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36" r:id="rId1"/>
  </p:sldMasterIdLst>
  <p:notesMasterIdLst>
    <p:notesMasterId r:id="rId28"/>
  </p:notesMasterIdLst>
  <p:sldIdLst>
    <p:sldId id="257" r:id="rId2"/>
    <p:sldId id="290" r:id="rId3"/>
    <p:sldId id="258" r:id="rId4"/>
    <p:sldId id="259" r:id="rId5"/>
    <p:sldId id="280" r:id="rId6"/>
    <p:sldId id="279" r:id="rId7"/>
    <p:sldId id="281" r:id="rId8"/>
    <p:sldId id="282" r:id="rId9"/>
    <p:sldId id="283" r:id="rId10"/>
    <p:sldId id="285" r:id="rId11"/>
    <p:sldId id="284" r:id="rId12"/>
    <p:sldId id="260" r:id="rId13"/>
    <p:sldId id="261" r:id="rId14"/>
    <p:sldId id="263" r:id="rId15"/>
    <p:sldId id="266" r:id="rId16"/>
    <p:sldId id="272" r:id="rId17"/>
    <p:sldId id="273" r:id="rId18"/>
    <p:sldId id="278" r:id="rId19"/>
    <p:sldId id="268" r:id="rId20"/>
    <p:sldId id="275" r:id="rId21"/>
    <p:sldId id="277" r:id="rId22"/>
    <p:sldId id="286" r:id="rId23"/>
    <p:sldId id="287" r:id="rId24"/>
    <p:sldId id="288" r:id="rId25"/>
    <p:sldId id="292" r:id="rId26"/>
    <p:sldId id="291" r:id="rId27"/>
  </p:sldIdLst>
  <p:sldSz cx="5330825" cy="7562850"/>
  <p:notesSz cx="6858000" cy="9144000"/>
  <p:defaultTextStyle>
    <a:defPPr>
      <a:defRPr lang="ro-RO"/>
    </a:defPPr>
    <a:lvl1pPr marL="0" algn="l" defTabSz="914302" rtl="0" eaLnBrk="1" latinLnBrk="0" hangingPunct="1">
      <a:defRPr sz="1800" kern="1200">
        <a:solidFill>
          <a:schemeClr val="tx1"/>
        </a:solidFill>
        <a:latin typeface="+mn-lt"/>
        <a:ea typeface="+mn-ea"/>
        <a:cs typeface="+mn-cs"/>
      </a:defRPr>
    </a:lvl1pPr>
    <a:lvl2pPr marL="457151" algn="l" defTabSz="914302" rtl="0" eaLnBrk="1" latinLnBrk="0" hangingPunct="1">
      <a:defRPr sz="1800" kern="1200">
        <a:solidFill>
          <a:schemeClr val="tx1"/>
        </a:solidFill>
        <a:latin typeface="+mn-lt"/>
        <a:ea typeface="+mn-ea"/>
        <a:cs typeface="+mn-cs"/>
      </a:defRPr>
    </a:lvl2pPr>
    <a:lvl3pPr marL="914302" algn="l" defTabSz="914302" rtl="0" eaLnBrk="1" latinLnBrk="0" hangingPunct="1">
      <a:defRPr sz="1800" kern="1200">
        <a:solidFill>
          <a:schemeClr val="tx1"/>
        </a:solidFill>
        <a:latin typeface="+mn-lt"/>
        <a:ea typeface="+mn-ea"/>
        <a:cs typeface="+mn-cs"/>
      </a:defRPr>
    </a:lvl3pPr>
    <a:lvl4pPr marL="1371453" algn="l" defTabSz="914302" rtl="0" eaLnBrk="1" latinLnBrk="0" hangingPunct="1">
      <a:defRPr sz="1800" kern="1200">
        <a:solidFill>
          <a:schemeClr val="tx1"/>
        </a:solidFill>
        <a:latin typeface="+mn-lt"/>
        <a:ea typeface="+mn-ea"/>
        <a:cs typeface="+mn-cs"/>
      </a:defRPr>
    </a:lvl4pPr>
    <a:lvl5pPr marL="1828604" algn="l" defTabSz="914302" rtl="0" eaLnBrk="1" latinLnBrk="0" hangingPunct="1">
      <a:defRPr sz="1800" kern="1200">
        <a:solidFill>
          <a:schemeClr val="tx1"/>
        </a:solidFill>
        <a:latin typeface="+mn-lt"/>
        <a:ea typeface="+mn-ea"/>
        <a:cs typeface="+mn-cs"/>
      </a:defRPr>
    </a:lvl5pPr>
    <a:lvl6pPr marL="2285754" algn="l" defTabSz="914302" rtl="0" eaLnBrk="1" latinLnBrk="0" hangingPunct="1">
      <a:defRPr sz="1800" kern="1200">
        <a:solidFill>
          <a:schemeClr val="tx1"/>
        </a:solidFill>
        <a:latin typeface="+mn-lt"/>
        <a:ea typeface="+mn-ea"/>
        <a:cs typeface="+mn-cs"/>
      </a:defRPr>
    </a:lvl6pPr>
    <a:lvl7pPr marL="2742906" algn="l" defTabSz="914302" rtl="0" eaLnBrk="1" latinLnBrk="0" hangingPunct="1">
      <a:defRPr sz="1800" kern="1200">
        <a:solidFill>
          <a:schemeClr val="tx1"/>
        </a:solidFill>
        <a:latin typeface="+mn-lt"/>
        <a:ea typeface="+mn-ea"/>
        <a:cs typeface="+mn-cs"/>
      </a:defRPr>
    </a:lvl7pPr>
    <a:lvl8pPr marL="3200057" algn="l" defTabSz="914302" rtl="0" eaLnBrk="1" latinLnBrk="0" hangingPunct="1">
      <a:defRPr sz="1800" kern="1200">
        <a:solidFill>
          <a:schemeClr val="tx1"/>
        </a:solidFill>
        <a:latin typeface="+mn-lt"/>
        <a:ea typeface="+mn-ea"/>
        <a:cs typeface="+mn-cs"/>
      </a:defRPr>
    </a:lvl8pPr>
    <a:lvl9pPr marL="3657207" algn="l" defTabSz="91430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382">
          <p15:clr>
            <a:srgbClr val="A4A3A4"/>
          </p15:clr>
        </p15:guide>
        <p15:guide id="2" pos="167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B835B"/>
    <a:srgbClr val="004221"/>
    <a:srgbClr val="15896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5395" autoAdjust="0"/>
    <p:restoredTop sz="94660"/>
  </p:normalViewPr>
  <p:slideViewPr>
    <p:cSldViewPr>
      <p:cViewPr>
        <p:scale>
          <a:sx n="70" d="100"/>
          <a:sy n="70" d="100"/>
        </p:scale>
        <p:origin x="1950" y="54"/>
      </p:cViewPr>
      <p:guideLst>
        <p:guide orient="horz" pos="2382"/>
        <p:guide pos="1679"/>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3952DBE-2BAB-41CC-B36F-503929081055}" type="doc">
      <dgm:prSet loTypeId="urn:microsoft.com/office/officeart/2005/8/layout/list1" loCatId="list" qsTypeId="urn:microsoft.com/office/officeart/2005/8/quickstyle/simple1" qsCatId="simple" csTypeId="urn:microsoft.com/office/officeart/2005/8/colors/colorful1" csCatId="colorful" phldr="1"/>
      <dgm:spPr/>
      <dgm:t>
        <a:bodyPr/>
        <a:lstStyle/>
        <a:p>
          <a:endParaRPr lang="en-GB"/>
        </a:p>
      </dgm:t>
    </dgm:pt>
    <dgm:pt modelId="{D466AB23-1E95-42E8-982B-4A832ADC899E}">
      <dgm:prSet phldrT="[Text]" custT="1"/>
      <dgm:spPr/>
      <dgm:t>
        <a:bodyPr/>
        <a:lstStyle/>
        <a:p>
          <a:r>
            <a:rPr lang="ro-RO" sz="1200" noProof="0" dirty="0" smtClean="0">
              <a:solidFill>
                <a:srgbClr val="000000"/>
              </a:solidFill>
              <a:latin typeface="Arial" panose="020B0604020202020204" pitchFamily="34" charset="0"/>
              <a:cs typeface="Arial" panose="020B0604020202020204" pitchFamily="34" charset="0"/>
            </a:rPr>
            <a:t>O politică publică locală este formată dintr-un </a:t>
          </a:r>
          <a:r>
            <a:rPr lang="ro-RO" sz="1200" b="1" noProof="0" dirty="0" smtClean="0">
              <a:solidFill>
                <a:srgbClr val="000000"/>
              </a:solidFill>
              <a:latin typeface="Arial" panose="020B0604020202020204" pitchFamily="34" charset="0"/>
              <a:cs typeface="Arial" panose="020B0604020202020204" pitchFamily="34" charset="0"/>
            </a:rPr>
            <a:t>ansamblu de măsuri concrete </a:t>
          </a:r>
          <a:r>
            <a:rPr lang="ro-RO" sz="1200" b="0" noProof="0" dirty="0" smtClean="0">
              <a:solidFill>
                <a:srgbClr val="000000"/>
              </a:solidFill>
              <a:latin typeface="Arial" panose="020B0604020202020204" pitchFamily="34" charset="0"/>
              <a:cs typeface="Arial" panose="020B0604020202020204" pitchFamily="34" charset="0"/>
            </a:rPr>
            <a:t>ale administrației publice locale.</a:t>
          </a:r>
          <a:endParaRPr lang="ro-RO" sz="1200" b="0" noProof="0" dirty="0">
            <a:latin typeface="Arial" panose="020B0604020202020204" pitchFamily="34" charset="0"/>
            <a:cs typeface="Arial" panose="020B0604020202020204" pitchFamily="34" charset="0"/>
          </a:endParaRPr>
        </a:p>
      </dgm:t>
    </dgm:pt>
    <dgm:pt modelId="{058E8795-941E-4B93-974B-9F08B6E656ED}" type="parTrans" cxnId="{76771F8A-0954-4B89-B84A-2A0E1A478630}">
      <dgm:prSet/>
      <dgm:spPr/>
      <dgm:t>
        <a:bodyPr/>
        <a:lstStyle/>
        <a:p>
          <a:endParaRPr lang="en-GB" sz="1200">
            <a:latin typeface="Arial" panose="020B0604020202020204" pitchFamily="34" charset="0"/>
            <a:cs typeface="Arial" panose="020B0604020202020204" pitchFamily="34" charset="0"/>
          </a:endParaRPr>
        </a:p>
      </dgm:t>
    </dgm:pt>
    <dgm:pt modelId="{BC0C0FD4-A1BE-4D01-B4AE-41419F206611}" type="sibTrans" cxnId="{76771F8A-0954-4B89-B84A-2A0E1A478630}">
      <dgm:prSet/>
      <dgm:spPr/>
      <dgm:t>
        <a:bodyPr/>
        <a:lstStyle/>
        <a:p>
          <a:endParaRPr lang="en-GB" sz="1200">
            <a:latin typeface="Arial" panose="020B0604020202020204" pitchFamily="34" charset="0"/>
            <a:cs typeface="Arial" panose="020B0604020202020204" pitchFamily="34" charset="0"/>
          </a:endParaRPr>
        </a:p>
      </dgm:t>
    </dgm:pt>
    <dgm:pt modelId="{15489B62-BA63-4AB4-A215-E49C634A8737}">
      <dgm:prSet phldrT="[Text]" custT="1"/>
      <dgm:spPr/>
      <dgm:t>
        <a:bodyPr/>
        <a:lstStyle/>
        <a:p>
          <a:r>
            <a:rPr lang="ro-RO" sz="1200" noProof="0" dirty="0" smtClean="0">
              <a:solidFill>
                <a:srgbClr val="000000"/>
              </a:solidFill>
              <a:latin typeface="Arial" panose="020B0604020202020204" pitchFamily="34" charset="0"/>
              <a:cs typeface="Arial" panose="020B0604020202020204" pitchFamily="34" charset="0"/>
            </a:rPr>
            <a:t>O politică publică locală se bazează pe </a:t>
          </a:r>
          <a:r>
            <a:rPr lang="ro-RO" sz="1200" b="1" noProof="0" dirty="0" smtClean="0">
              <a:solidFill>
                <a:srgbClr val="000000"/>
              </a:solidFill>
              <a:latin typeface="Arial" panose="020B0604020202020204" pitchFamily="34" charset="0"/>
              <a:cs typeface="Arial" panose="020B0604020202020204" pitchFamily="34" charset="0"/>
            </a:rPr>
            <a:t>acte administrative cu caracter normativ</a:t>
          </a:r>
          <a:r>
            <a:rPr lang="ro-RO" sz="1200" noProof="0" dirty="0" smtClean="0">
              <a:solidFill>
                <a:srgbClr val="000000"/>
              </a:solidFill>
              <a:latin typeface="Arial" panose="020B0604020202020204" pitchFamily="34" charset="0"/>
              <a:cs typeface="Arial" panose="020B0604020202020204" pitchFamily="34" charset="0"/>
            </a:rPr>
            <a:t> </a:t>
          </a:r>
          <a:r>
            <a:rPr lang="ro-RO" sz="1200" b="0" noProof="0" dirty="0" smtClean="0">
              <a:solidFill>
                <a:srgbClr val="000000"/>
              </a:solidFill>
              <a:latin typeface="Arial" panose="020B0604020202020204" pitchFamily="34" charset="0"/>
              <a:cs typeface="Arial" panose="020B0604020202020204" pitchFamily="34" charset="0"/>
            </a:rPr>
            <a:t>ale administrației publice locale, acte </a:t>
          </a:r>
          <a:r>
            <a:rPr lang="ro-RO" sz="1200" noProof="0" dirty="0" smtClean="0">
              <a:solidFill>
                <a:srgbClr val="000000"/>
              </a:solidFill>
              <a:latin typeface="Arial" panose="020B0604020202020204" pitchFamily="34" charset="0"/>
              <a:cs typeface="Arial" panose="020B0604020202020204" pitchFamily="34" charset="0"/>
            </a:rPr>
            <a:t>care stabilesc alocarea resurselor.</a:t>
          </a:r>
          <a:endParaRPr lang="ro-RO" sz="1200" noProof="0" dirty="0">
            <a:latin typeface="Arial" panose="020B0604020202020204" pitchFamily="34" charset="0"/>
            <a:cs typeface="Arial" panose="020B0604020202020204" pitchFamily="34" charset="0"/>
          </a:endParaRPr>
        </a:p>
      </dgm:t>
    </dgm:pt>
    <dgm:pt modelId="{5D8D6C75-DF0C-4461-B013-D5A470A1A955}" type="parTrans" cxnId="{ED6D6AE9-6CDE-4B83-B402-E51CDB62A395}">
      <dgm:prSet/>
      <dgm:spPr/>
      <dgm:t>
        <a:bodyPr/>
        <a:lstStyle/>
        <a:p>
          <a:endParaRPr lang="en-GB" sz="1200">
            <a:latin typeface="Arial" panose="020B0604020202020204" pitchFamily="34" charset="0"/>
            <a:cs typeface="Arial" panose="020B0604020202020204" pitchFamily="34" charset="0"/>
          </a:endParaRPr>
        </a:p>
      </dgm:t>
    </dgm:pt>
    <dgm:pt modelId="{AA44ADE9-94CF-4250-815A-353FE6F89073}" type="sibTrans" cxnId="{ED6D6AE9-6CDE-4B83-B402-E51CDB62A395}">
      <dgm:prSet/>
      <dgm:spPr/>
      <dgm:t>
        <a:bodyPr/>
        <a:lstStyle/>
        <a:p>
          <a:endParaRPr lang="en-GB" sz="1200">
            <a:latin typeface="Arial" panose="020B0604020202020204" pitchFamily="34" charset="0"/>
            <a:cs typeface="Arial" panose="020B0604020202020204" pitchFamily="34" charset="0"/>
          </a:endParaRPr>
        </a:p>
      </dgm:t>
    </dgm:pt>
    <dgm:pt modelId="{50B46464-187A-4EA9-BFEC-2EE650219078}">
      <dgm:prSet phldrT="[Text]" custT="1"/>
      <dgm:spPr/>
      <dgm:t>
        <a:bodyPr/>
        <a:lstStyle/>
        <a:p>
          <a:r>
            <a:rPr lang="ro-RO" sz="1200" noProof="0" dirty="0" smtClean="0">
              <a:solidFill>
                <a:srgbClr val="000000"/>
              </a:solidFill>
              <a:latin typeface="Arial" panose="020B0604020202020204" pitchFamily="34" charset="0"/>
              <a:cs typeface="Arial" panose="020B0604020202020204" pitchFamily="34" charset="0"/>
            </a:rPr>
            <a:t>O politică publică locală se înscrie </a:t>
          </a:r>
          <a:r>
            <a:rPr lang="ro-RO" sz="1200" b="1" noProof="0" dirty="0" smtClean="0">
              <a:solidFill>
                <a:srgbClr val="000000"/>
              </a:solidFill>
              <a:latin typeface="Arial" panose="020B0604020202020204" pitchFamily="34" charset="0"/>
              <a:cs typeface="Arial" panose="020B0604020202020204" pitchFamily="34" charset="0"/>
            </a:rPr>
            <a:t>într-un cadru general de acţiune locală</a:t>
          </a:r>
          <a:r>
            <a:rPr lang="ro-RO" sz="1200" noProof="0" dirty="0" smtClean="0">
              <a:solidFill>
                <a:srgbClr val="000000"/>
              </a:solidFill>
              <a:latin typeface="Arial" panose="020B0604020202020204" pitchFamily="34" charset="0"/>
              <a:cs typeface="Arial" panose="020B0604020202020204" pitchFamily="34" charset="0"/>
            </a:rPr>
            <a:t>, ceea ce permite distincţia între o politică publică şi măsuri adoptate izolat. </a:t>
          </a:r>
          <a:endParaRPr lang="ro-RO" sz="1200" noProof="0" dirty="0">
            <a:latin typeface="Arial" panose="020B0604020202020204" pitchFamily="34" charset="0"/>
            <a:cs typeface="Arial" panose="020B0604020202020204" pitchFamily="34" charset="0"/>
          </a:endParaRPr>
        </a:p>
      </dgm:t>
    </dgm:pt>
    <dgm:pt modelId="{099E3D56-4882-48D9-918A-8C9A73F475E9}" type="parTrans" cxnId="{371ED0A1-1343-4D28-B7B0-EE5181018BCA}">
      <dgm:prSet/>
      <dgm:spPr/>
      <dgm:t>
        <a:bodyPr/>
        <a:lstStyle/>
        <a:p>
          <a:endParaRPr lang="en-GB" sz="1200">
            <a:latin typeface="Arial" panose="020B0604020202020204" pitchFamily="34" charset="0"/>
            <a:cs typeface="Arial" panose="020B0604020202020204" pitchFamily="34" charset="0"/>
          </a:endParaRPr>
        </a:p>
      </dgm:t>
    </dgm:pt>
    <dgm:pt modelId="{D450238C-E6D7-486F-AB62-489615FB1C46}" type="sibTrans" cxnId="{371ED0A1-1343-4D28-B7B0-EE5181018BCA}">
      <dgm:prSet/>
      <dgm:spPr/>
      <dgm:t>
        <a:bodyPr/>
        <a:lstStyle/>
        <a:p>
          <a:endParaRPr lang="en-GB" sz="1200">
            <a:latin typeface="Arial" panose="020B0604020202020204" pitchFamily="34" charset="0"/>
            <a:cs typeface="Arial" panose="020B0604020202020204" pitchFamily="34" charset="0"/>
          </a:endParaRPr>
        </a:p>
      </dgm:t>
    </dgm:pt>
    <dgm:pt modelId="{BE482D66-81B7-4F45-85A3-53DA20451B9C}">
      <dgm:prSet custT="1"/>
      <dgm:spPr/>
      <dgm:t>
        <a:bodyPr/>
        <a:lstStyle/>
        <a:p>
          <a:r>
            <a:rPr lang="ro-RO" sz="1200" noProof="0" dirty="0" smtClean="0">
              <a:solidFill>
                <a:srgbClr val="000000"/>
              </a:solidFill>
              <a:latin typeface="Arial" panose="020B0604020202020204" pitchFamily="34" charset="0"/>
              <a:cs typeface="Arial" panose="020B0604020202020204" pitchFamily="34" charset="0"/>
            </a:rPr>
            <a:t>O politică publică locală are </a:t>
          </a:r>
          <a:r>
            <a:rPr lang="ro-RO" sz="1200" b="1" noProof="0" dirty="0" smtClean="0">
              <a:solidFill>
                <a:srgbClr val="000000"/>
              </a:solidFill>
              <a:latin typeface="Arial" panose="020B0604020202020204" pitchFamily="34" charset="0"/>
              <a:cs typeface="Arial" panose="020B0604020202020204" pitchFamily="34" charset="0"/>
            </a:rPr>
            <a:t>scopuri şi obiective</a:t>
          </a:r>
          <a:r>
            <a:rPr lang="ro-RO" sz="1200" noProof="0" dirty="0" smtClean="0">
              <a:solidFill>
                <a:srgbClr val="000000"/>
              </a:solidFill>
              <a:latin typeface="Arial" panose="020B0604020202020204" pitchFamily="34" charset="0"/>
              <a:cs typeface="Arial" panose="020B0604020202020204" pitchFamily="34" charset="0"/>
            </a:rPr>
            <a:t> stabilite în funcţie de valorile, normele şi interesele locale. </a:t>
          </a:r>
          <a:endParaRPr lang="ro-RO" sz="1200" noProof="0" dirty="0">
            <a:latin typeface="Arial" panose="020B0604020202020204" pitchFamily="34" charset="0"/>
            <a:cs typeface="Arial" panose="020B0604020202020204" pitchFamily="34" charset="0"/>
          </a:endParaRPr>
        </a:p>
      </dgm:t>
    </dgm:pt>
    <dgm:pt modelId="{D8738DE1-B512-4635-8D7F-34C3435E5E75}" type="parTrans" cxnId="{FE3D4782-2C1C-427A-A7FB-79700729D8DC}">
      <dgm:prSet/>
      <dgm:spPr/>
      <dgm:t>
        <a:bodyPr/>
        <a:lstStyle/>
        <a:p>
          <a:endParaRPr lang="en-GB" sz="1200">
            <a:latin typeface="Arial" panose="020B0604020202020204" pitchFamily="34" charset="0"/>
            <a:cs typeface="Arial" panose="020B0604020202020204" pitchFamily="34" charset="0"/>
          </a:endParaRPr>
        </a:p>
      </dgm:t>
    </dgm:pt>
    <dgm:pt modelId="{36CC50B5-5868-48A8-9A20-301990A7D0A3}" type="sibTrans" cxnId="{FE3D4782-2C1C-427A-A7FB-79700729D8DC}">
      <dgm:prSet/>
      <dgm:spPr/>
      <dgm:t>
        <a:bodyPr/>
        <a:lstStyle/>
        <a:p>
          <a:endParaRPr lang="en-GB" sz="1200">
            <a:latin typeface="Arial" panose="020B0604020202020204" pitchFamily="34" charset="0"/>
            <a:cs typeface="Arial" panose="020B0604020202020204" pitchFamily="34" charset="0"/>
          </a:endParaRPr>
        </a:p>
      </dgm:t>
    </dgm:pt>
    <dgm:pt modelId="{2B082C97-B7FE-472C-B698-9CC4C0880828}" type="pres">
      <dgm:prSet presAssocID="{13952DBE-2BAB-41CC-B36F-503929081055}" presName="linear" presStyleCnt="0">
        <dgm:presLayoutVars>
          <dgm:dir/>
          <dgm:animLvl val="lvl"/>
          <dgm:resizeHandles val="exact"/>
        </dgm:presLayoutVars>
      </dgm:prSet>
      <dgm:spPr/>
      <dgm:t>
        <a:bodyPr/>
        <a:lstStyle/>
        <a:p>
          <a:endParaRPr lang="en-GB"/>
        </a:p>
      </dgm:t>
    </dgm:pt>
    <dgm:pt modelId="{3853CEF9-D53C-47DE-8256-4539507F3A7D}" type="pres">
      <dgm:prSet presAssocID="{D466AB23-1E95-42E8-982B-4A832ADC899E}" presName="parentLin" presStyleCnt="0"/>
      <dgm:spPr/>
    </dgm:pt>
    <dgm:pt modelId="{ED742781-993E-4442-AD67-806EA80785DD}" type="pres">
      <dgm:prSet presAssocID="{D466AB23-1E95-42E8-982B-4A832ADC899E}" presName="parentLeftMargin" presStyleLbl="node1" presStyleIdx="0" presStyleCnt="4"/>
      <dgm:spPr/>
      <dgm:t>
        <a:bodyPr/>
        <a:lstStyle/>
        <a:p>
          <a:endParaRPr lang="en-GB"/>
        </a:p>
      </dgm:t>
    </dgm:pt>
    <dgm:pt modelId="{4BA1113C-0FF2-4F89-8330-A277916D2722}" type="pres">
      <dgm:prSet presAssocID="{D466AB23-1E95-42E8-982B-4A832ADC899E}" presName="parentText" presStyleLbl="node1" presStyleIdx="0" presStyleCnt="4" custScaleY="58947">
        <dgm:presLayoutVars>
          <dgm:chMax val="0"/>
          <dgm:bulletEnabled val="1"/>
        </dgm:presLayoutVars>
      </dgm:prSet>
      <dgm:spPr/>
      <dgm:t>
        <a:bodyPr/>
        <a:lstStyle/>
        <a:p>
          <a:endParaRPr lang="en-GB"/>
        </a:p>
      </dgm:t>
    </dgm:pt>
    <dgm:pt modelId="{5F852C56-E96B-4742-9F7B-0EB659DC79C7}" type="pres">
      <dgm:prSet presAssocID="{D466AB23-1E95-42E8-982B-4A832ADC899E}" presName="negativeSpace" presStyleCnt="0"/>
      <dgm:spPr/>
    </dgm:pt>
    <dgm:pt modelId="{2BC1BDE1-1BE5-46EF-828B-7822446793BF}" type="pres">
      <dgm:prSet presAssocID="{D466AB23-1E95-42E8-982B-4A832ADC899E}" presName="childText" presStyleLbl="conFgAcc1" presStyleIdx="0" presStyleCnt="4" custScaleY="59715" custLinFactNeighborY="41949">
        <dgm:presLayoutVars>
          <dgm:bulletEnabled val="1"/>
        </dgm:presLayoutVars>
      </dgm:prSet>
      <dgm:spPr/>
    </dgm:pt>
    <dgm:pt modelId="{40ED2B2D-80AE-4A25-B479-4032B6B97CEF}" type="pres">
      <dgm:prSet presAssocID="{BC0C0FD4-A1BE-4D01-B4AE-41419F206611}" presName="spaceBetweenRectangles" presStyleCnt="0"/>
      <dgm:spPr/>
    </dgm:pt>
    <dgm:pt modelId="{5BC76D13-7550-49DF-A70D-511DEFF8E2A9}" type="pres">
      <dgm:prSet presAssocID="{15489B62-BA63-4AB4-A215-E49C634A8737}" presName="parentLin" presStyleCnt="0"/>
      <dgm:spPr/>
    </dgm:pt>
    <dgm:pt modelId="{567D0955-B438-429F-AA34-FAF130C1F90D}" type="pres">
      <dgm:prSet presAssocID="{15489B62-BA63-4AB4-A215-E49C634A8737}" presName="parentLeftMargin" presStyleLbl="node1" presStyleIdx="0" presStyleCnt="4"/>
      <dgm:spPr/>
      <dgm:t>
        <a:bodyPr/>
        <a:lstStyle/>
        <a:p>
          <a:endParaRPr lang="en-GB"/>
        </a:p>
      </dgm:t>
    </dgm:pt>
    <dgm:pt modelId="{0F0D1349-7589-48C4-89CF-E7179E097824}" type="pres">
      <dgm:prSet presAssocID="{15489B62-BA63-4AB4-A215-E49C634A8737}" presName="parentText" presStyleLbl="node1" presStyleIdx="1" presStyleCnt="4" custScaleY="58947" custLinFactNeighborY="-5276">
        <dgm:presLayoutVars>
          <dgm:chMax val="0"/>
          <dgm:bulletEnabled val="1"/>
        </dgm:presLayoutVars>
      </dgm:prSet>
      <dgm:spPr/>
      <dgm:t>
        <a:bodyPr/>
        <a:lstStyle/>
        <a:p>
          <a:endParaRPr lang="en-GB"/>
        </a:p>
      </dgm:t>
    </dgm:pt>
    <dgm:pt modelId="{51F70DFB-F0A7-4A2B-9EC5-9CFDDA1C51C1}" type="pres">
      <dgm:prSet presAssocID="{15489B62-BA63-4AB4-A215-E49C634A8737}" presName="negativeSpace" presStyleCnt="0"/>
      <dgm:spPr/>
    </dgm:pt>
    <dgm:pt modelId="{0A3A1938-59D0-4DF3-A118-926451A83FCE}" type="pres">
      <dgm:prSet presAssocID="{15489B62-BA63-4AB4-A215-E49C634A8737}" presName="childText" presStyleLbl="conFgAcc1" presStyleIdx="1" presStyleCnt="4" custScaleY="59530" custLinFactNeighborY="24874">
        <dgm:presLayoutVars>
          <dgm:bulletEnabled val="1"/>
        </dgm:presLayoutVars>
      </dgm:prSet>
      <dgm:spPr/>
    </dgm:pt>
    <dgm:pt modelId="{1F431E0F-A2E4-4C98-B8ED-2E04B1046BDB}" type="pres">
      <dgm:prSet presAssocID="{AA44ADE9-94CF-4250-815A-353FE6F89073}" presName="spaceBetweenRectangles" presStyleCnt="0"/>
      <dgm:spPr/>
    </dgm:pt>
    <dgm:pt modelId="{B789622A-0A3F-4FDC-A101-24568EC612B7}" type="pres">
      <dgm:prSet presAssocID="{50B46464-187A-4EA9-BFEC-2EE650219078}" presName="parentLin" presStyleCnt="0"/>
      <dgm:spPr/>
    </dgm:pt>
    <dgm:pt modelId="{892E3758-DF5D-4039-B345-CC2174474A96}" type="pres">
      <dgm:prSet presAssocID="{50B46464-187A-4EA9-BFEC-2EE650219078}" presName="parentLeftMargin" presStyleLbl="node1" presStyleIdx="1" presStyleCnt="4"/>
      <dgm:spPr/>
      <dgm:t>
        <a:bodyPr/>
        <a:lstStyle/>
        <a:p>
          <a:endParaRPr lang="en-GB"/>
        </a:p>
      </dgm:t>
    </dgm:pt>
    <dgm:pt modelId="{A34BB987-6254-4906-96DC-836D13B9ACBB}" type="pres">
      <dgm:prSet presAssocID="{50B46464-187A-4EA9-BFEC-2EE650219078}" presName="parentText" presStyleLbl="node1" presStyleIdx="2" presStyleCnt="4" custScaleY="58947" custLinFactNeighborY="-8242">
        <dgm:presLayoutVars>
          <dgm:chMax val="0"/>
          <dgm:bulletEnabled val="1"/>
        </dgm:presLayoutVars>
      </dgm:prSet>
      <dgm:spPr/>
      <dgm:t>
        <a:bodyPr/>
        <a:lstStyle/>
        <a:p>
          <a:endParaRPr lang="en-GB"/>
        </a:p>
      </dgm:t>
    </dgm:pt>
    <dgm:pt modelId="{D01D1964-1EE4-4F4F-B57C-DE1E0DC1A53E}" type="pres">
      <dgm:prSet presAssocID="{50B46464-187A-4EA9-BFEC-2EE650219078}" presName="negativeSpace" presStyleCnt="0"/>
      <dgm:spPr/>
    </dgm:pt>
    <dgm:pt modelId="{EBC579CE-A16D-4FFA-B2B9-BEC2B05908F3}" type="pres">
      <dgm:prSet presAssocID="{50B46464-187A-4EA9-BFEC-2EE650219078}" presName="childText" presStyleLbl="conFgAcc1" presStyleIdx="2" presStyleCnt="4" custScaleY="60471" custLinFactNeighborY="8662">
        <dgm:presLayoutVars>
          <dgm:bulletEnabled val="1"/>
        </dgm:presLayoutVars>
      </dgm:prSet>
      <dgm:spPr/>
      <dgm:t>
        <a:bodyPr/>
        <a:lstStyle/>
        <a:p>
          <a:endParaRPr lang="en-GB"/>
        </a:p>
      </dgm:t>
    </dgm:pt>
    <dgm:pt modelId="{D280F8BF-8EDC-4421-96F3-6F94F8A8F28B}" type="pres">
      <dgm:prSet presAssocID="{D450238C-E6D7-486F-AB62-489615FB1C46}" presName="spaceBetweenRectangles" presStyleCnt="0"/>
      <dgm:spPr/>
    </dgm:pt>
    <dgm:pt modelId="{375DE83D-A673-422B-8BD7-0FC58F0B401A}" type="pres">
      <dgm:prSet presAssocID="{BE482D66-81B7-4F45-85A3-53DA20451B9C}" presName="parentLin" presStyleCnt="0"/>
      <dgm:spPr/>
    </dgm:pt>
    <dgm:pt modelId="{0B9CA32E-1F02-40AD-B25B-0BD1A336070B}" type="pres">
      <dgm:prSet presAssocID="{BE482D66-81B7-4F45-85A3-53DA20451B9C}" presName="parentLeftMargin" presStyleLbl="node1" presStyleIdx="2" presStyleCnt="4"/>
      <dgm:spPr/>
      <dgm:t>
        <a:bodyPr/>
        <a:lstStyle/>
        <a:p>
          <a:endParaRPr lang="en-GB"/>
        </a:p>
      </dgm:t>
    </dgm:pt>
    <dgm:pt modelId="{EDEF6A47-8C8E-4A1D-AB82-E300694DD1AF}" type="pres">
      <dgm:prSet presAssocID="{BE482D66-81B7-4F45-85A3-53DA20451B9C}" presName="parentText" presStyleLbl="node1" presStyleIdx="3" presStyleCnt="4" custScaleY="58947" custLinFactNeighborY="-12010">
        <dgm:presLayoutVars>
          <dgm:chMax val="0"/>
          <dgm:bulletEnabled val="1"/>
        </dgm:presLayoutVars>
      </dgm:prSet>
      <dgm:spPr/>
      <dgm:t>
        <a:bodyPr/>
        <a:lstStyle/>
        <a:p>
          <a:endParaRPr lang="en-GB"/>
        </a:p>
      </dgm:t>
    </dgm:pt>
    <dgm:pt modelId="{0DA0AC8C-CA77-4617-98D6-B9D35755202E}" type="pres">
      <dgm:prSet presAssocID="{BE482D66-81B7-4F45-85A3-53DA20451B9C}" presName="negativeSpace" presStyleCnt="0"/>
      <dgm:spPr/>
    </dgm:pt>
    <dgm:pt modelId="{111C560A-093D-48BF-80EE-8D56E16B3822}" type="pres">
      <dgm:prSet presAssocID="{BE482D66-81B7-4F45-85A3-53DA20451B9C}" presName="childText" presStyleLbl="conFgAcc1" presStyleIdx="3" presStyleCnt="4" custScaleY="56805" custLinFactNeighborY="-4198">
        <dgm:presLayoutVars>
          <dgm:bulletEnabled val="1"/>
        </dgm:presLayoutVars>
      </dgm:prSet>
      <dgm:spPr/>
    </dgm:pt>
  </dgm:ptLst>
  <dgm:cxnLst>
    <dgm:cxn modelId="{06492150-5EBB-4352-A823-734E8ACAE156}" type="presOf" srcId="{BE482D66-81B7-4F45-85A3-53DA20451B9C}" destId="{EDEF6A47-8C8E-4A1D-AB82-E300694DD1AF}" srcOrd="1" destOrd="0" presId="urn:microsoft.com/office/officeart/2005/8/layout/list1"/>
    <dgm:cxn modelId="{40D950EB-A9FA-4E7E-80F1-A6FAF4ED78A4}" type="presOf" srcId="{15489B62-BA63-4AB4-A215-E49C634A8737}" destId="{0F0D1349-7589-48C4-89CF-E7179E097824}" srcOrd="1" destOrd="0" presId="urn:microsoft.com/office/officeart/2005/8/layout/list1"/>
    <dgm:cxn modelId="{FE3D4782-2C1C-427A-A7FB-79700729D8DC}" srcId="{13952DBE-2BAB-41CC-B36F-503929081055}" destId="{BE482D66-81B7-4F45-85A3-53DA20451B9C}" srcOrd="3" destOrd="0" parTransId="{D8738DE1-B512-4635-8D7F-34C3435E5E75}" sibTransId="{36CC50B5-5868-48A8-9A20-301990A7D0A3}"/>
    <dgm:cxn modelId="{68A631EB-783F-400D-91E4-B266AA8C5758}" type="presOf" srcId="{50B46464-187A-4EA9-BFEC-2EE650219078}" destId="{892E3758-DF5D-4039-B345-CC2174474A96}" srcOrd="0" destOrd="0" presId="urn:microsoft.com/office/officeart/2005/8/layout/list1"/>
    <dgm:cxn modelId="{DA8F6031-1EA6-4B50-B908-F66AF2AFA039}" type="presOf" srcId="{50B46464-187A-4EA9-BFEC-2EE650219078}" destId="{A34BB987-6254-4906-96DC-836D13B9ACBB}" srcOrd="1" destOrd="0" presId="urn:microsoft.com/office/officeart/2005/8/layout/list1"/>
    <dgm:cxn modelId="{ED6D6AE9-6CDE-4B83-B402-E51CDB62A395}" srcId="{13952DBE-2BAB-41CC-B36F-503929081055}" destId="{15489B62-BA63-4AB4-A215-E49C634A8737}" srcOrd="1" destOrd="0" parTransId="{5D8D6C75-DF0C-4461-B013-D5A470A1A955}" sibTransId="{AA44ADE9-94CF-4250-815A-353FE6F89073}"/>
    <dgm:cxn modelId="{718A47AE-82ED-45D3-B431-5519B6DDA5B5}" type="presOf" srcId="{D466AB23-1E95-42E8-982B-4A832ADC899E}" destId="{ED742781-993E-4442-AD67-806EA80785DD}" srcOrd="0" destOrd="0" presId="urn:microsoft.com/office/officeart/2005/8/layout/list1"/>
    <dgm:cxn modelId="{E410EFF3-59A7-4295-9F6C-69E8489E3715}" type="presOf" srcId="{BE482D66-81B7-4F45-85A3-53DA20451B9C}" destId="{0B9CA32E-1F02-40AD-B25B-0BD1A336070B}" srcOrd="0" destOrd="0" presId="urn:microsoft.com/office/officeart/2005/8/layout/list1"/>
    <dgm:cxn modelId="{B709872F-B72C-4FD7-B059-C211C30F4AC4}" type="presOf" srcId="{D466AB23-1E95-42E8-982B-4A832ADC899E}" destId="{4BA1113C-0FF2-4F89-8330-A277916D2722}" srcOrd="1" destOrd="0" presId="urn:microsoft.com/office/officeart/2005/8/layout/list1"/>
    <dgm:cxn modelId="{371ED0A1-1343-4D28-B7B0-EE5181018BCA}" srcId="{13952DBE-2BAB-41CC-B36F-503929081055}" destId="{50B46464-187A-4EA9-BFEC-2EE650219078}" srcOrd="2" destOrd="0" parTransId="{099E3D56-4882-48D9-918A-8C9A73F475E9}" sibTransId="{D450238C-E6D7-486F-AB62-489615FB1C46}"/>
    <dgm:cxn modelId="{4D63E71E-A083-4132-AF35-72D763B4E152}" type="presOf" srcId="{15489B62-BA63-4AB4-A215-E49C634A8737}" destId="{567D0955-B438-429F-AA34-FAF130C1F90D}" srcOrd="0" destOrd="0" presId="urn:microsoft.com/office/officeart/2005/8/layout/list1"/>
    <dgm:cxn modelId="{76771F8A-0954-4B89-B84A-2A0E1A478630}" srcId="{13952DBE-2BAB-41CC-B36F-503929081055}" destId="{D466AB23-1E95-42E8-982B-4A832ADC899E}" srcOrd="0" destOrd="0" parTransId="{058E8795-941E-4B93-974B-9F08B6E656ED}" sibTransId="{BC0C0FD4-A1BE-4D01-B4AE-41419F206611}"/>
    <dgm:cxn modelId="{43F8970F-1F3D-4F84-9241-52588EC18946}" type="presOf" srcId="{13952DBE-2BAB-41CC-B36F-503929081055}" destId="{2B082C97-B7FE-472C-B698-9CC4C0880828}" srcOrd="0" destOrd="0" presId="urn:microsoft.com/office/officeart/2005/8/layout/list1"/>
    <dgm:cxn modelId="{1B8A0B82-5765-48C8-BF62-310F16ED9A7F}" type="presParOf" srcId="{2B082C97-B7FE-472C-B698-9CC4C0880828}" destId="{3853CEF9-D53C-47DE-8256-4539507F3A7D}" srcOrd="0" destOrd="0" presId="urn:microsoft.com/office/officeart/2005/8/layout/list1"/>
    <dgm:cxn modelId="{8A16425C-3D82-449E-BC80-567B8FA4DD18}" type="presParOf" srcId="{3853CEF9-D53C-47DE-8256-4539507F3A7D}" destId="{ED742781-993E-4442-AD67-806EA80785DD}" srcOrd="0" destOrd="0" presId="urn:microsoft.com/office/officeart/2005/8/layout/list1"/>
    <dgm:cxn modelId="{B0EE3F27-CF6C-4EC1-81CC-10C6DC8CF9C5}" type="presParOf" srcId="{3853CEF9-D53C-47DE-8256-4539507F3A7D}" destId="{4BA1113C-0FF2-4F89-8330-A277916D2722}" srcOrd="1" destOrd="0" presId="urn:microsoft.com/office/officeart/2005/8/layout/list1"/>
    <dgm:cxn modelId="{FC56B59D-E8E5-489D-ACAB-F2769146CC99}" type="presParOf" srcId="{2B082C97-B7FE-472C-B698-9CC4C0880828}" destId="{5F852C56-E96B-4742-9F7B-0EB659DC79C7}" srcOrd="1" destOrd="0" presId="urn:microsoft.com/office/officeart/2005/8/layout/list1"/>
    <dgm:cxn modelId="{A8CCFA70-50E2-42C3-9943-6E80C65D4544}" type="presParOf" srcId="{2B082C97-B7FE-472C-B698-9CC4C0880828}" destId="{2BC1BDE1-1BE5-46EF-828B-7822446793BF}" srcOrd="2" destOrd="0" presId="urn:microsoft.com/office/officeart/2005/8/layout/list1"/>
    <dgm:cxn modelId="{E7C7F633-C0EB-4EF4-A90B-A1AA92674853}" type="presParOf" srcId="{2B082C97-B7FE-472C-B698-9CC4C0880828}" destId="{40ED2B2D-80AE-4A25-B479-4032B6B97CEF}" srcOrd="3" destOrd="0" presId="urn:microsoft.com/office/officeart/2005/8/layout/list1"/>
    <dgm:cxn modelId="{D53A5FFA-AA30-4EBC-B5EC-8FC984638CCD}" type="presParOf" srcId="{2B082C97-B7FE-472C-B698-9CC4C0880828}" destId="{5BC76D13-7550-49DF-A70D-511DEFF8E2A9}" srcOrd="4" destOrd="0" presId="urn:microsoft.com/office/officeart/2005/8/layout/list1"/>
    <dgm:cxn modelId="{E564BB35-5234-4E50-9A6A-E0FC92EE443D}" type="presParOf" srcId="{5BC76D13-7550-49DF-A70D-511DEFF8E2A9}" destId="{567D0955-B438-429F-AA34-FAF130C1F90D}" srcOrd="0" destOrd="0" presId="urn:microsoft.com/office/officeart/2005/8/layout/list1"/>
    <dgm:cxn modelId="{019E19AF-22C0-484D-A3DD-97986506C202}" type="presParOf" srcId="{5BC76D13-7550-49DF-A70D-511DEFF8E2A9}" destId="{0F0D1349-7589-48C4-89CF-E7179E097824}" srcOrd="1" destOrd="0" presId="urn:microsoft.com/office/officeart/2005/8/layout/list1"/>
    <dgm:cxn modelId="{B3C42A03-C940-4E14-8EDE-3CE30CD68D7C}" type="presParOf" srcId="{2B082C97-B7FE-472C-B698-9CC4C0880828}" destId="{51F70DFB-F0A7-4A2B-9EC5-9CFDDA1C51C1}" srcOrd="5" destOrd="0" presId="urn:microsoft.com/office/officeart/2005/8/layout/list1"/>
    <dgm:cxn modelId="{BCF0ED7F-0A97-4701-A85F-A40CE9868C5B}" type="presParOf" srcId="{2B082C97-B7FE-472C-B698-9CC4C0880828}" destId="{0A3A1938-59D0-4DF3-A118-926451A83FCE}" srcOrd="6" destOrd="0" presId="urn:microsoft.com/office/officeart/2005/8/layout/list1"/>
    <dgm:cxn modelId="{2D69FAA4-AB27-44CD-B853-E85C74F35741}" type="presParOf" srcId="{2B082C97-B7FE-472C-B698-9CC4C0880828}" destId="{1F431E0F-A2E4-4C98-B8ED-2E04B1046BDB}" srcOrd="7" destOrd="0" presId="urn:microsoft.com/office/officeart/2005/8/layout/list1"/>
    <dgm:cxn modelId="{6C6DE14F-0761-4D43-87D2-76EA89593E83}" type="presParOf" srcId="{2B082C97-B7FE-472C-B698-9CC4C0880828}" destId="{B789622A-0A3F-4FDC-A101-24568EC612B7}" srcOrd="8" destOrd="0" presId="urn:microsoft.com/office/officeart/2005/8/layout/list1"/>
    <dgm:cxn modelId="{183F8BF7-4F4C-4F6B-8564-70F92D84FC22}" type="presParOf" srcId="{B789622A-0A3F-4FDC-A101-24568EC612B7}" destId="{892E3758-DF5D-4039-B345-CC2174474A96}" srcOrd="0" destOrd="0" presId="urn:microsoft.com/office/officeart/2005/8/layout/list1"/>
    <dgm:cxn modelId="{5E1378A1-9E26-4DDE-9BF3-6891159347A7}" type="presParOf" srcId="{B789622A-0A3F-4FDC-A101-24568EC612B7}" destId="{A34BB987-6254-4906-96DC-836D13B9ACBB}" srcOrd="1" destOrd="0" presId="urn:microsoft.com/office/officeart/2005/8/layout/list1"/>
    <dgm:cxn modelId="{4B76A78A-A52C-4324-AF9A-0BC123DFA2BE}" type="presParOf" srcId="{2B082C97-B7FE-472C-B698-9CC4C0880828}" destId="{D01D1964-1EE4-4F4F-B57C-DE1E0DC1A53E}" srcOrd="9" destOrd="0" presId="urn:microsoft.com/office/officeart/2005/8/layout/list1"/>
    <dgm:cxn modelId="{DD797A05-81A7-418C-AA88-33D255A39DB1}" type="presParOf" srcId="{2B082C97-B7FE-472C-B698-9CC4C0880828}" destId="{EBC579CE-A16D-4FFA-B2B9-BEC2B05908F3}" srcOrd="10" destOrd="0" presId="urn:microsoft.com/office/officeart/2005/8/layout/list1"/>
    <dgm:cxn modelId="{6731115E-CFB9-4C80-B256-6E78373D55CF}" type="presParOf" srcId="{2B082C97-B7FE-472C-B698-9CC4C0880828}" destId="{D280F8BF-8EDC-4421-96F3-6F94F8A8F28B}" srcOrd="11" destOrd="0" presId="urn:microsoft.com/office/officeart/2005/8/layout/list1"/>
    <dgm:cxn modelId="{9CC1AE9B-4E7D-4D78-9505-12B3F4065BDC}" type="presParOf" srcId="{2B082C97-B7FE-472C-B698-9CC4C0880828}" destId="{375DE83D-A673-422B-8BD7-0FC58F0B401A}" srcOrd="12" destOrd="0" presId="urn:microsoft.com/office/officeart/2005/8/layout/list1"/>
    <dgm:cxn modelId="{1A230E63-4435-458C-98F5-1C5ADCBB55D3}" type="presParOf" srcId="{375DE83D-A673-422B-8BD7-0FC58F0B401A}" destId="{0B9CA32E-1F02-40AD-B25B-0BD1A336070B}" srcOrd="0" destOrd="0" presId="urn:microsoft.com/office/officeart/2005/8/layout/list1"/>
    <dgm:cxn modelId="{54085451-25F0-4C8A-A683-FF498B155DDC}" type="presParOf" srcId="{375DE83D-A673-422B-8BD7-0FC58F0B401A}" destId="{EDEF6A47-8C8E-4A1D-AB82-E300694DD1AF}" srcOrd="1" destOrd="0" presId="urn:microsoft.com/office/officeart/2005/8/layout/list1"/>
    <dgm:cxn modelId="{4DCEC5C0-E3E3-44D3-B7C2-325C131F89E3}" type="presParOf" srcId="{2B082C97-B7FE-472C-B698-9CC4C0880828}" destId="{0DA0AC8C-CA77-4617-98D6-B9D35755202E}" srcOrd="13" destOrd="0" presId="urn:microsoft.com/office/officeart/2005/8/layout/list1"/>
    <dgm:cxn modelId="{4E50902E-6705-457C-AE54-DF88A23797F9}" type="presParOf" srcId="{2B082C97-B7FE-472C-B698-9CC4C0880828}" destId="{111C560A-093D-48BF-80EE-8D56E16B3822}" srcOrd="14"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732E368-3C2F-4B03-AAD6-2E2322C48315}" type="doc">
      <dgm:prSet loTypeId="urn:microsoft.com/office/officeart/2005/8/layout/chart3" loCatId="cycle" qsTypeId="urn:microsoft.com/office/officeart/2005/8/quickstyle/simple5" qsCatId="simple" csTypeId="urn:microsoft.com/office/officeart/2005/8/colors/colorful1#1" csCatId="colorful" phldr="1"/>
      <dgm:spPr/>
    </dgm:pt>
    <dgm:pt modelId="{72B507CD-C266-41D7-8672-1C953C3E4B76}">
      <dgm:prSet phldrT="[Text]" custT="1"/>
      <dgm:spPr/>
      <dgm:t>
        <a:bodyPr/>
        <a:lstStyle/>
        <a:p>
          <a:pPr algn="ctr"/>
          <a:r>
            <a:rPr lang="ro-RO" sz="1100" b="1" dirty="0" smtClean="0">
              <a:latin typeface="Arial Narrow" panose="020B0606020202030204" pitchFamily="34" charset="0"/>
            </a:rPr>
            <a:t>Valorile politico-administrative</a:t>
          </a:r>
          <a:endParaRPr lang="ro-RO" sz="1100" b="1" dirty="0">
            <a:latin typeface="Arial Narrow" panose="020B0606020202030204" pitchFamily="34" charset="0"/>
          </a:endParaRPr>
        </a:p>
      </dgm:t>
    </dgm:pt>
    <dgm:pt modelId="{5CBA31F8-0E20-4ED1-998F-8627A807BA3D}" type="parTrans" cxnId="{EBF03FEC-42FD-468F-8C23-D6E430CFD2AC}">
      <dgm:prSet/>
      <dgm:spPr/>
      <dgm:t>
        <a:bodyPr/>
        <a:lstStyle/>
        <a:p>
          <a:pPr algn="ctr"/>
          <a:endParaRPr lang="ro-RO" sz="1100">
            <a:solidFill>
              <a:schemeClr val="tx1"/>
            </a:solidFill>
            <a:latin typeface="Arial Narrow" panose="020B0606020202030204" pitchFamily="34" charset="0"/>
          </a:endParaRPr>
        </a:p>
      </dgm:t>
    </dgm:pt>
    <dgm:pt modelId="{38FA7121-890C-45A1-B899-0C4E13466BEC}" type="sibTrans" cxnId="{EBF03FEC-42FD-468F-8C23-D6E430CFD2AC}">
      <dgm:prSet/>
      <dgm:spPr/>
      <dgm:t>
        <a:bodyPr/>
        <a:lstStyle/>
        <a:p>
          <a:pPr algn="ctr"/>
          <a:endParaRPr lang="ro-RO" sz="1100">
            <a:solidFill>
              <a:schemeClr val="tx1"/>
            </a:solidFill>
            <a:latin typeface="Arial Narrow" panose="020B0606020202030204" pitchFamily="34" charset="0"/>
          </a:endParaRPr>
        </a:p>
      </dgm:t>
    </dgm:pt>
    <dgm:pt modelId="{F8CBC102-3D8B-426B-9509-260DBA469DE9}">
      <dgm:prSet phldrT="[Text]" custT="1"/>
      <dgm:spPr/>
      <dgm:t>
        <a:bodyPr/>
        <a:lstStyle/>
        <a:p>
          <a:pPr algn="ctr"/>
          <a:r>
            <a:rPr lang="ro-RO" sz="1100" b="1" dirty="0" smtClean="0">
              <a:latin typeface="Arial Narrow" panose="020B0606020202030204" pitchFamily="34" charset="0"/>
            </a:rPr>
            <a:t>Grupurile de interes local</a:t>
          </a:r>
          <a:endParaRPr lang="ro-RO" sz="1100" b="1" dirty="0">
            <a:latin typeface="Arial Narrow" panose="020B0606020202030204" pitchFamily="34" charset="0"/>
          </a:endParaRPr>
        </a:p>
      </dgm:t>
    </dgm:pt>
    <dgm:pt modelId="{E11BAC52-3529-41B1-A28A-212468036345}" type="parTrans" cxnId="{B5C55FDA-FAD2-497A-B59F-C214019791EE}">
      <dgm:prSet/>
      <dgm:spPr/>
      <dgm:t>
        <a:bodyPr/>
        <a:lstStyle/>
        <a:p>
          <a:pPr algn="ctr"/>
          <a:endParaRPr lang="ro-RO" sz="1100">
            <a:solidFill>
              <a:schemeClr val="tx1"/>
            </a:solidFill>
            <a:latin typeface="Arial Narrow" panose="020B0606020202030204" pitchFamily="34" charset="0"/>
          </a:endParaRPr>
        </a:p>
      </dgm:t>
    </dgm:pt>
    <dgm:pt modelId="{B3A7D8E1-9E61-4212-A8FD-60E14936EBD5}" type="sibTrans" cxnId="{B5C55FDA-FAD2-497A-B59F-C214019791EE}">
      <dgm:prSet/>
      <dgm:spPr/>
      <dgm:t>
        <a:bodyPr/>
        <a:lstStyle/>
        <a:p>
          <a:pPr algn="ctr"/>
          <a:endParaRPr lang="ro-RO" sz="1100">
            <a:solidFill>
              <a:schemeClr val="tx1"/>
            </a:solidFill>
            <a:latin typeface="Arial Narrow" panose="020B0606020202030204" pitchFamily="34" charset="0"/>
          </a:endParaRPr>
        </a:p>
      </dgm:t>
    </dgm:pt>
    <dgm:pt modelId="{AADAC3F1-2EAC-4482-B1EB-3C73CB9B6BE2}">
      <dgm:prSet phldrT="[Text]" custT="1"/>
      <dgm:spPr/>
      <dgm:t>
        <a:bodyPr/>
        <a:lstStyle/>
        <a:p>
          <a:pPr algn="ctr"/>
          <a:r>
            <a:rPr lang="ro-RO" sz="1100" b="1" smtClean="0">
              <a:latin typeface="Arial Narrow" panose="020B0606020202030204" pitchFamily="34" charset="0"/>
            </a:rPr>
            <a:t>Agenda guvernamentală</a:t>
          </a:r>
          <a:endParaRPr lang="ro-RO" sz="1100" b="1" dirty="0">
            <a:latin typeface="Arial Narrow" panose="020B0606020202030204" pitchFamily="34" charset="0"/>
          </a:endParaRPr>
        </a:p>
      </dgm:t>
    </dgm:pt>
    <dgm:pt modelId="{3D7EE774-F466-4B47-AE17-6083224276D0}" type="parTrans" cxnId="{D0ECB208-82D9-41B7-85DE-AC39838B239B}">
      <dgm:prSet/>
      <dgm:spPr/>
      <dgm:t>
        <a:bodyPr/>
        <a:lstStyle/>
        <a:p>
          <a:pPr algn="ctr"/>
          <a:endParaRPr lang="ro-RO" sz="1100">
            <a:solidFill>
              <a:schemeClr val="tx1"/>
            </a:solidFill>
            <a:latin typeface="Arial Narrow" panose="020B0606020202030204" pitchFamily="34" charset="0"/>
          </a:endParaRPr>
        </a:p>
      </dgm:t>
    </dgm:pt>
    <dgm:pt modelId="{68D6B20E-C623-4210-A86F-575C74323497}" type="sibTrans" cxnId="{D0ECB208-82D9-41B7-85DE-AC39838B239B}">
      <dgm:prSet/>
      <dgm:spPr/>
      <dgm:t>
        <a:bodyPr/>
        <a:lstStyle/>
        <a:p>
          <a:pPr algn="ctr"/>
          <a:endParaRPr lang="ro-RO" sz="1100">
            <a:solidFill>
              <a:schemeClr val="tx1"/>
            </a:solidFill>
            <a:latin typeface="Arial Narrow" panose="020B0606020202030204" pitchFamily="34" charset="0"/>
          </a:endParaRPr>
        </a:p>
      </dgm:t>
    </dgm:pt>
    <dgm:pt modelId="{D695AD43-73A3-4761-BF42-EAE275501217}">
      <dgm:prSet phldrT="[Text]" custT="1"/>
      <dgm:spPr/>
      <dgm:t>
        <a:bodyPr/>
        <a:lstStyle/>
        <a:p>
          <a:pPr algn="ctr"/>
          <a:r>
            <a:rPr lang="ro-RO" sz="1100" b="1" smtClean="0">
              <a:latin typeface="Arial Narrow" panose="020B0606020202030204" pitchFamily="34" charset="0"/>
            </a:rPr>
            <a:t>Mass-media locală</a:t>
          </a:r>
          <a:endParaRPr lang="ro-RO" sz="1100" b="1" dirty="0">
            <a:latin typeface="Arial Narrow" panose="020B0606020202030204" pitchFamily="34" charset="0"/>
          </a:endParaRPr>
        </a:p>
      </dgm:t>
    </dgm:pt>
    <dgm:pt modelId="{144E4E63-AC85-4451-9DD2-D3E595E23D42}" type="parTrans" cxnId="{3C2B04DD-51CE-4C81-9720-55965066CE3B}">
      <dgm:prSet/>
      <dgm:spPr/>
      <dgm:t>
        <a:bodyPr/>
        <a:lstStyle/>
        <a:p>
          <a:pPr algn="ctr"/>
          <a:endParaRPr lang="ro-RO" sz="1100">
            <a:solidFill>
              <a:schemeClr val="tx1"/>
            </a:solidFill>
            <a:latin typeface="Arial Narrow" panose="020B0606020202030204" pitchFamily="34" charset="0"/>
          </a:endParaRPr>
        </a:p>
      </dgm:t>
    </dgm:pt>
    <dgm:pt modelId="{B0EFCBAE-DD22-431B-97FE-DEDA2C2A7A5B}" type="sibTrans" cxnId="{3C2B04DD-51CE-4C81-9720-55965066CE3B}">
      <dgm:prSet/>
      <dgm:spPr/>
      <dgm:t>
        <a:bodyPr/>
        <a:lstStyle/>
        <a:p>
          <a:pPr algn="ctr"/>
          <a:endParaRPr lang="ro-RO" sz="1100">
            <a:solidFill>
              <a:schemeClr val="tx1"/>
            </a:solidFill>
            <a:latin typeface="Arial Narrow" panose="020B0606020202030204" pitchFamily="34" charset="0"/>
          </a:endParaRPr>
        </a:p>
      </dgm:t>
    </dgm:pt>
    <dgm:pt modelId="{5135F828-A817-4A4F-AF42-0980ECB777FC}">
      <dgm:prSet phldrT="[Text]" custT="1"/>
      <dgm:spPr/>
      <dgm:t>
        <a:bodyPr/>
        <a:lstStyle/>
        <a:p>
          <a:pPr algn="ctr"/>
          <a:r>
            <a:rPr lang="ro-RO" sz="1100" b="1" smtClean="0">
              <a:latin typeface="Arial Narrow" panose="020B0606020202030204" pitchFamily="34" charset="0"/>
            </a:rPr>
            <a:t>Interesele comunității locale</a:t>
          </a:r>
          <a:endParaRPr lang="ro-RO" sz="1100" b="1" dirty="0">
            <a:latin typeface="Arial Narrow" panose="020B0606020202030204" pitchFamily="34" charset="0"/>
          </a:endParaRPr>
        </a:p>
      </dgm:t>
    </dgm:pt>
    <dgm:pt modelId="{65A3D758-B2FC-4478-84F1-03C46C166895}" type="parTrans" cxnId="{3F49F6B3-EDDF-4532-9083-EE6283F89CDA}">
      <dgm:prSet/>
      <dgm:spPr/>
      <dgm:t>
        <a:bodyPr/>
        <a:lstStyle/>
        <a:p>
          <a:pPr algn="ctr"/>
          <a:endParaRPr lang="ro-RO" sz="1100">
            <a:solidFill>
              <a:schemeClr val="tx1"/>
            </a:solidFill>
            <a:latin typeface="Arial Narrow" panose="020B0606020202030204" pitchFamily="34" charset="0"/>
          </a:endParaRPr>
        </a:p>
      </dgm:t>
    </dgm:pt>
    <dgm:pt modelId="{9C4E7230-5229-41B4-864A-EECF61868C47}" type="sibTrans" cxnId="{3F49F6B3-EDDF-4532-9083-EE6283F89CDA}">
      <dgm:prSet/>
      <dgm:spPr/>
      <dgm:t>
        <a:bodyPr/>
        <a:lstStyle/>
        <a:p>
          <a:pPr algn="ctr"/>
          <a:endParaRPr lang="ro-RO" sz="1100">
            <a:solidFill>
              <a:schemeClr val="tx1"/>
            </a:solidFill>
            <a:latin typeface="Arial Narrow" panose="020B0606020202030204" pitchFamily="34" charset="0"/>
          </a:endParaRPr>
        </a:p>
      </dgm:t>
    </dgm:pt>
    <dgm:pt modelId="{0681DB3C-B66A-4E73-93FE-B387F30E9BD5}">
      <dgm:prSet phldrT="[Text]" custT="1"/>
      <dgm:spPr/>
      <dgm:t>
        <a:bodyPr/>
        <a:lstStyle/>
        <a:p>
          <a:pPr algn="ctr"/>
          <a:r>
            <a:rPr lang="ro-RO" sz="1100" b="1" smtClean="0">
              <a:latin typeface="Arial Narrow" panose="020B0606020202030204" pitchFamily="34" charset="0"/>
            </a:rPr>
            <a:t>Factori externi</a:t>
          </a:r>
          <a:endParaRPr lang="ro-RO" sz="1100" b="1" dirty="0">
            <a:latin typeface="Arial Narrow" panose="020B0606020202030204" pitchFamily="34" charset="0"/>
          </a:endParaRPr>
        </a:p>
      </dgm:t>
    </dgm:pt>
    <dgm:pt modelId="{4521EE4D-3033-442A-BA8C-9F5F06459252}" type="parTrans" cxnId="{743FAFAE-A5A2-4E26-B777-0BCE85B05914}">
      <dgm:prSet/>
      <dgm:spPr/>
      <dgm:t>
        <a:bodyPr/>
        <a:lstStyle/>
        <a:p>
          <a:pPr algn="ctr"/>
          <a:endParaRPr lang="ro-RO" sz="1100">
            <a:solidFill>
              <a:schemeClr val="tx1"/>
            </a:solidFill>
            <a:latin typeface="Arial Narrow" panose="020B0606020202030204" pitchFamily="34" charset="0"/>
          </a:endParaRPr>
        </a:p>
      </dgm:t>
    </dgm:pt>
    <dgm:pt modelId="{FD2350A9-ED6E-4349-9CDD-1D819F877C16}" type="sibTrans" cxnId="{743FAFAE-A5A2-4E26-B777-0BCE85B05914}">
      <dgm:prSet/>
      <dgm:spPr/>
      <dgm:t>
        <a:bodyPr/>
        <a:lstStyle/>
        <a:p>
          <a:pPr algn="ctr"/>
          <a:endParaRPr lang="ro-RO" sz="1100">
            <a:solidFill>
              <a:schemeClr val="tx1"/>
            </a:solidFill>
            <a:latin typeface="Arial Narrow" panose="020B0606020202030204" pitchFamily="34" charset="0"/>
          </a:endParaRPr>
        </a:p>
      </dgm:t>
    </dgm:pt>
    <dgm:pt modelId="{9B138C36-9F4C-4A0A-AD16-087E3CC85624}">
      <dgm:prSet phldrT="[Text]" custT="1"/>
      <dgm:spPr/>
      <dgm:t>
        <a:bodyPr/>
        <a:lstStyle/>
        <a:p>
          <a:pPr algn="ctr"/>
          <a:r>
            <a:rPr lang="ro-RO" sz="1100" b="1" dirty="0" smtClean="0">
              <a:latin typeface="Arial Narrow" panose="020B0606020202030204" pitchFamily="34" charset="0"/>
            </a:rPr>
            <a:t> </a:t>
          </a:r>
        </a:p>
        <a:p>
          <a:pPr algn="ctr"/>
          <a:r>
            <a:rPr lang="ro-RO" sz="1100" b="1" dirty="0" smtClean="0">
              <a:latin typeface="Arial Narrow" panose="020B0606020202030204" pitchFamily="34" charset="0"/>
            </a:rPr>
            <a:t>Cadrul istoric, cultural, economic și social </a:t>
          </a:r>
          <a:endParaRPr lang="ro-RO" sz="1100" b="1" dirty="0">
            <a:latin typeface="Arial Narrow" panose="020B0606020202030204" pitchFamily="34" charset="0"/>
          </a:endParaRPr>
        </a:p>
      </dgm:t>
    </dgm:pt>
    <dgm:pt modelId="{911C2BA2-3724-472F-AB37-EF94841D0197}" type="parTrans" cxnId="{7550B8CF-2E08-41FE-9F8B-0D1E2D2F6610}">
      <dgm:prSet/>
      <dgm:spPr/>
      <dgm:t>
        <a:bodyPr/>
        <a:lstStyle/>
        <a:p>
          <a:pPr algn="ctr"/>
          <a:endParaRPr lang="ro-RO" sz="1100">
            <a:solidFill>
              <a:schemeClr val="tx1"/>
            </a:solidFill>
            <a:latin typeface="Arial Narrow" panose="020B0606020202030204" pitchFamily="34" charset="0"/>
          </a:endParaRPr>
        </a:p>
      </dgm:t>
    </dgm:pt>
    <dgm:pt modelId="{4E749008-197F-43F5-A860-5459B77900F7}" type="sibTrans" cxnId="{7550B8CF-2E08-41FE-9F8B-0D1E2D2F6610}">
      <dgm:prSet/>
      <dgm:spPr/>
      <dgm:t>
        <a:bodyPr/>
        <a:lstStyle/>
        <a:p>
          <a:pPr algn="ctr"/>
          <a:endParaRPr lang="ro-RO" sz="1100">
            <a:solidFill>
              <a:schemeClr val="tx1"/>
            </a:solidFill>
            <a:latin typeface="Arial Narrow" panose="020B0606020202030204" pitchFamily="34" charset="0"/>
          </a:endParaRPr>
        </a:p>
      </dgm:t>
    </dgm:pt>
    <dgm:pt modelId="{A58DFD4D-6072-45A9-8E9C-EDDB0A3A8A56}" type="pres">
      <dgm:prSet presAssocID="{6732E368-3C2F-4B03-AAD6-2E2322C48315}" presName="compositeShape" presStyleCnt="0">
        <dgm:presLayoutVars>
          <dgm:chMax val="7"/>
          <dgm:dir/>
          <dgm:resizeHandles val="exact"/>
        </dgm:presLayoutVars>
      </dgm:prSet>
      <dgm:spPr/>
    </dgm:pt>
    <dgm:pt modelId="{36CB9066-FD44-4361-BBAB-02B048CDC33A}" type="pres">
      <dgm:prSet presAssocID="{6732E368-3C2F-4B03-AAD6-2E2322C48315}" presName="wedge1" presStyleLbl="node1" presStyleIdx="0" presStyleCnt="7" custLinFactNeighborX="996" custLinFactNeighborY="-4556"/>
      <dgm:spPr/>
      <dgm:t>
        <a:bodyPr/>
        <a:lstStyle/>
        <a:p>
          <a:endParaRPr lang="ru-RU"/>
        </a:p>
      </dgm:t>
    </dgm:pt>
    <dgm:pt modelId="{7ACEC0B0-0CE6-4B08-BA65-37E82F17668B}" type="pres">
      <dgm:prSet presAssocID="{6732E368-3C2F-4B03-AAD6-2E2322C48315}" presName="wedge1Tx" presStyleLbl="node1" presStyleIdx="0" presStyleCnt="7">
        <dgm:presLayoutVars>
          <dgm:chMax val="0"/>
          <dgm:chPref val="0"/>
          <dgm:bulletEnabled val="1"/>
        </dgm:presLayoutVars>
      </dgm:prSet>
      <dgm:spPr/>
      <dgm:t>
        <a:bodyPr/>
        <a:lstStyle/>
        <a:p>
          <a:endParaRPr lang="ru-RU"/>
        </a:p>
      </dgm:t>
    </dgm:pt>
    <dgm:pt modelId="{BB4347E0-DB79-4246-8EE5-71ACE61672CB}" type="pres">
      <dgm:prSet presAssocID="{6732E368-3C2F-4B03-AAD6-2E2322C48315}" presName="wedge2" presStyleLbl="node1" presStyleIdx="1" presStyleCnt="7" custLinFactNeighborX="8187" custLinFactNeighborY="-5432"/>
      <dgm:spPr/>
      <dgm:t>
        <a:bodyPr/>
        <a:lstStyle/>
        <a:p>
          <a:endParaRPr lang="ru-RU"/>
        </a:p>
      </dgm:t>
    </dgm:pt>
    <dgm:pt modelId="{D788FD35-7243-40C2-9FCD-24CFBEE2BADF}" type="pres">
      <dgm:prSet presAssocID="{6732E368-3C2F-4B03-AAD6-2E2322C48315}" presName="wedge2Tx" presStyleLbl="node1" presStyleIdx="1" presStyleCnt="7">
        <dgm:presLayoutVars>
          <dgm:chMax val="0"/>
          <dgm:chPref val="0"/>
          <dgm:bulletEnabled val="1"/>
        </dgm:presLayoutVars>
      </dgm:prSet>
      <dgm:spPr/>
      <dgm:t>
        <a:bodyPr/>
        <a:lstStyle/>
        <a:p>
          <a:endParaRPr lang="ru-RU"/>
        </a:p>
      </dgm:t>
    </dgm:pt>
    <dgm:pt modelId="{86638F93-3585-4DC8-8769-CC31BA3A26B6}" type="pres">
      <dgm:prSet presAssocID="{6732E368-3C2F-4B03-AAD6-2E2322C48315}" presName="wedge3" presStyleLbl="node1" presStyleIdx="2" presStyleCnt="7" custLinFactNeighborX="6264" custLinFactNeighborY="1643"/>
      <dgm:spPr/>
      <dgm:t>
        <a:bodyPr/>
        <a:lstStyle/>
        <a:p>
          <a:endParaRPr lang="ru-RU"/>
        </a:p>
      </dgm:t>
    </dgm:pt>
    <dgm:pt modelId="{5623E901-1702-43BE-AFCE-D21527ECD1F4}" type="pres">
      <dgm:prSet presAssocID="{6732E368-3C2F-4B03-AAD6-2E2322C48315}" presName="wedge3Tx" presStyleLbl="node1" presStyleIdx="2" presStyleCnt="7">
        <dgm:presLayoutVars>
          <dgm:chMax val="0"/>
          <dgm:chPref val="0"/>
          <dgm:bulletEnabled val="1"/>
        </dgm:presLayoutVars>
      </dgm:prSet>
      <dgm:spPr/>
      <dgm:t>
        <a:bodyPr/>
        <a:lstStyle/>
        <a:p>
          <a:endParaRPr lang="ru-RU"/>
        </a:p>
      </dgm:t>
    </dgm:pt>
    <dgm:pt modelId="{1A96AD2A-593C-43FD-9E34-0A51697F6B6B}" type="pres">
      <dgm:prSet presAssocID="{6732E368-3C2F-4B03-AAD6-2E2322C48315}" presName="wedge4" presStyleLbl="node1" presStyleIdx="3" presStyleCnt="7" custLinFactNeighborX="-228" custLinFactNeighborY="3071"/>
      <dgm:spPr/>
      <dgm:t>
        <a:bodyPr/>
        <a:lstStyle/>
        <a:p>
          <a:endParaRPr lang="ru-RU"/>
        </a:p>
      </dgm:t>
    </dgm:pt>
    <dgm:pt modelId="{A1113729-1951-4DDD-A672-60E8A56AB6CE}" type="pres">
      <dgm:prSet presAssocID="{6732E368-3C2F-4B03-AAD6-2E2322C48315}" presName="wedge4Tx" presStyleLbl="node1" presStyleIdx="3" presStyleCnt="7">
        <dgm:presLayoutVars>
          <dgm:chMax val="0"/>
          <dgm:chPref val="0"/>
          <dgm:bulletEnabled val="1"/>
        </dgm:presLayoutVars>
      </dgm:prSet>
      <dgm:spPr/>
      <dgm:t>
        <a:bodyPr/>
        <a:lstStyle/>
        <a:p>
          <a:endParaRPr lang="ru-RU"/>
        </a:p>
      </dgm:t>
    </dgm:pt>
    <dgm:pt modelId="{C5637C35-69A3-4380-8638-173A5EF75A02}" type="pres">
      <dgm:prSet presAssocID="{6732E368-3C2F-4B03-AAD6-2E2322C48315}" presName="wedge5" presStyleLbl="node1" presStyleIdx="4" presStyleCnt="7" custLinFactNeighborX="-6720" custLinFactNeighborY="1158"/>
      <dgm:spPr/>
      <dgm:t>
        <a:bodyPr/>
        <a:lstStyle/>
        <a:p>
          <a:endParaRPr lang="ru-RU"/>
        </a:p>
      </dgm:t>
    </dgm:pt>
    <dgm:pt modelId="{5C65AC75-BEB7-463F-A1FF-1A48CA499E6F}" type="pres">
      <dgm:prSet presAssocID="{6732E368-3C2F-4B03-AAD6-2E2322C48315}" presName="wedge5Tx" presStyleLbl="node1" presStyleIdx="4" presStyleCnt="7">
        <dgm:presLayoutVars>
          <dgm:chMax val="0"/>
          <dgm:chPref val="0"/>
          <dgm:bulletEnabled val="1"/>
        </dgm:presLayoutVars>
      </dgm:prSet>
      <dgm:spPr/>
      <dgm:t>
        <a:bodyPr/>
        <a:lstStyle/>
        <a:p>
          <a:endParaRPr lang="ru-RU"/>
        </a:p>
      </dgm:t>
    </dgm:pt>
    <dgm:pt modelId="{43A05DBE-7F27-49C0-8F8D-4CBF74EABD74}" type="pres">
      <dgm:prSet presAssocID="{6732E368-3C2F-4B03-AAD6-2E2322C48315}" presName="wedge6" presStyleLbl="node1" presStyleIdx="5" presStyleCnt="7" custLinFactNeighborX="-7525" custLinFactNeighborY="-5334"/>
      <dgm:spPr/>
      <dgm:t>
        <a:bodyPr/>
        <a:lstStyle/>
        <a:p>
          <a:endParaRPr lang="ru-RU"/>
        </a:p>
      </dgm:t>
    </dgm:pt>
    <dgm:pt modelId="{F121F727-A41E-490A-91A0-04E6351892F4}" type="pres">
      <dgm:prSet presAssocID="{6732E368-3C2F-4B03-AAD6-2E2322C48315}" presName="wedge6Tx" presStyleLbl="node1" presStyleIdx="5" presStyleCnt="7">
        <dgm:presLayoutVars>
          <dgm:chMax val="0"/>
          <dgm:chPref val="0"/>
          <dgm:bulletEnabled val="1"/>
        </dgm:presLayoutVars>
      </dgm:prSet>
      <dgm:spPr/>
      <dgm:t>
        <a:bodyPr/>
        <a:lstStyle/>
        <a:p>
          <a:endParaRPr lang="ru-RU"/>
        </a:p>
      </dgm:t>
    </dgm:pt>
    <dgm:pt modelId="{CDE707C0-A9A9-4212-9E36-E5502CDA9602}" type="pres">
      <dgm:prSet presAssocID="{6732E368-3C2F-4B03-AAD6-2E2322C48315}" presName="wedge7" presStyleLbl="node1" presStyleIdx="6" presStyleCnt="7" custLinFactNeighborX="-2899" custLinFactNeighborY="-9319"/>
      <dgm:spPr/>
      <dgm:t>
        <a:bodyPr/>
        <a:lstStyle/>
        <a:p>
          <a:endParaRPr lang="ro-RO"/>
        </a:p>
      </dgm:t>
    </dgm:pt>
    <dgm:pt modelId="{77524FF5-7BAE-48C9-9355-8091F3496971}" type="pres">
      <dgm:prSet presAssocID="{6732E368-3C2F-4B03-AAD6-2E2322C48315}" presName="wedge7Tx" presStyleLbl="node1" presStyleIdx="6" presStyleCnt="7">
        <dgm:presLayoutVars>
          <dgm:chMax val="0"/>
          <dgm:chPref val="0"/>
          <dgm:bulletEnabled val="1"/>
        </dgm:presLayoutVars>
      </dgm:prSet>
      <dgm:spPr/>
      <dgm:t>
        <a:bodyPr/>
        <a:lstStyle/>
        <a:p>
          <a:endParaRPr lang="ro-RO"/>
        </a:p>
      </dgm:t>
    </dgm:pt>
  </dgm:ptLst>
  <dgm:cxnLst>
    <dgm:cxn modelId="{7F608E68-7BD9-4184-A03F-808002438CA7}" type="presOf" srcId="{AADAC3F1-2EAC-4482-B1EB-3C73CB9B6BE2}" destId="{F121F727-A41E-490A-91A0-04E6351892F4}" srcOrd="1" destOrd="0" presId="urn:microsoft.com/office/officeart/2005/8/layout/chart3"/>
    <dgm:cxn modelId="{889C0027-66A7-447B-8DC4-AB6A1F24053E}" type="presOf" srcId="{9B138C36-9F4C-4A0A-AD16-087E3CC85624}" destId="{77524FF5-7BAE-48C9-9355-8091F3496971}" srcOrd="1" destOrd="0" presId="urn:microsoft.com/office/officeart/2005/8/layout/chart3"/>
    <dgm:cxn modelId="{6B31100A-6501-4A7A-8244-40B7D80A6DDB}" type="presOf" srcId="{5135F828-A817-4A4F-AF42-0980ECB777FC}" destId="{A1113729-1951-4DDD-A672-60E8A56AB6CE}" srcOrd="1" destOrd="0" presId="urn:microsoft.com/office/officeart/2005/8/layout/chart3"/>
    <dgm:cxn modelId="{B46A51EE-9089-4CB7-9436-0B4560820A0E}" type="presOf" srcId="{72B507CD-C266-41D7-8672-1C953C3E4B76}" destId="{7ACEC0B0-0CE6-4B08-BA65-37E82F17668B}" srcOrd="1" destOrd="0" presId="urn:microsoft.com/office/officeart/2005/8/layout/chart3"/>
    <dgm:cxn modelId="{EBF03FEC-42FD-468F-8C23-D6E430CFD2AC}" srcId="{6732E368-3C2F-4B03-AAD6-2E2322C48315}" destId="{72B507CD-C266-41D7-8672-1C953C3E4B76}" srcOrd="0" destOrd="0" parTransId="{5CBA31F8-0E20-4ED1-998F-8627A807BA3D}" sibTransId="{38FA7121-890C-45A1-B899-0C4E13466BEC}"/>
    <dgm:cxn modelId="{D0ECB208-82D9-41B7-85DE-AC39838B239B}" srcId="{6732E368-3C2F-4B03-AAD6-2E2322C48315}" destId="{AADAC3F1-2EAC-4482-B1EB-3C73CB9B6BE2}" srcOrd="5" destOrd="0" parTransId="{3D7EE774-F466-4B47-AE17-6083224276D0}" sibTransId="{68D6B20E-C623-4210-A86F-575C74323497}"/>
    <dgm:cxn modelId="{743FAFAE-A5A2-4E26-B777-0BCE85B05914}" srcId="{6732E368-3C2F-4B03-AAD6-2E2322C48315}" destId="{0681DB3C-B66A-4E73-93FE-B387F30E9BD5}" srcOrd="4" destOrd="0" parTransId="{4521EE4D-3033-442A-BA8C-9F5F06459252}" sibTransId="{FD2350A9-ED6E-4349-9CDD-1D819F877C16}"/>
    <dgm:cxn modelId="{08ABD929-DA04-47B2-804D-512F1089F97A}" type="presOf" srcId="{0681DB3C-B66A-4E73-93FE-B387F30E9BD5}" destId="{C5637C35-69A3-4380-8638-173A5EF75A02}" srcOrd="0" destOrd="0" presId="urn:microsoft.com/office/officeart/2005/8/layout/chart3"/>
    <dgm:cxn modelId="{B5C55FDA-FAD2-497A-B59F-C214019791EE}" srcId="{6732E368-3C2F-4B03-AAD6-2E2322C48315}" destId="{F8CBC102-3D8B-426B-9509-260DBA469DE9}" srcOrd="1" destOrd="0" parTransId="{E11BAC52-3529-41B1-A28A-212468036345}" sibTransId="{B3A7D8E1-9E61-4212-A8FD-60E14936EBD5}"/>
    <dgm:cxn modelId="{5DF77FF0-2FF2-4195-8193-36ACB26E4ED3}" type="presOf" srcId="{D695AD43-73A3-4761-BF42-EAE275501217}" destId="{86638F93-3585-4DC8-8769-CC31BA3A26B6}" srcOrd="0" destOrd="0" presId="urn:microsoft.com/office/officeart/2005/8/layout/chart3"/>
    <dgm:cxn modelId="{B3396E47-511B-4C13-9845-68EF09144645}" type="presOf" srcId="{0681DB3C-B66A-4E73-93FE-B387F30E9BD5}" destId="{5C65AC75-BEB7-463F-A1FF-1A48CA499E6F}" srcOrd="1" destOrd="0" presId="urn:microsoft.com/office/officeart/2005/8/layout/chart3"/>
    <dgm:cxn modelId="{DCA4DB12-116B-4BBB-B37B-2AD401CD2B30}" type="presOf" srcId="{F8CBC102-3D8B-426B-9509-260DBA469DE9}" destId="{BB4347E0-DB79-4246-8EE5-71ACE61672CB}" srcOrd="0" destOrd="0" presId="urn:microsoft.com/office/officeart/2005/8/layout/chart3"/>
    <dgm:cxn modelId="{39F45FFF-8BA0-483D-BF80-A9E9A0B9350E}" type="presOf" srcId="{6732E368-3C2F-4B03-AAD6-2E2322C48315}" destId="{A58DFD4D-6072-45A9-8E9C-EDDB0A3A8A56}" srcOrd="0" destOrd="0" presId="urn:microsoft.com/office/officeart/2005/8/layout/chart3"/>
    <dgm:cxn modelId="{A2FD7E08-6FBC-448C-B8A8-D661938B318C}" type="presOf" srcId="{72B507CD-C266-41D7-8672-1C953C3E4B76}" destId="{36CB9066-FD44-4361-BBAB-02B048CDC33A}" srcOrd="0" destOrd="0" presId="urn:microsoft.com/office/officeart/2005/8/layout/chart3"/>
    <dgm:cxn modelId="{992C4DF4-2371-4076-A6EA-F7C79789D91C}" type="presOf" srcId="{D695AD43-73A3-4761-BF42-EAE275501217}" destId="{5623E901-1702-43BE-AFCE-D21527ECD1F4}" srcOrd="1" destOrd="0" presId="urn:microsoft.com/office/officeart/2005/8/layout/chart3"/>
    <dgm:cxn modelId="{3C46B146-33A9-4620-A105-15C29FA1DF3F}" type="presOf" srcId="{F8CBC102-3D8B-426B-9509-260DBA469DE9}" destId="{D788FD35-7243-40C2-9FCD-24CFBEE2BADF}" srcOrd="1" destOrd="0" presId="urn:microsoft.com/office/officeart/2005/8/layout/chart3"/>
    <dgm:cxn modelId="{CE7C70A2-45FB-425A-82B8-08A7A409E072}" type="presOf" srcId="{5135F828-A817-4A4F-AF42-0980ECB777FC}" destId="{1A96AD2A-593C-43FD-9E34-0A51697F6B6B}" srcOrd="0" destOrd="0" presId="urn:microsoft.com/office/officeart/2005/8/layout/chart3"/>
    <dgm:cxn modelId="{3F49F6B3-EDDF-4532-9083-EE6283F89CDA}" srcId="{6732E368-3C2F-4B03-AAD6-2E2322C48315}" destId="{5135F828-A817-4A4F-AF42-0980ECB777FC}" srcOrd="3" destOrd="0" parTransId="{65A3D758-B2FC-4478-84F1-03C46C166895}" sibTransId="{9C4E7230-5229-41B4-864A-EECF61868C47}"/>
    <dgm:cxn modelId="{3C2B04DD-51CE-4C81-9720-55965066CE3B}" srcId="{6732E368-3C2F-4B03-AAD6-2E2322C48315}" destId="{D695AD43-73A3-4761-BF42-EAE275501217}" srcOrd="2" destOrd="0" parTransId="{144E4E63-AC85-4451-9DD2-D3E595E23D42}" sibTransId="{B0EFCBAE-DD22-431B-97FE-DEDA2C2A7A5B}"/>
    <dgm:cxn modelId="{426109F0-E2D0-4732-9944-04568AFDA1F3}" type="presOf" srcId="{9B138C36-9F4C-4A0A-AD16-087E3CC85624}" destId="{CDE707C0-A9A9-4212-9E36-E5502CDA9602}" srcOrd="0" destOrd="0" presId="urn:microsoft.com/office/officeart/2005/8/layout/chart3"/>
    <dgm:cxn modelId="{9F859E95-F867-46E9-99E0-32243163642C}" type="presOf" srcId="{AADAC3F1-2EAC-4482-B1EB-3C73CB9B6BE2}" destId="{43A05DBE-7F27-49C0-8F8D-4CBF74EABD74}" srcOrd="0" destOrd="0" presId="urn:microsoft.com/office/officeart/2005/8/layout/chart3"/>
    <dgm:cxn modelId="{7550B8CF-2E08-41FE-9F8B-0D1E2D2F6610}" srcId="{6732E368-3C2F-4B03-AAD6-2E2322C48315}" destId="{9B138C36-9F4C-4A0A-AD16-087E3CC85624}" srcOrd="6" destOrd="0" parTransId="{911C2BA2-3724-472F-AB37-EF94841D0197}" sibTransId="{4E749008-197F-43F5-A860-5459B77900F7}"/>
    <dgm:cxn modelId="{9070613E-7AC9-4080-94AD-847A9A9B15B3}" type="presParOf" srcId="{A58DFD4D-6072-45A9-8E9C-EDDB0A3A8A56}" destId="{36CB9066-FD44-4361-BBAB-02B048CDC33A}" srcOrd="0" destOrd="0" presId="urn:microsoft.com/office/officeart/2005/8/layout/chart3"/>
    <dgm:cxn modelId="{93AA6BF4-CA60-42BB-8DDF-D8E5A1BB56F5}" type="presParOf" srcId="{A58DFD4D-6072-45A9-8E9C-EDDB0A3A8A56}" destId="{7ACEC0B0-0CE6-4B08-BA65-37E82F17668B}" srcOrd="1" destOrd="0" presId="urn:microsoft.com/office/officeart/2005/8/layout/chart3"/>
    <dgm:cxn modelId="{623BBE56-4B85-4391-852E-89F246373151}" type="presParOf" srcId="{A58DFD4D-6072-45A9-8E9C-EDDB0A3A8A56}" destId="{BB4347E0-DB79-4246-8EE5-71ACE61672CB}" srcOrd="2" destOrd="0" presId="urn:microsoft.com/office/officeart/2005/8/layout/chart3"/>
    <dgm:cxn modelId="{ED800EA9-0481-4B5C-9FCE-D04A7D52B2F3}" type="presParOf" srcId="{A58DFD4D-6072-45A9-8E9C-EDDB0A3A8A56}" destId="{D788FD35-7243-40C2-9FCD-24CFBEE2BADF}" srcOrd="3" destOrd="0" presId="urn:microsoft.com/office/officeart/2005/8/layout/chart3"/>
    <dgm:cxn modelId="{B76F83D9-E419-43E9-A0C4-63F55C64F776}" type="presParOf" srcId="{A58DFD4D-6072-45A9-8E9C-EDDB0A3A8A56}" destId="{86638F93-3585-4DC8-8769-CC31BA3A26B6}" srcOrd="4" destOrd="0" presId="urn:microsoft.com/office/officeart/2005/8/layout/chart3"/>
    <dgm:cxn modelId="{DCE85F38-1552-4B9D-8E7D-B9DDCD6ABDD8}" type="presParOf" srcId="{A58DFD4D-6072-45A9-8E9C-EDDB0A3A8A56}" destId="{5623E901-1702-43BE-AFCE-D21527ECD1F4}" srcOrd="5" destOrd="0" presId="urn:microsoft.com/office/officeart/2005/8/layout/chart3"/>
    <dgm:cxn modelId="{A32218A9-DBDF-41DE-997C-298A2514F513}" type="presParOf" srcId="{A58DFD4D-6072-45A9-8E9C-EDDB0A3A8A56}" destId="{1A96AD2A-593C-43FD-9E34-0A51697F6B6B}" srcOrd="6" destOrd="0" presId="urn:microsoft.com/office/officeart/2005/8/layout/chart3"/>
    <dgm:cxn modelId="{4CEEC27E-AEFF-408B-9FD9-40C8AD287BB6}" type="presParOf" srcId="{A58DFD4D-6072-45A9-8E9C-EDDB0A3A8A56}" destId="{A1113729-1951-4DDD-A672-60E8A56AB6CE}" srcOrd="7" destOrd="0" presId="urn:microsoft.com/office/officeart/2005/8/layout/chart3"/>
    <dgm:cxn modelId="{118959DE-4DAF-4D45-BA12-1BB9899C011E}" type="presParOf" srcId="{A58DFD4D-6072-45A9-8E9C-EDDB0A3A8A56}" destId="{C5637C35-69A3-4380-8638-173A5EF75A02}" srcOrd="8" destOrd="0" presId="urn:microsoft.com/office/officeart/2005/8/layout/chart3"/>
    <dgm:cxn modelId="{B2D9D58D-51C6-4BEB-8081-234999380E27}" type="presParOf" srcId="{A58DFD4D-6072-45A9-8E9C-EDDB0A3A8A56}" destId="{5C65AC75-BEB7-463F-A1FF-1A48CA499E6F}" srcOrd="9" destOrd="0" presId="urn:microsoft.com/office/officeart/2005/8/layout/chart3"/>
    <dgm:cxn modelId="{B7D7E882-623F-4F14-92B5-69CF4351BD2B}" type="presParOf" srcId="{A58DFD4D-6072-45A9-8E9C-EDDB0A3A8A56}" destId="{43A05DBE-7F27-49C0-8F8D-4CBF74EABD74}" srcOrd="10" destOrd="0" presId="urn:microsoft.com/office/officeart/2005/8/layout/chart3"/>
    <dgm:cxn modelId="{B93F4252-F844-4EDE-853F-5DE811031391}" type="presParOf" srcId="{A58DFD4D-6072-45A9-8E9C-EDDB0A3A8A56}" destId="{F121F727-A41E-490A-91A0-04E6351892F4}" srcOrd="11" destOrd="0" presId="urn:microsoft.com/office/officeart/2005/8/layout/chart3"/>
    <dgm:cxn modelId="{7AAEA3BD-ACC0-4E96-B8F6-C0F8095AE6F4}" type="presParOf" srcId="{A58DFD4D-6072-45A9-8E9C-EDDB0A3A8A56}" destId="{CDE707C0-A9A9-4212-9E36-E5502CDA9602}" srcOrd="12" destOrd="0" presId="urn:microsoft.com/office/officeart/2005/8/layout/chart3"/>
    <dgm:cxn modelId="{B122D083-A5DD-4D91-9A64-C234D09502E7}" type="presParOf" srcId="{A58DFD4D-6072-45A9-8E9C-EDDB0A3A8A56}" destId="{77524FF5-7BAE-48C9-9355-8091F3496971}" srcOrd="13" destOrd="0" presId="urn:microsoft.com/office/officeart/2005/8/layout/chart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C9237EE-07A4-4998-9B0D-F06ED85E8DBF}" type="doc">
      <dgm:prSet loTypeId="urn:microsoft.com/office/officeart/2008/layout/LinedList" loCatId="list" qsTypeId="urn:microsoft.com/office/officeart/2005/8/quickstyle/simple5" qsCatId="simple" csTypeId="urn:microsoft.com/office/officeart/2005/8/colors/accent2_4" csCatId="accent2" phldr="1"/>
      <dgm:spPr/>
      <dgm:t>
        <a:bodyPr/>
        <a:lstStyle/>
        <a:p>
          <a:endParaRPr lang="en-GB"/>
        </a:p>
      </dgm:t>
    </dgm:pt>
    <dgm:pt modelId="{5C3FC383-6137-4526-B4C5-DD54160A1607}">
      <dgm:prSet phldrT="[Text]" custT="1"/>
      <dgm:spPr/>
      <dgm:t>
        <a:bodyPr vert="vert270"/>
        <a:lstStyle/>
        <a:p>
          <a:pPr algn="ctr"/>
          <a:r>
            <a:rPr lang="ro-RO" sz="1400" b="1" dirty="0" smtClean="0">
              <a:solidFill>
                <a:srgbClr val="1B835B"/>
              </a:solidFill>
              <a:latin typeface="Arial Narrow" panose="020B0606020202030204" pitchFamily="34" charset="0"/>
              <a:cs typeface="Arial" panose="020B0604020202020204" pitchFamily="34" charset="0"/>
            </a:rPr>
            <a:t>Consiliul Județean</a:t>
          </a:r>
          <a:endParaRPr lang="en-GB" sz="1400" b="1" dirty="0">
            <a:solidFill>
              <a:srgbClr val="1B835B"/>
            </a:solidFill>
            <a:latin typeface="Arial Narrow" panose="020B0606020202030204" pitchFamily="34" charset="0"/>
            <a:cs typeface="Arial" panose="020B0604020202020204" pitchFamily="34" charset="0"/>
          </a:endParaRPr>
        </a:p>
      </dgm:t>
    </dgm:pt>
    <dgm:pt modelId="{9E073577-EF4F-4E77-A5EF-18D017BA1FB0}" type="parTrans" cxnId="{2BF0664C-42EA-425B-A4FE-B6F94F0CD9C3}">
      <dgm:prSet/>
      <dgm:spPr/>
      <dgm:t>
        <a:bodyPr/>
        <a:lstStyle/>
        <a:p>
          <a:endParaRPr lang="en-GB" sz="1200">
            <a:latin typeface="Arial Narrow" panose="020B0606020202030204" pitchFamily="34" charset="0"/>
            <a:cs typeface="Arial" panose="020B0604020202020204" pitchFamily="34" charset="0"/>
          </a:endParaRPr>
        </a:p>
      </dgm:t>
    </dgm:pt>
    <dgm:pt modelId="{8A347CB3-A659-4458-8CBB-C76BAAE0C84F}" type="sibTrans" cxnId="{2BF0664C-42EA-425B-A4FE-B6F94F0CD9C3}">
      <dgm:prSet/>
      <dgm:spPr/>
      <dgm:t>
        <a:bodyPr/>
        <a:lstStyle/>
        <a:p>
          <a:endParaRPr lang="en-GB" sz="1200">
            <a:latin typeface="Arial Narrow" panose="020B0606020202030204" pitchFamily="34" charset="0"/>
            <a:cs typeface="Arial" panose="020B0604020202020204" pitchFamily="34" charset="0"/>
          </a:endParaRPr>
        </a:p>
      </dgm:t>
    </dgm:pt>
    <dgm:pt modelId="{B8A9F40A-2DD8-4002-A1CB-6464B03DA15A}">
      <dgm:prSet phldrT="[Text]" custT="1"/>
      <dgm:spPr/>
      <dgm:t>
        <a:bodyPr/>
        <a:lstStyle/>
        <a:p>
          <a:pPr algn="just"/>
          <a:r>
            <a:rPr lang="ro-RO" sz="1200" b="1" i="0" dirty="0" smtClean="0">
              <a:latin typeface="Arial Narrow" panose="020B0606020202030204" pitchFamily="34" charset="0"/>
              <a:cs typeface="Arial" panose="020B0604020202020204" pitchFamily="34" charset="0"/>
            </a:rPr>
            <a:t>Autoritate deliberativă</a:t>
          </a:r>
          <a:r>
            <a:rPr lang="ro-RO" sz="1200" b="1" i="1" dirty="0" smtClean="0">
              <a:latin typeface="Arial Narrow" panose="020B0606020202030204" pitchFamily="34" charset="0"/>
              <a:cs typeface="Arial" panose="020B0604020202020204" pitchFamily="34" charset="0"/>
            </a:rPr>
            <a:t> </a:t>
          </a:r>
          <a:r>
            <a:rPr lang="ro-RO" sz="1200" dirty="0" smtClean="0">
              <a:latin typeface="Arial Narrow" panose="020B0606020202030204" pitchFamily="34" charset="0"/>
              <a:cs typeface="Arial" panose="020B0604020202020204" pitchFamily="34" charset="0"/>
            </a:rPr>
            <a:t>care </a:t>
          </a:r>
          <a:r>
            <a:rPr lang="ro-RO" sz="1200" b="1" dirty="0" smtClean="0">
              <a:latin typeface="Arial Narrow" panose="020B0606020202030204" pitchFamily="34" charset="0"/>
              <a:cs typeface="Arial" panose="020B0604020202020204" pitchFamily="34" charset="0"/>
            </a:rPr>
            <a:t>coordonează</a:t>
          </a:r>
          <a:r>
            <a:rPr lang="ro-RO" sz="1200" dirty="0" smtClean="0">
              <a:latin typeface="Arial Narrow" panose="020B0606020202030204" pitchFamily="34" charset="0"/>
              <a:cs typeface="Arial" panose="020B0604020202020204" pitchFamily="34" charset="0"/>
            </a:rPr>
            <a:t> activitatea consiliilor comunale, orășenești și municipale, în vederea realizării serviciilor publice de interes județean pentru o perioadă de 4 ani.</a:t>
          </a:r>
          <a:endParaRPr lang="en-GB" sz="1200" dirty="0">
            <a:latin typeface="Arial Narrow" panose="020B0606020202030204" pitchFamily="34" charset="0"/>
            <a:cs typeface="Arial" panose="020B0604020202020204" pitchFamily="34" charset="0"/>
          </a:endParaRPr>
        </a:p>
      </dgm:t>
    </dgm:pt>
    <dgm:pt modelId="{AED4DE0A-BF1D-4715-ABDC-559C5134A400}" type="parTrans" cxnId="{6D322271-F462-421B-9AAA-A436E5E2C81D}">
      <dgm:prSet/>
      <dgm:spPr/>
      <dgm:t>
        <a:bodyPr/>
        <a:lstStyle/>
        <a:p>
          <a:endParaRPr lang="en-GB" sz="1200">
            <a:latin typeface="Arial Narrow" panose="020B0606020202030204" pitchFamily="34" charset="0"/>
            <a:cs typeface="Arial" panose="020B0604020202020204" pitchFamily="34" charset="0"/>
          </a:endParaRPr>
        </a:p>
      </dgm:t>
    </dgm:pt>
    <dgm:pt modelId="{1F8E5834-957E-4236-8B26-96EA3114A2F9}" type="sibTrans" cxnId="{6D322271-F462-421B-9AAA-A436E5E2C81D}">
      <dgm:prSet/>
      <dgm:spPr/>
      <dgm:t>
        <a:bodyPr/>
        <a:lstStyle/>
        <a:p>
          <a:endParaRPr lang="en-GB" sz="1200">
            <a:latin typeface="Arial Narrow" panose="020B0606020202030204" pitchFamily="34" charset="0"/>
            <a:cs typeface="Arial" panose="020B0604020202020204" pitchFamily="34" charset="0"/>
          </a:endParaRPr>
        </a:p>
      </dgm:t>
    </dgm:pt>
    <dgm:pt modelId="{E1D180F2-7142-446A-9FC3-F87846A09FDA}">
      <dgm:prSet phldrT="[Text]" custT="1"/>
      <dgm:spPr/>
      <dgm:t>
        <a:bodyPr/>
        <a:lstStyle/>
        <a:p>
          <a:pPr algn="just"/>
          <a:r>
            <a:rPr lang="ro-RO" sz="1200" dirty="0" smtClean="0">
              <a:latin typeface="Arial Narrow" panose="020B0606020202030204" pitchFamily="34" charset="0"/>
              <a:cs typeface="Arial" panose="020B0604020202020204" pitchFamily="34" charset="0"/>
            </a:rPr>
            <a:t>Asigură organizarea și dezvoltarea coerentă a </a:t>
          </a:r>
          <a:r>
            <a:rPr lang="ro-RO" sz="1200" b="1" dirty="0" smtClean="0">
              <a:latin typeface="Arial Narrow" panose="020B0606020202030204" pitchFamily="34" charset="0"/>
              <a:cs typeface="Arial" panose="020B0604020202020204" pitchFamily="34" charset="0"/>
            </a:rPr>
            <a:t>politicilor publice în județ </a:t>
          </a:r>
          <a:r>
            <a:rPr lang="ro-RO" sz="1200" dirty="0" smtClean="0">
              <a:latin typeface="Arial Narrow" panose="020B0606020202030204" pitchFamily="34" charset="0"/>
              <a:cs typeface="Arial" panose="020B0604020202020204" pitchFamily="34" charset="0"/>
            </a:rPr>
            <a:t>prin adoptarea de </a:t>
          </a:r>
          <a:r>
            <a:rPr lang="ro-RO" sz="1200" b="1" dirty="0" smtClean="0">
              <a:latin typeface="Arial Narrow" panose="020B0606020202030204" pitchFamily="34" charset="0"/>
              <a:cs typeface="Arial" panose="020B0604020202020204" pitchFamily="34" charset="0"/>
            </a:rPr>
            <a:t>hotărâri</a:t>
          </a:r>
          <a:r>
            <a:rPr lang="ro-RO" sz="1200" dirty="0" smtClean="0">
              <a:latin typeface="Arial Narrow" panose="020B0606020202030204" pitchFamily="34" charset="0"/>
              <a:cs typeface="Arial" panose="020B0604020202020204" pitchFamily="34" charset="0"/>
            </a:rPr>
            <a:t>.</a:t>
          </a:r>
          <a:endParaRPr lang="en-GB" sz="1200" dirty="0">
            <a:latin typeface="Arial Narrow" panose="020B0606020202030204" pitchFamily="34" charset="0"/>
            <a:cs typeface="Arial" panose="020B0604020202020204" pitchFamily="34" charset="0"/>
          </a:endParaRPr>
        </a:p>
      </dgm:t>
    </dgm:pt>
    <dgm:pt modelId="{FE034D94-9875-4D0C-A36B-F3212F31263F}" type="parTrans" cxnId="{47BCE987-F969-4107-B650-3E2630810ED1}">
      <dgm:prSet/>
      <dgm:spPr/>
      <dgm:t>
        <a:bodyPr/>
        <a:lstStyle/>
        <a:p>
          <a:endParaRPr lang="en-GB" sz="1200">
            <a:latin typeface="Arial Narrow" panose="020B0606020202030204" pitchFamily="34" charset="0"/>
            <a:cs typeface="Arial" panose="020B0604020202020204" pitchFamily="34" charset="0"/>
          </a:endParaRPr>
        </a:p>
      </dgm:t>
    </dgm:pt>
    <dgm:pt modelId="{709F8C8F-1667-46E0-8857-CE33263E26F3}" type="sibTrans" cxnId="{47BCE987-F969-4107-B650-3E2630810ED1}">
      <dgm:prSet/>
      <dgm:spPr/>
      <dgm:t>
        <a:bodyPr/>
        <a:lstStyle/>
        <a:p>
          <a:endParaRPr lang="en-GB" sz="1200">
            <a:latin typeface="Arial Narrow" panose="020B0606020202030204" pitchFamily="34" charset="0"/>
            <a:cs typeface="Arial" panose="020B0604020202020204" pitchFamily="34" charset="0"/>
          </a:endParaRPr>
        </a:p>
      </dgm:t>
    </dgm:pt>
    <dgm:pt modelId="{1C3982E2-44CB-4789-8CFA-E0CFF260CDDF}">
      <dgm:prSet phldrT="[Text]" custT="1"/>
      <dgm:spPr/>
      <dgm:t>
        <a:bodyPr/>
        <a:lstStyle/>
        <a:p>
          <a:pPr algn="just"/>
          <a:r>
            <a:rPr lang="ro-RO" sz="1200" dirty="0" smtClean="0">
              <a:latin typeface="Arial Narrow" panose="020B0606020202030204" pitchFamily="34" charset="0"/>
              <a:cs typeface="Arial" panose="020B0604020202020204" pitchFamily="34" charset="0"/>
            </a:rPr>
            <a:t>Se </a:t>
          </a:r>
          <a:r>
            <a:rPr lang="ro-RO" sz="1200" b="1" dirty="0" smtClean="0">
              <a:latin typeface="Arial Narrow" panose="020B0606020202030204" pitchFamily="34" charset="0"/>
              <a:cs typeface="Arial" panose="020B0604020202020204" pitchFamily="34" charset="0"/>
            </a:rPr>
            <a:t>întrunește lunar </a:t>
          </a:r>
          <a:r>
            <a:rPr lang="ro-RO" sz="1200" dirty="0" smtClean="0">
              <a:latin typeface="Arial Narrow" panose="020B0606020202030204" pitchFamily="34" charset="0"/>
              <a:cs typeface="Arial" panose="020B0604020202020204" pitchFamily="34" charset="0"/>
            </a:rPr>
            <a:t>și îndeplinește atribuții privind dezvoltarea economică-socială, gestionarea patrimoniului și serviciilor din subordine, cooperarea interinstituțională, organizarea și funcționarea aparatului de specialitate.</a:t>
          </a:r>
          <a:endParaRPr lang="en-GB" sz="1200" dirty="0">
            <a:latin typeface="Arial Narrow" panose="020B0606020202030204" pitchFamily="34" charset="0"/>
            <a:cs typeface="Arial" panose="020B0604020202020204" pitchFamily="34" charset="0"/>
          </a:endParaRPr>
        </a:p>
      </dgm:t>
    </dgm:pt>
    <dgm:pt modelId="{0C39CF44-68EE-48D8-A242-EE22C37EE40D}" type="parTrans" cxnId="{CFB917BE-5142-44AB-B29F-CFC03E96050B}">
      <dgm:prSet/>
      <dgm:spPr/>
      <dgm:t>
        <a:bodyPr/>
        <a:lstStyle/>
        <a:p>
          <a:endParaRPr lang="en-GB" sz="1200">
            <a:latin typeface="Arial Narrow" panose="020B0606020202030204" pitchFamily="34" charset="0"/>
            <a:cs typeface="Arial" panose="020B0604020202020204" pitchFamily="34" charset="0"/>
          </a:endParaRPr>
        </a:p>
      </dgm:t>
    </dgm:pt>
    <dgm:pt modelId="{5ACE144B-99B0-4812-BC41-985FA0FD9A72}" type="sibTrans" cxnId="{CFB917BE-5142-44AB-B29F-CFC03E96050B}">
      <dgm:prSet/>
      <dgm:spPr/>
      <dgm:t>
        <a:bodyPr/>
        <a:lstStyle/>
        <a:p>
          <a:endParaRPr lang="en-GB" sz="1200">
            <a:latin typeface="Arial Narrow" panose="020B0606020202030204" pitchFamily="34" charset="0"/>
            <a:cs typeface="Arial" panose="020B0604020202020204" pitchFamily="34" charset="0"/>
          </a:endParaRPr>
        </a:p>
      </dgm:t>
    </dgm:pt>
    <dgm:pt modelId="{C8547524-B82A-4E70-A138-F71B7D9A7D9B}" type="pres">
      <dgm:prSet presAssocID="{6C9237EE-07A4-4998-9B0D-F06ED85E8DBF}" presName="vert0" presStyleCnt="0">
        <dgm:presLayoutVars>
          <dgm:dir/>
          <dgm:animOne val="branch"/>
          <dgm:animLvl val="lvl"/>
        </dgm:presLayoutVars>
      </dgm:prSet>
      <dgm:spPr/>
      <dgm:t>
        <a:bodyPr/>
        <a:lstStyle/>
        <a:p>
          <a:endParaRPr lang="en-GB"/>
        </a:p>
      </dgm:t>
    </dgm:pt>
    <dgm:pt modelId="{D8470298-64E5-4902-89B2-CDA45FC2C899}" type="pres">
      <dgm:prSet presAssocID="{5C3FC383-6137-4526-B4C5-DD54160A1607}" presName="thickLine" presStyleLbl="alignNode1" presStyleIdx="0" presStyleCnt="1" custLinFactNeighborY="-1327"/>
      <dgm:spPr/>
    </dgm:pt>
    <dgm:pt modelId="{CD9419AA-4A7F-4349-A7BA-3A81D70747ED}" type="pres">
      <dgm:prSet presAssocID="{5C3FC383-6137-4526-B4C5-DD54160A1607}" presName="horz1" presStyleCnt="0"/>
      <dgm:spPr/>
    </dgm:pt>
    <dgm:pt modelId="{0D0CFD7C-B634-482C-AC4B-4399FD6E2DEF}" type="pres">
      <dgm:prSet presAssocID="{5C3FC383-6137-4526-B4C5-DD54160A1607}" presName="tx1" presStyleLbl="revTx" presStyleIdx="0" presStyleCnt="4" custScaleX="81105"/>
      <dgm:spPr/>
      <dgm:t>
        <a:bodyPr/>
        <a:lstStyle/>
        <a:p>
          <a:endParaRPr lang="en-GB"/>
        </a:p>
      </dgm:t>
    </dgm:pt>
    <dgm:pt modelId="{430686E9-A8D9-408B-927C-37758398025D}" type="pres">
      <dgm:prSet presAssocID="{5C3FC383-6137-4526-B4C5-DD54160A1607}" presName="vert1" presStyleCnt="0"/>
      <dgm:spPr/>
    </dgm:pt>
    <dgm:pt modelId="{82B24721-521A-4CA7-A1D1-6CEDB8A02670}" type="pres">
      <dgm:prSet presAssocID="{B8A9F40A-2DD8-4002-A1CB-6464B03DA15A}" presName="vertSpace2a" presStyleCnt="0"/>
      <dgm:spPr/>
    </dgm:pt>
    <dgm:pt modelId="{92DA6BDB-462D-4E41-A4F5-3E826DECC23E}" type="pres">
      <dgm:prSet presAssocID="{B8A9F40A-2DD8-4002-A1CB-6464B03DA15A}" presName="horz2" presStyleCnt="0"/>
      <dgm:spPr/>
    </dgm:pt>
    <dgm:pt modelId="{09EA91DA-DEB9-437D-9320-C1127BADA312}" type="pres">
      <dgm:prSet presAssocID="{B8A9F40A-2DD8-4002-A1CB-6464B03DA15A}" presName="horzSpace2" presStyleCnt="0"/>
      <dgm:spPr/>
    </dgm:pt>
    <dgm:pt modelId="{62004118-53C3-4717-AA5A-95300B8F025E}" type="pres">
      <dgm:prSet presAssocID="{B8A9F40A-2DD8-4002-A1CB-6464B03DA15A}" presName="tx2" presStyleLbl="revTx" presStyleIdx="1" presStyleCnt="4" custScaleY="80309"/>
      <dgm:spPr/>
      <dgm:t>
        <a:bodyPr/>
        <a:lstStyle/>
        <a:p>
          <a:endParaRPr lang="en-GB"/>
        </a:p>
      </dgm:t>
    </dgm:pt>
    <dgm:pt modelId="{EE8C6C7C-6500-42F2-ACFA-303BDBB33A7B}" type="pres">
      <dgm:prSet presAssocID="{B8A9F40A-2DD8-4002-A1CB-6464B03DA15A}" presName="vert2" presStyleCnt="0"/>
      <dgm:spPr/>
    </dgm:pt>
    <dgm:pt modelId="{0EDFC2E8-3CE9-42AB-9F1B-060049CE3229}" type="pres">
      <dgm:prSet presAssocID="{B8A9F40A-2DD8-4002-A1CB-6464B03DA15A}" presName="thinLine2b" presStyleLbl="callout" presStyleIdx="0" presStyleCnt="3"/>
      <dgm:spPr/>
    </dgm:pt>
    <dgm:pt modelId="{C0315866-A2AB-431D-9091-5235C66C8F37}" type="pres">
      <dgm:prSet presAssocID="{B8A9F40A-2DD8-4002-A1CB-6464B03DA15A}" presName="vertSpace2b" presStyleCnt="0"/>
      <dgm:spPr/>
    </dgm:pt>
    <dgm:pt modelId="{7B39B406-0A9F-4361-A0B1-6F7BB142ED73}" type="pres">
      <dgm:prSet presAssocID="{E1D180F2-7142-446A-9FC3-F87846A09FDA}" presName="horz2" presStyleCnt="0"/>
      <dgm:spPr/>
    </dgm:pt>
    <dgm:pt modelId="{3710C895-C0E4-475A-B893-51D7FD1699EF}" type="pres">
      <dgm:prSet presAssocID="{E1D180F2-7142-446A-9FC3-F87846A09FDA}" presName="horzSpace2" presStyleCnt="0"/>
      <dgm:spPr/>
    </dgm:pt>
    <dgm:pt modelId="{87604B58-A76F-429A-9FE8-89B987238A27}" type="pres">
      <dgm:prSet presAssocID="{E1D180F2-7142-446A-9FC3-F87846A09FDA}" presName="tx2" presStyleLbl="revTx" presStyleIdx="2" presStyleCnt="4" custScaleY="54639"/>
      <dgm:spPr/>
      <dgm:t>
        <a:bodyPr/>
        <a:lstStyle/>
        <a:p>
          <a:endParaRPr lang="en-GB"/>
        </a:p>
      </dgm:t>
    </dgm:pt>
    <dgm:pt modelId="{7DF57DE7-7E3B-4692-9B7D-2F5839D5A2A9}" type="pres">
      <dgm:prSet presAssocID="{E1D180F2-7142-446A-9FC3-F87846A09FDA}" presName="vert2" presStyleCnt="0"/>
      <dgm:spPr/>
    </dgm:pt>
    <dgm:pt modelId="{F9027FF6-1B44-47FB-95A8-3C7A870A41B2}" type="pres">
      <dgm:prSet presAssocID="{E1D180F2-7142-446A-9FC3-F87846A09FDA}" presName="thinLine2b" presStyleLbl="callout" presStyleIdx="1" presStyleCnt="3"/>
      <dgm:spPr/>
    </dgm:pt>
    <dgm:pt modelId="{1AC8A81B-61CE-4042-BDB5-573C178268F4}" type="pres">
      <dgm:prSet presAssocID="{E1D180F2-7142-446A-9FC3-F87846A09FDA}" presName="vertSpace2b" presStyleCnt="0"/>
      <dgm:spPr/>
    </dgm:pt>
    <dgm:pt modelId="{B91F8BE8-86DE-45D3-BA81-6106A86A78E7}" type="pres">
      <dgm:prSet presAssocID="{1C3982E2-44CB-4789-8CFA-E0CFF260CDDF}" presName="horz2" presStyleCnt="0"/>
      <dgm:spPr/>
    </dgm:pt>
    <dgm:pt modelId="{0B189F61-1214-4D8B-B0BD-87041C87773B}" type="pres">
      <dgm:prSet presAssocID="{1C3982E2-44CB-4789-8CFA-E0CFF260CDDF}" presName="horzSpace2" presStyleCnt="0"/>
      <dgm:spPr/>
    </dgm:pt>
    <dgm:pt modelId="{AC5F799F-9EE6-4168-BCFA-A0F0885BC843}" type="pres">
      <dgm:prSet presAssocID="{1C3982E2-44CB-4789-8CFA-E0CFF260CDDF}" presName="tx2" presStyleLbl="revTx" presStyleIdx="3" presStyleCnt="4"/>
      <dgm:spPr/>
      <dgm:t>
        <a:bodyPr/>
        <a:lstStyle/>
        <a:p>
          <a:endParaRPr lang="en-GB"/>
        </a:p>
      </dgm:t>
    </dgm:pt>
    <dgm:pt modelId="{F2C8099B-C41C-49A4-BA24-A19BDC50B4F2}" type="pres">
      <dgm:prSet presAssocID="{1C3982E2-44CB-4789-8CFA-E0CFF260CDDF}" presName="vert2" presStyleCnt="0"/>
      <dgm:spPr/>
    </dgm:pt>
    <dgm:pt modelId="{5BB6A778-41F4-49B9-9DAA-1BEAEB5C6948}" type="pres">
      <dgm:prSet presAssocID="{1C3982E2-44CB-4789-8CFA-E0CFF260CDDF}" presName="thinLine2b" presStyleLbl="callout" presStyleIdx="2" presStyleCnt="3"/>
      <dgm:spPr/>
    </dgm:pt>
    <dgm:pt modelId="{3C4BB1F2-C101-41E6-982E-12C4195521C9}" type="pres">
      <dgm:prSet presAssocID="{1C3982E2-44CB-4789-8CFA-E0CFF260CDDF}" presName="vertSpace2b" presStyleCnt="0"/>
      <dgm:spPr/>
    </dgm:pt>
  </dgm:ptLst>
  <dgm:cxnLst>
    <dgm:cxn modelId="{CFB917BE-5142-44AB-B29F-CFC03E96050B}" srcId="{5C3FC383-6137-4526-B4C5-DD54160A1607}" destId="{1C3982E2-44CB-4789-8CFA-E0CFF260CDDF}" srcOrd="2" destOrd="0" parTransId="{0C39CF44-68EE-48D8-A242-EE22C37EE40D}" sibTransId="{5ACE144B-99B0-4812-BC41-985FA0FD9A72}"/>
    <dgm:cxn modelId="{5CE15695-0658-4644-B251-2B1D6A8C691B}" type="presOf" srcId="{B8A9F40A-2DD8-4002-A1CB-6464B03DA15A}" destId="{62004118-53C3-4717-AA5A-95300B8F025E}" srcOrd="0" destOrd="0" presId="urn:microsoft.com/office/officeart/2008/layout/LinedList"/>
    <dgm:cxn modelId="{65866943-84EE-4FFA-9153-A1749259905F}" type="presOf" srcId="{1C3982E2-44CB-4789-8CFA-E0CFF260CDDF}" destId="{AC5F799F-9EE6-4168-BCFA-A0F0885BC843}" srcOrd="0" destOrd="0" presId="urn:microsoft.com/office/officeart/2008/layout/LinedList"/>
    <dgm:cxn modelId="{2BF0664C-42EA-425B-A4FE-B6F94F0CD9C3}" srcId="{6C9237EE-07A4-4998-9B0D-F06ED85E8DBF}" destId="{5C3FC383-6137-4526-B4C5-DD54160A1607}" srcOrd="0" destOrd="0" parTransId="{9E073577-EF4F-4E77-A5EF-18D017BA1FB0}" sibTransId="{8A347CB3-A659-4458-8CBB-C76BAAE0C84F}"/>
    <dgm:cxn modelId="{6D322271-F462-421B-9AAA-A436E5E2C81D}" srcId="{5C3FC383-6137-4526-B4C5-DD54160A1607}" destId="{B8A9F40A-2DD8-4002-A1CB-6464B03DA15A}" srcOrd="0" destOrd="0" parTransId="{AED4DE0A-BF1D-4715-ABDC-559C5134A400}" sibTransId="{1F8E5834-957E-4236-8B26-96EA3114A2F9}"/>
    <dgm:cxn modelId="{FACFF356-2B7D-42DC-AC6F-00A1E758A9F7}" type="presOf" srcId="{5C3FC383-6137-4526-B4C5-DD54160A1607}" destId="{0D0CFD7C-B634-482C-AC4B-4399FD6E2DEF}" srcOrd="0" destOrd="0" presId="urn:microsoft.com/office/officeart/2008/layout/LinedList"/>
    <dgm:cxn modelId="{47BCE987-F969-4107-B650-3E2630810ED1}" srcId="{5C3FC383-6137-4526-B4C5-DD54160A1607}" destId="{E1D180F2-7142-446A-9FC3-F87846A09FDA}" srcOrd="1" destOrd="0" parTransId="{FE034D94-9875-4D0C-A36B-F3212F31263F}" sibTransId="{709F8C8F-1667-46E0-8857-CE33263E26F3}"/>
    <dgm:cxn modelId="{AB8D6A8E-EC97-478F-A86B-39C2C831301C}" type="presOf" srcId="{E1D180F2-7142-446A-9FC3-F87846A09FDA}" destId="{87604B58-A76F-429A-9FE8-89B987238A27}" srcOrd="0" destOrd="0" presId="urn:microsoft.com/office/officeart/2008/layout/LinedList"/>
    <dgm:cxn modelId="{5B68CC47-2EEF-439D-BE5C-D2B63F0ABB70}" type="presOf" srcId="{6C9237EE-07A4-4998-9B0D-F06ED85E8DBF}" destId="{C8547524-B82A-4E70-A138-F71B7D9A7D9B}" srcOrd="0" destOrd="0" presId="urn:microsoft.com/office/officeart/2008/layout/LinedList"/>
    <dgm:cxn modelId="{7D15E805-054D-48D1-BAB8-B360DB9126AC}" type="presParOf" srcId="{C8547524-B82A-4E70-A138-F71B7D9A7D9B}" destId="{D8470298-64E5-4902-89B2-CDA45FC2C899}" srcOrd="0" destOrd="0" presId="urn:microsoft.com/office/officeart/2008/layout/LinedList"/>
    <dgm:cxn modelId="{CF759015-5F9F-4380-AB5F-36A2F9AB34A6}" type="presParOf" srcId="{C8547524-B82A-4E70-A138-F71B7D9A7D9B}" destId="{CD9419AA-4A7F-4349-A7BA-3A81D70747ED}" srcOrd="1" destOrd="0" presId="urn:microsoft.com/office/officeart/2008/layout/LinedList"/>
    <dgm:cxn modelId="{4AF96632-745B-4026-96A3-A48AAC80C192}" type="presParOf" srcId="{CD9419AA-4A7F-4349-A7BA-3A81D70747ED}" destId="{0D0CFD7C-B634-482C-AC4B-4399FD6E2DEF}" srcOrd="0" destOrd="0" presId="urn:microsoft.com/office/officeart/2008/layout/LinedList"/>
    <dgm:cxn modelId="{EBFB91E7-0AF7-4F53-91AF-71DD0708776A}" type="presParOf" srcId="{CD9419AA-4A7F-4349-A7BA-3A81D70747ED}" destId="{430686E9-A8D9-408B-927C-37758398025D}" srcOrd="1" destOrd="0" presId="urn:microsoft.com/office/officeart/2008/layout/LinedList"/>
    <dgm:cxn modelId="{819BD9CE-C708-4F86-BA8F-5F96A175FFA4}" type="presParOf" srcId="{430686E9-A8D9-408B-927C-37758398025D}" destId="{82B24721-521A-4CA7-A1D1-6CEDB8A02670}" srcOrd="0" destOrd="0" presId="urn:microsoft.com/office/officeart/2008/layout/LinedList"/>
    <dgm:cxn modelId="{2B0F4D7D-81E0-4B61-B47B-C10D7B5877AC}" type="presParOf" srcId="{430686E9-A8D9-408B-927C-37758398025D}" destId="{92DA6BDB-462D-4E41-A4F5-3E826DECC23E}" srcOrd="1" destOrd="0" presId="urn:microsoft.com/office/officeart/2008/layout/LinedList"/>
    <dgm:cxn modelId="{766393BB-164E-4723-90C5-BCB12E85F0DA}" type="presParOf" srcId="{92DA6BDB-462D-4E41-A4F5-3E826DECC23E}" destId="{09EA91DA-DEB9-437D-9320-C1127BADA312}" srcOrd="0" destOrd="0" presId="urn:microsoft.com/office/officeart/2008/layout/LinedList"/>
    <dgm:cxn modelId="{4E54F855-2D30-45EA-A48D-FE9CAD3B93D3}" type="presParOf" srcId="{92DA6BDB-462D-4E41-A4F5-3E826DECC23E}" destId="{62004118-53C3-4717-AA5A-95300B8F025E}" srcOrd="1" destOrd="0" presId="urn:microsoft.com/office/officeart/2008/layout/LinedList"/>
    <dgm:cxn modelId="{640C66F1-3CC3-499A-8DD1-B46BFA03A74D}" type="presParOf" srcId="{92DA6BDB-462D-4E41-A4F5-3E826DECC23E}" destId="{EE8C6C7C-6500-42F2-ACFA-303BDBB33A7B}" srcOrd="2" destOrd="0" presId="urn:microsoft.com/office/officeart/2008/layout/LinedList"/>
    <dgm:cxn modelId="{5CA4D6DE-9695-4179-A8C2-40FB18C0C4FB}" type="presParOf" srcId="{430686E9-A8D9-408B-927C-37758398025D}" destId="{0EDFC2E8-3CE9-42AB-9F1B-060049CE3229}" srcOrd="2" destOrd="0" presId="urn:microsoft.com/office/officeart/2008/layout/LinedList"/>
    <dgm:cxn modelId="{CBB7259F-9249-4F3F-8CFF-6ED802C8F886}" type="presParOf" srcId="{430686E9-A8D9-408B-927C-37758398025D}" destId="{C0315866-A2AB-431D-9091-5235C66C8F37}" srcOrd="3" destOrd="0" presId="urn:microsoft.com/office/officeart/2008/layout/LinedList"/>
    <dgm:cxn modelId="{42A0B4CE-BFDC-4768-BB27-5312C28F6F2F}" type="presParOf" srcId="{430686E9-A8D9-408B-927C-37758398025D}" destId="{7B39B406-0A9F-4361-A0B1-6F7BB142ED73}" srcOrd="4" destOrd="0" presId="urn:microsoft.com/office/officeart/2008/layout/LinedList"/>
    <dgm:cxn modelId="{0A1BFE63-CDE3-4D0F-A737-E0F7A6218082}" type="presParOf" srcId="{7B39B406-0A9F-4361-A0B1-6F7BB142ED73}" destId="{3710C895-C0E4-475A-B893-51D7FD1699EF}" srcOrd="0" destOrd="0" presId="urn:microsoft.com/office/officeart/2008/layout/LinedList"/>
    <dgm:cxn modelId="{25A7C126-7796-4FB0-8D8C-9C20198FD223}" type="presParOf" srcId="{7B39B406-0A9F-4361-A0B1-6F7BB142ED73}" destId="{87604B58-A76F-429A-9FE8-89B987238A27}" srcOrd="1" destOrd="0" presId="urn:microsoft.com/office/officeart/2008/layout/LinedList"/>
    <dgm:cxn modelId="{3A45B055-0535-439A-AB39-73C765E8B897}" type="presParOf" srcId="{7B39B406-0A9F-4361-A0B1-6F7BB142ED73}" destId="{7DF57DE7-7E3B-4692-9B7D-2F5839D5A2A9}" srcOrd="2" destOrd="0" presId="urn:microsoft.com/office/officeart/2008/layout/LinedList"/>
    <dgm:cxn modelId="{41F6568A-45DB-47FB-8D01-83DAE4914D47}" type="presParOf" srcId="{430686E9-A8D9-408B-927C-37758398025D}" destId="{F9027FF6-1B44-47FB-95A8-3C7A870A41B2}" srcOrd="5" destOrd="0" presId="urn:microsoft.com/office/officeart/2008/layout/LinedList"/>
    <dgm:cxn modelId="{36843F39-2E61-41DB-9C1F-C6BE013CB6A8}" type="presParOf" srcId="{430686E9-A8D9-408B-927C-37758398025D}" destId="{1AC8A81B-61CE-4042-BDB5-573C178268F4}" srcOrd="6" destOrd="0" presId="urn:microsoft.com/office/officeart/2008/layout/LinedList"/>
    <dgm:cxn modelId="{3173A421-5E6B-42DC-B934-422BC0CE36F6}" type="presParOf" srcId="{430686E9-A8D9-408B-927C-37758398025D}" destId="{B91F8BE8-86DE-45D3-BA81-6106A86A78E7}" srcOrd="7" destOrd="0" presId="urn:microsoft.com/office/officeart/2008/layout/LinedList"/>
    <dgm:cxn modelId="{6C93ECEB-6496-4DED-9165-A835A46DFE9E}" type="presParOf" srcId="{B91F8BE8-86DE-45D3-BA81-6106A86A78E7}" destId="{0B189F61-1214-4D8B-B0BD-87041C87773B}" srcOrd="0" destOrd="0" presId="urn:microsoft.com/office/officeart/2008/layout/LinedList"/>
    <dgm:cxn modelId="{FB1EAA39-10EA-4561-8645-A8D2FC4BB931}" type="presParOf" srcId="{B91F8BE8-86DE-45D3-BA81-6106A86A78E7}" destId="{AC5F799F-9EE6-4168-BCFA-A0F0885BC843}" srcOrd="1" destOrd="0" presId="urn:microsoft.com/office/officeart/2008/layout/LinedList"/>
    <dgm:cxn modelId="{F6D942BB-344E-4FAA-A766-BB54741ADF57}" type="presParOf" srcId="{B91F8BE8-86DE-45D3-BA81-6106A86A78E7}" destId="{F2C8099B-C41C-49A4-BA24-A19BDC50B4F2}" srcOrd="2" destOrd="0" presId="urn:microsoft.com/office/officeart/2008/layout/LinedList"/>
    <dgm:cxn modelId="{E6F3D709-CE8B-4D40-9EF8-5F9340D75E5A}" type="presParOf" srcId="{430686E9-A8D9-408B-927C-37758398025D}" destId="{5BB6A778-41F4-49B9-9DAA-1BEAEB5C6948}" srcOrd="8" destOrd="0" presId="urn:microsoft.com/office/officeart/2008/layout/LinedList"/>
    <dgm:cxn modelId="{CF671173-18D1-42D4-93FF-44D4D2DB8290}" type="presParOf" srcId="{430686E9-A8D9-408B-927C-37758398025D}" destId="{3C4BB1F2-C101-41E6-982E-12C4195521C9}" srcOrd="9"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C9237EE-07A4-4998-9B0D-F06ED85E8DBF}" type="doc">
      <dgm:prSet loTypeId="urn:microsoft.com/office/officeart/2008/layout/LinedList" loCatId="list" qsTypeId="urn:microsoft.com/office/officeart/2005/8/quickstyle/simple5" qsCatId="simple" csTypeId="urn:microsoft.com/office/officeart/2005/8/colors/accent2_4" csCatId="accent2" phldr="1"/>
      <dgm:spPr/>
      <dgm:t>
        <a:bodyPr/>
        <a:lstStyle/>
        <a:p>
          <a:endParaRPr lang="en-GB"/>
        </a:p>
      </dgm:t>
    </dgm:pt>
    <dgm:pt modelId="{5C3FC383-6137-4526-B4C5-DD54160A1607}">
      <dgm:prSet phldrT="[Text]" custT="1"/>
      <dgm:spPr/>
      <dgm:t>
        <a:bodyPr vert="vert270"/>
        <a:lstStyle/>
        <a:p>
          <a:pPr algn="ctr"/>
          <a:r>
            <a:rPr lang="ro-RO" sz="1400" b="1" dirty="0" smtClean="0">
              <a:solidFill>
                <a:srgbClr val="1B835B"/>
              </a:solidFill>
              <a:latin typeface="Arial Narrow" panose="020B0606020202030204" pitchFamily="34" charset="0"/>
              <a:cs typeface="Arial" panose="020B0604020202020204" pitchFamily="34" charset="0"/>
            </a:rPr>
            <a:t>Președintele </a:t>
          </a:r>
        </a:p>
        <a:p>
          <a:pPr algn="ctr"/>
          <a:r>
            <a:rPr lang="ro-RO" sz="1400" b="1" dirty="0" smtClean="0">
              <a:solidFill>
                <a:srgbClr val="1B835B"/>
              </a:solidFill>
              <a:latin typeface="Arial Narrow" panose="020B0606020202030204" pitchFamily="34" charset="0"/>
              <a:cs typeface="Arial" panose="020B0604020202020204" pitchFamily="34" charset="0"/>
            </a:rPr>
            <a:t>Consiliului Județean</a:t>
          </a:r>
          <a:endParaRPr lang="en-GB" sz="1400" b="1" dirty="0">
            <a:solidFill>
              <a:srgbClr val="1B835B"/>
            </a:solidFill>
            <a:latin typeface="Arial Narrow" panose="020B0606020202030204" pitchFamily="34" charset="0"/>
            <a:cs typeface="Arial" panose="020B0604020202020204" pitchFamily="34" charset="0"/>
          </a:endParaRPr>
        </a:p>
      </dgm:t>
    </dgm:pt>
    <dgm:pt modelId="{9E073577-EF4F-4E77-A5EF-18D017BA1FB0}" type="parTrans" cxnId="{2BF0664C-42EA-425B-A4FE-B6F94F0CD9C3}">
      <dgm:prSet/>
      <dgm:spPr/>
      <dgm:t>
        <a:bodyPr/>
        <a:lstStyle/>
        <a:p>
          <a:endParaRPr lang="en-GB" sz="1200">
            <a:latin typeface="Arial Narrow" panose="020B0606020202030204" pitchFamily="34" charset="0"/>
            <a:cs typeface="Arial" panose="020B0604020202020204" pitchFamily="34" charset="0"/>
          </a:endParaRPr>
        </a:p>
      </dgm:t>
    </dgm:pt>
    <dgm:pt modelId="{8A347CB3-A659-4458-8CBB-C76BAAE0C84F}" type="sibTrans" cxnId="{2BF0664C-42EA-425B-A4FE-B6F94F0CD9C3}">
      <dgm:prSet/>
      <dgm:spPr/>
      <dgm:t>
        <a:bodyPr/>
        <a:lstStyle/>
        <a:p>
          <a:endParaRPr lang="en-GB" sz="1200">
            <a:latin typeface="Arial Narrow" panose="020B0606020202030204" pitchFamily="34" charset="0"/>
            <a:cs typeface="Arial" panose="020B0604020202020204" pitchFamily="34" charset="0"/>
          </a:endParaRPr>
        </a:p>
      </dgm:t>
    </dgm:pt>
    <dgm:pt modelId="{B8A9F40A-2DD8-4002-A1CB-6464B03DA15A}">
      <dgm:prSet phldrT="[Text]" custT="1"/>
      <dgm:spPr/>
      <dgm:t>
        <a:bodyPr/>
        <a:lstStyle/>
        <a:p>
          <a:pPr algn="just"/>
          <a:r>
            <a:rPr lang="ro-RO" sz="1200" b="1" dirty="0" smtClean="0">
              <a:latin typeface="Arial Narrow" panose="020B0606020202030204" pitchFamily="34" charset="0"/>
              <a:cs typeface="Arial" panose="020B0604020202020204" pitchFamily="34" charset="0"/>
            </a:rPr>
            <a:t>Autoritate executivă </a:t>
          </a:r>
          <a:r>
            <a:rPr lang="ro-RO" sz="1200" b="0" dirty="0" smtClean="0">
              <a:latin typeface="Arial Narrow" panose="020B0606020202030204" pitchFamily="34" charset="0"/>
              <a:cs typeface="Arial" panose="020B0604020202020204" pitchFamily="34" charset="0"/>
            </a:rPr>
            <a:t>pe plan județean care </a:t>
          </a:r>
          <a:r>
            <a:rPr lang="ro-RO" sz="1200" b="1" dirty="0" smtClean="0">
              <a:latin typeface="Arial Narrow" panose="020B0606020202030204" pitchFamily="34" charset="0"/>
              <a:cs typeface="Arial" panose="020B0604020202020204" pitchFamily="34" charset="0"/>
            </a:rPr>
            <a:t>emite dispoziții </a:t>
          </a:r>
          <a:r>
            <a:rPr lang="ro-RO" sz="1200" b="0" dirty="0" smtClean="0">
              <a:latin typeface="Arial Narrow" panose="020B0606020202030204" pitchFamily="34" charset="0"/>
              <a:cs typeface="Arial" panose="020B0604020202020204" pitchFamily="34" charset="0"/>
            </a:rPr>
            <a:t>pentru exercitarea atribuțiilor legale.</a:t>
          </a:r>
          <a:endParaRPr lang="en-GB" sz="1200" dirty="0">
            <a:latin typeface="Arial Narrow" panose="020B0606020202030204" pitchFamily="34" charset="0"/>
            <a:cs typeface="Arial" panose="020B0604020202020204" pitchFamily="34" charset="0"/>
          </a:endParaRPr>
        </a:p>
      </dgm:t>
    </dgm:pt>
    <dgm:pt modelId="{AED4DE0A-BF1D-4715-ABDC-559C5134A400}" type="parTrans" cxnId="{6D322271-F462-421B-9AAA-A436E5E2C81D}">
      <dgm:prSet/>
      <dgm:spPr/>
      <dgm:t>
        <a:bodyPr/>
        <a:lstStyle/>
        <a:p>
          <a:endParaRPr lang="en-GB" sz="1200">
            <a:latin typeface="Arial Narrow" panose="020B0606020202030204" pitchFamily="34" charset="0"/>
            <a:cs typeface="Arial" panose="020B0604020202020204" pitchFamily="34" charset="0"/>
          </a:endParaRPr>
        </a:p>
      </dgm:t>
    </dgm:pt>
    <dgm:pt modelId="{1F8E5834-957E-4236-8B26-96EA3114A2F9}" type="sibTrans" cxnId="{6D322271-F462-421B-9AAA-A436E5E2C81D}">
      <dgm:prSet/>
      <dgm:spPr/>
      <dgm:t>
        <a:bodyPr/>
        <a:lstStyle/>
        <a:p>
          <a:endParaRPr lang="en-GB" sz="1200">
            <a:latin typeface="Arial Narrow" panose="020B0606020202030204" pitchFamily="34" charset="0"/>
            <a:cs typeface="Arial" panose="020B0604020202020204" pitchFamily="34" charset="0"/>
          </a:endParaRPr>
        </a:p>
      </dgm:t>
    </dgm:pt>
    <dgm:pt modelId="{E1D180F2-7142-446A-9FC3-F87846A09FDA}">
      <dgm:prSet phldrT="[Text]" custT="1"/>
      <dgm:spPr/>
      <dgm:t>
        <a:bodyPr/>
        <a:lstStyle/>
        <a:p>
          <a:pPr algn="just"/>
          <a:r>
            <a:rPr lang="ro-RO" sz="1200" b="1" dirty="0" smtClean="0">
              <a:latin typeface="Arial Narrow" panose="020B0606020202030204" pitchFamily="34" charset="0"/>
              <a:cs typeface="Arial" panose="020B0604020202020204" pitchFamily="34" charset="0"/>
            </a:rPr>
            <a:t>Ales</a:t>
          </a:r>
          <a:r>
            <a:rPr lang="ro-RO" sz="1200" dirty="0" smtClean="0">
              <a:latin typeface="Arial Narrow" panose="020B0606020202030204" pitchFamily="34" charset="0"/>
              <a:cs typeface="Arial" panose="020B0604020202020204" pitchFamily="34" charset="0"/>
            </a:rPr>
            <a:t> pentru un mandat de 4 ani, </a:t>
          </a:r>
          <a:r>
            <a:rPr lang="ro-RO" sz="1200" dirty="0" smtClean="0">
              <a:latin typeface="Arial Narrow" panose="020B0606020202030204" pitchFamily="34" charset="0"/>
              <a:cs typeface="Arial" panose="020B0604020202020204" pitchFamily="34" charset="0"/>
            </a:rPr>
            <a:t>dintre membrii Consiliului Județean, cu votul secret al majorității consilierilor și </a:t>
          </a:r>
          <a:r>
            <a:rPr lang="ro-RO" sz="1200" b="1" dirty="0" smtClean="0">
              <a:latin typeface="Arial Narrow" panose="020B0606020202030204" pitchFamily="34" charset="0"/>
              <a:cs typeface="Arial" panose="020B0604020202020204" pitchFamily="34" charset="0"/>
            </a:rPr>
            <a:t>conduce ședințele Consiliului Județean.</a:t>
          </a:r>
          <a:endParaRPr lang="en-GB" sz="1200" b="1" dirty="0">
            <a:latin typeface="Arial Narrow" panose="020B0606020202030204" pitchFamily="34" charset="0"/>
            <a:cs typeface="Arial" panose="020B0604020202020204" pitchFamily="34" charset="0"/>
          </a:endParaRPr>
        </a:p>
      </dgm:t>
    </dgm:pt>
    <dgm:pt modelId="{FE034D94-9875-4D0C-A36B-F3212F31263F}" type="parTrans" cxnId="{47BCE987-F969-4107-B650-3E2630810ED1}">
      <dgm:prSet/>
      <dgm:spPr/>
      <dgm:t>
        <a:bodyPr/>
        <a:lstStyle/>
        <a:p>
          <a:endParaRPr lang="en-GB" sz="1200">
            <a:latin typeface="Arial Narrow" panose="020B0606020202030204" pitchFamily="34" charset="0"/>
            <a:cs typeface="Arial" panose="020B0604020202020204" pitchFamily="34" charset="0"/>
          </a:endParaRPr>
        </a:p>
      </dgm:t>
    </dgm:pt>
    <dgm:pt modelId="{709F8C8F-1667-46E0-8857-CE33263E26F3}" type="sibTrans" cxnId="{47BCE987-F969-4107-B650-3E2630810ED1}">
      <dgm:prSet/>
      <dgm:spPr/>
      <dgm:t>
        <a:bodyPr/>
        <a:lstStyle/>
        <a:p>
          <a:endParaRPr lang="en-GB" sz="1200">
            <a:latin typeface="Arial Narrow" panose="020B0606020202030204" pitchFamily="34" charset="0"/>
            <a:cs typeface="Arial" panose="020B0604020202020204" pitchFamily="34" charset="0"/>
          </a:endParaRPr>
        </a:p>
      </dgm:t>
    </dgm:pt>
    <dgm:pt modelId="{1C3982E2-44CB-4789-8CFA-E0CFF260CDDF}">
      <dgm:prSet phldrT="[Text]" custT="1"/>
      <dgm:spPr/>
      <dgm:t>
        <a:bodyPr/>
        <a:lstStyle/>
        <a:p>
          <a:pPr algn="just"/>
          <a:r>
            <a:rPr lang="ro-RO" sz="1200" dirty="0" smtClean="0">
              <a:latin typeface="Arial Narrow" panose="020B0606020202030204" pitchFamily="34" charset="0"/>
              <a:cs typeface="Arial" panose="020B0604020202020204" pitchFamily="34" charset="0"/>
            </a:rPr>
            <a:t>Duce la îndeplinire </a:t>
          </a:r>
          <a:r>
            <a:rPr lang="ro-RO" sz="1200" b="1" dirty="0" smtClean="0">
              <a:latin typeface="Arial Narrow" panose="020B0606020202030204" pitchFamily="34" charset="0"/>
              <a:cs typeface="Arial" panose="020B0604020202020204" pitchFamily="34" charset="0"/>
            </a:rPr>
            <a:t>atribuții</a:t>
          </a:r>
          <a:r>
            <a:rPr lang="ro-RO" sz="1200" dirty="0" smtClean="0">
              <a:latin typeface="Arial Narrow" panose="020B0606020202030204" pitchFamily="34" charset="0"/>
              <a:cs typeface="Arial" panose="020B0604020202020204" pitchFamily="34" charset="0"/>
            </a:rPr>
            <a:t> privind: funcționarea aparatului de specialitate, relația cu Consiliul, bugetul propriu al județului, relația cu alte autorități și servicii locale. </a:t>
          </a:r>
          <a:endParaRPr lang="en-GB" sz="1200" dirty="0">
            <a:latin typeface="Arial Narrow" panose="020B0606020202030204" pitchFamily="34" charset="0"/>
            <a:cs typeface="Arial" panose="020B0604020202020204" pitchFamily="34" charset="0"/>
          </a:endParaRPr>
        </a:p>
      </dgm:t>
    </dgm:pt>
    <dgm:pt modelId="{0C39CF44-68EE-48D8-A242-EE22C37EE40D}" type="parTrans" cxnId="{CFB917BE-5142-44AB-B29F-CFC03E96050B}">
      <dgm:prSet/>
      <dgm:spPr/>
      <dgm:t>
        <a:bodyPr/>
        <a:lstStyle/>
        <a:p>
          <a:endParaRPr lang="en-GB" sz="1200">
            <a:latin typeface="Arial Narrow" panose="020B0606020202030204" pitchFamily="34" charset="0"/>
            <a:cs typeface="Arial" panose="020B0604020202020204" pitchFamily="34" charset="0"/>
          </a:endParaRPr>
        </a:p>
      </dgm:t>
    </dgm:pt>
    <dgm:pt modelId="{5ACE144B-99B0-4812-BC41-985FA0FD9A72}" type="sibTrans" cxnId="{CFB917BE-5142-44AB-B29F-CFC03E96050B}">
      <dgm:prSet/>
      <dgm:spPr/>
      <dgm:t>
        <a:bodyPr/>
        <a:lstStyle/>
        <a:p>
          <a:endParaRPr lang="en-GB" sz="1200">
            <a:latin typeface="Arial Narrow" panose="020B0606020202030204" pitchFamily="34" charset="0"/>
            <a:cs typeface="Arial" panose="020B0604020202020204" pitchFamily="34" charset="0"/>
          </a:endParaRPr>
        </a:p>
      </dgm:t>
    </dgm:pt>
    <dgm:pt modelId="{C8547524-B82A-4E70-A138-F71B7D9A7D9B}" type="pres">
      <dgm:prSet presAssocID="{6C9237EE-07A4-4998-9B0D-F06ED85E8DBF}" presName="vert0" presStyleCnt="0">
        <dgm:presLayoutVars>
          <dgm:dir/>
          <dgm:animOne val="branch"/>
          <dgm:animLvl val="lvl"/>
        </dgm:presLayoutVars>
      </dgm:prSet>
      <dgm:spPr/>
      <dgm:t>
        <a:bodyPr/>
        <a:lstStyle/>
        <a:p>
          <a:endParaRPr lang="en-GB"/>
        </a:p>
      </dgm:t>
    </dgm:pt>
    <dgm:pt modelId="{D8470298-64E5-4902-89B2-CDA45FC2C899}" type="pres">
      <dgm:prSet presAssocID="{5C3FC383-6137-4526-B4C5-DD54160A1607}" presName="thickLine" presStyleLbl="alignNode1" presStyleIdx="0" presStyleCnt="1" custLinFactNeighborX="128"/>
      <dgm:spPr/>
    </dgm:pt>
    <dgm:pt modelId="{CD9419AA-4A7F-4349-A7BA-3A81D70747ED}" type="pres">
      <dgm:prSet presAssocID="{5C3FC383-6137-4526-B4C5-DD54160A1607}" presName="horz1" presStyleCnt="0"/>
      <dgm:spPr/>
    </dgm:pt>
    <dgm:pt modelId="{0D0CFD7C-B634-482C-AC4B-4399FD6E2DEF}" type="pres">
      <dgm:prSet presAssocID="{5C3FC383-6137-4526-B4C5-DD54160A1607}" presName="tx1" presStyleLbl="revTx" presStyleIdx="0" presStyleCnt="4" custScaleX="74826" custScaleY="100098"/>
      <dgm:spPr/>
      <dgm:t>
        <a:bodyPr/>
        <a:lstStyle/>
        <a:p>
          <a:endParaRPr lang="en-GB"/>
        </a:p>
      </dgm:t>
    </dgm:pt>
    <dgm:pt modelId="{430686E9-A8D9-408B-927C-37758398025D}" type="pres">
      <dgm:prSet presAssocID="{5C3FC383-6137-4526-B4C5-DD54160A1607}" presName="vert1" presStyleCnt="0"/>
      <dgm:spPr/>
    </dgm:pt>
    <dgm:pt modelId="{82B24721-521A-4CA7-A1D1-6CEDB8A02670}" type="pres">
      <dgm:prSet presAssocID="{B8A9F40A-2DD8-4002-A1CB-6464B03DA15A}" presName="vertSpace2a" presStyleCnt="0"/>
      <dgm:spPr/>
    </dgm:pt>
    <dgm:pt modelId="{92DA6BDB-462D-4E41-A4F5-3E826DECC23E}" type="pres">
      <dgm:prSet presAssocID="{B8A9F40A-2DD8-4002-A1CB-6464B03DA15A}" presName="horz2" presStyleCnt="0"/>
      <dgm:spPr/>
    </dgm:pt>
    <dgm:pt modelId="{09EA91DA-DEB9-437D-9320-C1127BADA312}" type="pres">
      <dgm:prSet presAssocID="{B8A9F40A-2DD8-4002-A1CB-6464B03DA15A}" presName="horzSpace2" presStyleCnt="0"/>
      <dgm:spPr/>
    </dgm:pt>
    <dgm:pt modelId="{62004118-53C3-4717-AA5A-95300B8F025E}" type="pres">
      <dgm:prSet presAssocID="{B8A9F40A-2DD8-4002-A1CB-6464B03DA15A}" presName="tx2" presStyleLbl="revTx" presStyleIdx="1" presStyleCnt="4" custScaleY="51958"/>
      <dgm:spPr/>
      <dgm:t>
        <a:bodyPr/>
        <a:lstStyle/>
        <a:p>
          <a:endParaRPr lang="en-GB"/>
        </a:p>
      </dgm:t>
    </dgm:pt>
    <dgm:pt modelId="{EE8C6C7C-6500-42F2-ACFA-303BDBB33A7B}" type="pres">
      <dgm:prSet presAssocID="{B8A9F40A-2DD8-4002-A1CB-6464B03DA15A}" presName="vert2" presStyleCnt="0"/>
      <dgm:spPr/>
    </dgm:pt>
    <dgm:pt modelId="{0EDFC2E8-3CE9-42AB-9F1B-060049CE3229}" type="pres">
      <dgm:prSet presAssocID="{B8A9F40A-2DD8-4002-A1CB-6464B03DA15A}" presName="thinLine2b" presStyleLbl="callout" presStyleIdx="0" presStyleCnt="3"/>
      <dgm:spPr/>
    </dgm:pt>
    <dgm:pt modelId="{C0315866-A2AB-431D-9091-5235C66C8F37}" type="pres">
      <dgm:prSet presAssocID="{B8A9F40A-2DD8-4002-A1CB-6464B03DA15A}" presName="vertSpace2b" presStyleCnt="0"/>
      <dgm:spPr/>
    </dgm:pt>
    <dgm:pt modelId="{7B39B406-0A9F-4361-A0B1-6F7BB142ED73}" type="pres">
      <dgm:prSet presAssocID="{E1D180F2-7142-446A-9FC3-F87846A09FDA}" presName="horz2" presStyleCnt="0"/>
      <dgm:spPr/>
    </dgm:pt>
    <dgm:pt modelId="{3710C895-C0E4-475A-B893-51D7FD1699EF}" type="pres">
      <dgm:prSet presAssocID="{E1D180F2-7142-446A-9FC3-F87846A09FDA}" presName="horzSpace2" presStyleCnt="0"/>
      <dgm:spPr/>
    </dgm:pt>
    <dgm:pt modelId="{87604B58-A76F-429A-9FE8-89B987238A27}" type="pres">
      <dgm:prSet presAssocID="{E1D180F2-7142-446A-9FC3-F87846A09FDA}" presName="tx2" presStyleLbl="revTx" presStyleIdx="2" presStyleCnt="4" custScaleY="61581"/>
      <dgm:spPr/>
      <dgm:t>
        <a:bodyPr/>
        <a:lstStyle/>
        <a:p>
          <a:endParaRPr lang="en-GB"/>
        </a:p>
      </dgm:t>
    </dgm:pt>
    <dgm:pt modelId="{7DF57DE7-7E3B-4692-9B7D-2F5839D5A2A9}" type="pres">
      <dgm:prSet presAssocID="{E1D180F2-7142-446A-9FC3-F87846A09FDA}" presName="vert2" presStyleCnt="0"/>
      <dgm:spPr/>
    </dgm:pt>
    <dgm:pt modelId="{F9027FF6-1B44-47FB-95A8-3C7A870A41B2}" type="pres">
      <dgm:prSet presAssocID="{E1D180F2-7142-446A-9FC3-F87846A09FDA}" presName="thinLine2b" presStyleLbl="callout" presStyleIdx="1" presStyleCnt="3"/>
      <dgm:spPr/>
    </dgm:pt>
    <dgm:pt modelId="{1AC8A81B-61CE-4042-BDB5-573C178268F4}" type="pres">
      <dgm:prSet presAssocID="{E1D180F2-7142-446A-9FC3-F87846A09FDA}" presName="vertSpace2b" presStyleCnt="0"/>
      <dgm:spPr/>
    </dgm:pt>
    <dgm:pt modelId="{B91F8BE8-86DE-45D3-BA81-6106A86A78E7}" type="pres">
      <dgm:prSet presAssocID="{1C3982E2-44CB-4789-8CFA-E0CFF260CDDF}" presName="horz2" presStyleCnt="0"/>
      <dgm:spPr/>
    </dgm:pt>
    <dgm:pt modelId="{0B189F61-1214-4D8B-B0BD-87041C87773B}" type="pres">
      <dgm:prSet presAssocID="{1C3982E2-44CB-4789-8CFA-E0CFF260CDDF}" presName="horzSpace2" presStyleCnt="0"/>
      <dgm:spPr/>
    </dgm:pt>
    <dgm:pt modelId="{AC5F799F-9EE6-4168-BCFA-A0F0885BC843}" type="pres">
      <dgm:prSet presAssocID="{1C3982E2-44CB-4789-8CFA-E0CFF260CDDF}" presName="tx2" presStyleLbl="revTx" presStyleIdx="3" presStyleCnt="4" custScaleY="63074"/>
      <dgm:spPr/>
      <dgm:t>
        <a:bodyPr/>
        <a:lstStyle/>
        <a:p>
          <a:endParaRPr lang="en-GB"/>
        </a:p>
      </dgm:t>
    </dgm:pt>
    <dgm:pt modelId="{F2C8099B-C41C-49A4-BA24-A19BDC50B4F2}" type="pres">
      <dgm:prSet presAssocID="{1C3982E2-44CB-4789-8CFA-E0CFF260CDDF}" presName="vert2" presStyleCnt="0"/>
      <dgm:spPr/>
    </dgm:pt>
    <dgm:pt modelId="{5BB6A778-41F4-49B9-9DAA-1BEAEB5C6948}" type="pres">
      <dgm:prSet presAssocID="{1C3982E2-44CB-4789-8CFA-E0CFF260CDDF}" presName="thinLine2b" presStyleLbl="callout" presStyleIdx="2" presStyleCnt="3"/>
      <dgm:spPr/>
    </dgm:pt>
    <dgm:pt modelId="{3C4BB1F2-C101-41E6-982E-12C4195521C9}" type="pres">
      <dgm:prSet presAssocID="{1C3982E2-44CB-4789-8CFA-E0CFF260CDDF}" presName="vertSpace2b" presStyleCnt="0"/>
      <dgm:spPr/>
    </dgm:pt>
  </dgm:ptLst>
  <dgm:cxnLst>
    <dgm:cxn modelId="{CFB917BE-5142-44AB-B29F-CFC03E96050B}" srcId="{5C3FC383-6137-4526-B4C5-DD54160A1607}" destId="{1C3982E2-44CB-4789-8CFA-E0CFF260CDDF}" srcOrd="2" destOrd="0" parTransId="{0C39CF44-68EE-48D8-A242-EE22C37EE40D}" sibTransId="{5ACE144B-99B0-4812-BC41-985FA0FD9A72}"/>
    <dgm:cxn modelId="{B285A69D-9F19-483D-8E57-188F182E82FB}" type="presOf" srcId="{B8A9F40A-2DD8-4002-A1CB-6464B03DA15A}" destId="{62004118-53C3-4717-AA5A-95300B8F025E}" srcOrd="0" destOrd="0" presId="urn:microsoft.com/office/officeart/2008/layout/LinedList"/>
    <dgm:cxn modelId="{51F05600-BC67-4536-9F12-854EA24D1256}" type="presOf" srcId="{5C3FC383-6137-4526-B4C5-DD54160A1607}" destId="{0D0CFD7C-B634-482C-AC4B-4399FD6E2DEF}" srcOrd="0" destOrd="0" presId="urn:microsoft.com/office/officeart/2008/layout/LinedList"/>
    <dgm:cxn modelId="{2BF0664C-42EA-425B-A4FE-B6F94F0CD9C3}" srcId="{6C9237EE-07A4-4998-9B0D-F06ED85E8DBF}" destId="{5C3FC383-6137-4526-B4C5-DD54160A1607}" srcOrd="0" destOrd="0" parTransId="{9E073577-EF4F-4E77-A5EF-18D017BA1FB0}" sibTransId="{8A347CB3-A659-4458-8CBB-C76BAAE0C84F}"/>
    <dgm:cxn modelId="{6D322271-F462-421B-9AAA-A436E5E2C81D}" srcId="{5C3FC383-6137-4526-B4C5-DD54160A1607}" destId="{B8A9F40A-2DD8-4002-A1CB-6464B03DA15A}" srcOrd="0" destOrd="0" parTransId="{AED4DE0A-BF1D-4715-ABDC-559C5134A400}" sibTransId="{1F8E5834-957E-4236-8B26-96EA3114A2F9}"/>
    <dgm:cxn modelId="{0B3BCFC9-62A8-4BB3-9014-2DC3F470C268}" type="presOf" srcId="{1C3982E2-44CB-4789-8CFA-E0CFF260CDDF}" destId="{AC5F799F-9EE6-4168-BCFA-A0F0885BC843}" srcOrd="0" destOrd="0" presId="urn:microsoft.com/office/officeart/2008/layout/LinedList"/>
    <dgm:cxn modelId="{47BCE987-F969-4107-B650-3E2630810ED1}" srcId="{5C3FC383-6137-4526-B4C5-DD54160A1607}" destId="{E1D180F2-7142-446A-9FC3-F87846A09FDA}" srcOrd="1" destOrd="0" parTransId="{FE034D94-9875-4D0C-A36B-F3212F31263F}" sibTransId="{709F8C8F-1667-46E0-8857-CE33263E26F3}"/>
    <dgm:cxn modelId="{37B48DF3-FA3E-4706-82B4-2B53C6951052}" type="presOf" srcId="{6C9237EE-07A4-4998-9B0D-F06ED85E8DBF}" destId="{C8547524-B82A-4E70-A138-F71B7D9A7D9B}" srcOrd="0" destOrd="0" presId="urn:microsoft.com/office/officeart/2008/layout/LinedList"/>
    <dgm:cxn modelId="{D4DF9AC6-E28D-4329-9E34-2440E48181D3}" type="presOf" srcId="{E1D180F2-7142-446A-9FC3-F87846A09FDA}" destId="{87604B58-A76F-429A-9FE8-89B987238A27}" srcOrd="0" destOrd="0" presId="urn:microsoft.com/office/officeart/2008/layout/LinedList"/>
    <dgm:cxn modelId="{AFBB33FD-4343-4E67-AC86-8D8688D1314D}" type="presParOf" srcId="{C8547524-B82A-4E70-A138-F71B7D9A7D9B}" destId="{D8470298-64E5-4902-89B2-CDA45FC2C899}" srcOrd="0" destOrd="0" presId="urn:microsoft.com/office/officeart/2008/layout/LinedList"/>
    <dgm:cxn modelId="{B80F1EFB-BA32-486A-91E5-0DE2DE6AAB2B}" type="presParOf" srcId="{C8547524-B82A-4E70-A138-F71B7D9A7D9B}" destId="{CD9419AA-4A7F-4349-A7BA-3A81D70747ED}" srcOrd="1" destOrd="0" presId="urn:microsoft.com/office/officeart/2008/layout/LinedList"/>
    <dgm:cxn modelId="{88FF49BC-6B51-4BF1-A9BB-11541F0ED2FB}" type="presParOf" srcId="{CD9419AA-4A7F-4349-A7BA-3A81D70747ED}" destId="{0D0CFD7C-B634-482C-AC4B-4399FD6E2DEF}" srcOrd="0" destOrd="0" presId="urn:microsoft.com/office/officeart/2008/layout/LinedList"/>
    <dgm:cxn modelId="{D55F1AC3-C16E-4030-A7E3-AB7917A0BF04}" type="presParOf" srcId="{CD9419AA-4A7F-4349-A7BA-3A81D70747ED}" destId="{430686E9-A8D9-408B-927C-37758398025D}" srcOrd="1" destOrd="0" presId="urn:microsoft.com/office/officeart/2008/layout/LinedList"/>
    <dgm:cxn modelId="{4997B448-3790-49B7-AF3D-24BDEBD953C0}" type="presParOf" srcId="{430686E9-A8D9-408B-927C-37758398025D}" destId="{82B24721-521A-4CA7-A1D1-6CEDB8A02670}" srcOrd="0" destOrd="0" presId="urn:microsoft.com/office/officeart/2008/layout/LinedList"/>
    <dgm:cxn modelId="{A96A1B13-4CCB-403B-AD06-C50A2CA9A1A2}" type="presParOf" srcId="{430686E9-A8D9-408B-927C-37758398025D}" destId="{92DA6BDB-462D-4E41-A4F5-3E826DECC23E}" srcOrd="1" destOrd="0" presId="urn:microsoft.com/office/officeart/2008/layout/LinedList"/>
    <dgm:cxn modelId="{DC217014-3E19-42A8-B20D-CAE9BF1771EB}" type="presParOf" srcId="{92DA6BDB-462D-4E41-A4F5-3E826DECC23E}" destId="{09EA91DA-DEB9-437D-9320-C1127BADA312}" srcOrd="0" destOrd="0" presId="urn:microsoft.com/office/officeart/2008/layout/LinedList"/>
    <dgm:cxn modelId="{B9F7910A-C2EE-4D5D-B2E1-123E12FE5DE5}" type="presParOf" srcId="{92DA6BDB-462D-4E41-A4F5-3E826DECC23E}" destId="{62004118-53C3-4717-AA5A-95300B8F025E}" srcOrd="1" destOrd="0" presId="urn:microsoft.com/office/officeart/2008/layout/LinedList"/>
    <dgm:cxn modelId="{772C8695-6FD1-49B0-B6B0-0DF5C15E4875}" type="presParOf" srcId="{92DA6BDB-462D-4E41-A4F5-3E826DECC23E}" destId="{EE8C6C7C-6500-42F2-ACFA-303BDBB33A7B}" srcOrd="2" destOrd="0" presId="urn:microsoft.com/office/officeart/2008/layout/LinedList"/>
    <dgm:cxn modelId="{451D7702-596A-47F5-BC30-00E837B0AC17}" type="presParOf" srcId="{430686E9-A8D9-408B-927C-37758398025D}" destId="{0EDFC2E8-3CE9-42AB-9F1B-060049CE3229}" srcOrd="2" destOrd="0" presId="urn:microsoft.com/office/officeart/2008/layout/LinedList"/>
    <dgm:cxn modelId="{03462CF5-F1C0-4896-A95D-30E1D8920B9A}" type="presParOf" srcId="{430686E9-A8D9-408B-927C-37758398025D}" destId="{C0315866-A2AB-431D-9091-5235C66C8F37}" srcOrd="3" destOrd="0" presId="urn:microsoft.com/office/officeart/2008/layout/LinedList"/>
    <dgm:cxn modelId="{C61A735E-B021-4FD5-9E10-8075E21A674A}" type="presParOf" srcId="{430686E9-A8D9-408B-927C-37758398025D}" destId="{7B39B406-0A9F-4361-A0B1-6F7BB142ED73}" srcOrd="4" destOrd="0" presId="urn:microsoft.com/office/officeart/2008/layout/LinedList"/>
    <dgm:cxn modelId="{84E09C44-7327-4157-87DB-C8BD57261A0A}" type="presParOf" srcId="{7B39B406-0A9F-4361-A0B1-6F7BB142ED73}" destId="{3710C895-C0E4-475A-B893-51D7FD1699EF}" srcOrd="0" destOrd="0" presId="urn:microsoft.com/office/officeart/2008/layout/LinedList"/>
    <dgm:cxn modelId="{ACB693FD-306E-44F5-AAA8-A65268FB5BA6}" type="presParOf" srcId="{7B39B406-0A9F-4361-A0B1-6F7BB142ED73}" destId="{87604B58-A76F-429A-9FE8-89B987238A27}" srcOrd="1" destOrd="0" presId="urn:microsoft.com/office/officeart/2008/layout/LinedList"/>
    <dgm:cxn modelId="{112F7CB1-C577-4BF2-9E71-FC0BAA532B79}" type="presParOf" srcId="{7B39B406-0A9F-4361-A0B1-6F7BB142ED73}" destId="{7DF57DE7-7E3B-4692-9B7D-2F5839D5A2A9}" srcOrd="2" destOrd="0" presId="urn:microsoft.com/office/officeart/2008/layout/LinedList"/>
    <dgm:cxn modelId="{C7C79784-858F-4B45-9A1A-3AA1FB271BEA}" type="presParOf" srcId="{430686E9-A8D9-408B-927C-37758398025D}" destId="{F9027FF6-1B44-47FB-95A8-3C7A870A41B2}" srcOrd="5" destOrd="0" presId="urn:microsoft.com/office/officeart/2008/layout/LinedList"/>
    <dgm:cxn modelId="{61FA6CFF-B29F-48D2-805F-4AF57CB36EA4}" type="presParOf" srcId="{430686E9-A8D9-408B-927C-37758398025D}" destId="{1AC8A81B-61CE-4042-BDB5-573C178268F4}" srcOrd="6" destOrd="0" presId="urn:microsoft.com/office/officeart/2008/layout/LinedList"/>
    <dgm:cxn modelId="{4437EBDB-4C52-4933-AE9C-12D56D2B9E30}" type="presParOf" srcId="{430686E9-A8D9-408B-927C-37758398025D}" destId="{B91F8BE8-86DE-45D3-BA81-6106A86A78E7}" srcOrd="7" destOrd="0" presId="urn:microsoft.com/office/officeart/2008/layout/LinedList"/>
    <dgm:cxn modelId="{20EE4778-7C21-4217-9C1B-879F0D10D3FB}" type="presParOf" srcId="{B91F8BE8-86DE-45D3-BA81-6106A86A78E7}" destId="{0B189F61-1214-4D8B-B0BD-87041C87773B}" srcOrd="0" destOrd="0" presId="urn:microsoft.com/office/officeart/2008/layout/LinedList"/>
    <dgm:cxn modelId="{7096B35D-1F61-4228-8865-DFACAAC78D2D}" type="presParOf" srcId="{B91F8BE8-86DE-45D3-BA81-6106A86A78E7}" destId="{AC5F799F-9EE6-4168-BCFA-A0F0885BC843}" srcOrd="1" destOrd="0" presId="urn:microsoft.com/office/officeart/2008/layout/LinedList"/>
    <dgm:cxn modelId="{F040FEB7-6508-43DB-A3F0-448C991F8C79}" type="presParOf" srcId="{B91F8BE8-86DE-45D3-BA81-6106A86A78E7}" destId="{F2C8099B-C41C-49A4-BA24-A19BDC50B4F2}" srcOrd="2" destOrd="0" presId="urn:microsoft.com/office/officeart/2008/layout/LinedList"/>
    <dgm:cxn modelId="{CB24AC3E-D23A-4D49-8554-0AB82DE2B8D6}" type="presParOf" srcId="{430686E9-A8D9-408B-927C-37758398025D}" destId="{5BB6A778-41F4-49B9-9DAA-1BEAEB5C6948}" srcOrd="8" destOrd="0" presId="urn:microsoft.com/office/officeart/2008/layout/LinedList"/>
    <dgm:cxn modelId="{441848AD-4328-49A1-A3B2-0DE9F23B2960}" type="presParOf" srcId="{430686E9-A8D9-408B-927C-37758398025D}" destId="{3C4BB1F2-C101-41E6-982E-12C4195521C9}" srcOrd="9" destOrd="0" presId="urn:microsoft.com/office/officeart/2008/layout/LinedList"/>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C9237EE-07A4-4998-9B0D-F06ED85E8DBF}" type="doc">
      <dgm:prSet loTypeId="urn:microsoft.com/office/officeart/2008/layout/LinedList" loCatId="list" qsTypeId="urn:microsoft.com/office/officeart/2005/8/quickstyle/simple5" qsCatId="simple" csTypeId="urn:microsoft.com/office/officeart/2005/8/colors/accent2_4" csCatId="accent2" phldr="1"/>
      <dgm:spPr/>
      <dgm:t>
        <a:bodyPr/>
        <a:lstStyle/>
        <a:p>
          <a:endParaRPr lang="en-GB"/>
        </a:p>
      </dgm:t>
    </dgm:pt>
    <dgm:pt modelId="{5C3FC383-6137-4526-B4C5-DD54160A1607}">
      <dgm:prSet phldrT="[Text]" custT="1"/>
      <dgm:spPr/>
      <dgm:t>
        <a:bodyPr vert="vert270"/>
        <a:lstStyle/>
        <a:p>
          <a:pPr algn="ctr"/>
          <a:r>
            <a:rPr lang="ro-RO" sz="1400" b="1" dirty="0" smtClean="0">
              <a:solidFill>
                <a:srgbClr val="1B835B"/>
              </a:solidFill>
              <a:latin typeface="Arial Narrow" panose="020B0606020202030204" pitchFamily="34" charset="0"/>
              <a:cs typeface="Arial" panose="020B0604020202020204" pitchFamily="34" charset="0"/>
            </a:rPr>
            <a:t>Consiliul Local</a:t>
          </a:r>
        </a:p>
        <a:p>
          <a:pPr algn="l"/>
          <a:endParaRPr lang="en-GB" sz="1200" b="1" dirty="0">
            <a:latin typeface="Arial Narrow" panose="020B0606020202030204" pitchFamily="34" charset="0"/>
            <a:cs typeface="Arial" panose="020B0604020202020204" pitchFamily="34" charset="0"/>
          </a:endParaRPr>
        </a:p>
      </dgm:t>
    </dgm:pt>
    <dgm:pt modelId="{9E073577-EF4F-4E77-A5EF-18D017BA1FB0}" type="parTrans" cxnId="{2BF0664C-42EA-425B-A4FE-B6F94F0CD9C3}">
      <dgm:prSet/>
      <dgm:spPr/>
      <dgm:t>
        <a:bodyPr/>
        <a:lstStyle/>
        <a:p>
          <a:pPr algn="l"/>
          <a:endParaRPr lang="en-GB" sz="1200">
            <a:latin typeface="Arial Narrow" panose="020B0606020202030204" pitchFamily="34" charset="0"/>
            <a:cs typeface="Arial" panose="020B0604020202020204" pitchFamily="34" charset="0"/>
          </a:endParaRPr>
        </a:p>
      </dgm:t>
    </dgm:pt>
    <dgm:pt modelId="{8A347CB3-A659-4458-8CBB-C76BAAE0C84F}" type="sibTrans" cxnId="{2BF0664C-42EA-425B-A4FE-B6F94F0CD9C3}">
      <dgm:prSet/>
      <dgm:spPr/>
      <dgm:t>
        <a:bodyPr/>
        <a:lstStyle/>
        <a:p>
          <a:pPr algn="l"/>
          <a:endParaRPr lang="en-GB" sz="1200">
            <a:latin typeface="Arial Narrow" panose="020B0606020202030204" pitchFamily="34" charset="0"/>
            <a:cs typeface="Arial" panose="020B0604020202020204" pitchFamily="34" charset="0"/>
          </a:endParaRPr>
        </a:p>
      </dgm:t>
    </dgm:pt>
    <dgm:pt modelId="{E1D180F2-7142-446A-9FC3-F87846A09FDA}">
      <dgm:prSet phldrT="[Text]" custT="1"/>
      <dgm:spPr/>
      <dgm:t>
        <a:bodyPr/>
        <a:lstStyle/>
        <a:p>
          <a:pPr algn="just"/>
          <a:r>
            <a:rPr lang="ro-RO" sz="1200" b="1" dirty="0" smtClean="0">
              <a:latin typeface="Arial Narrow" panose="020B0606020202030204" pitchFamily="34" charset="0"/>
              <a:cs typeface="Arial" panose="020B0604020202020204" pitchFamily="34" charset="0"/>
            </a:rPr>
            <a:t>Ales</a:t>
          </a:r>
          <a:r>
            <a:rPr lang="ro-RO" sz="1200" dirty="0" smtClean="0">
              <a:latin typeface="Arial Narrow" panose="020B0606020202030204" pitchFamily="34" charset="0"/>
              <a:cs typeface="Arial" panose="020B0604020202020204" pitchFamily="34" charset="0"/>
            </a:rPr>
            <a:t> în mod direct de comunitate pentru un mandat de 4 ani, </a:t>
          </a:r>
          <a:r>
            <a:rPr lang="ro-RO" sz="1200" b="1" dirty="0" smtClean="0">
              <a:latin typeface="Arial Narrow" panose="020B0606020202030204" pitchFamily="34" charset="0"/>
              <a:cs typeface="Arial" panose="020B0604020202020204" pitchFamily="34" charset="0"/>
            </a:rPr>
            <a:t>adoptă</a:t>
          </a:r>
          <a:r>
            <a:rPr lang="ro-RO" sz="1200" dirty="0" smtClean="0">
              <a:latin typeface="Arial Narrow" panose="020B0606020202030204" pitchFamily="34" charset="0"/>
              <a:cs typeface="Arial" panose="020B0604020202020204" pitchFamily="34" charset="0"/>
            </a:rPr>
            <a:t> </a:t>
          </a:r>
          <a:r>
            <a:rPr lang="ro-RO" sz="1200" b="1" dirty="0" smtClean="0">
              <a:latin typeface="Arial Narrow" panose="020B0606020202030204" pitchFamily="34" charset="0"/>
              <a:cs typeface="Arial" panose="020B0604020202020204" pitchFamily="34" charset="0"/>
            </a:rPr>
            <a:t>hotărâri</a:t>
          </a:r>
          <a:r>
            <a:rPr lang="ro-RO" sz="1200" dirty="0" smtClean="0">
              <a:latin typeface="Arial Narrow" panose="020B0606020202030204" pitchFamily="34" charset="0"/>
              <a:cs typeface="Arial" panose="020B0604020202020204" pitchFamily="34" charset="0"/>
            </a:rPr>
            <a:t> și are dreptul să instituie și să perceapă impozite și taxe locale, să elaboreze și să aprobe bugetele de venituri și cheltuieli.</a:t>
          </a:r>
          <a:endParaRPr lang="en-GB" sz="1200" dirty="0">
            <a:latin typeface="Arial Narrow" panose="020B0606020202030204" pitchFamily="34" charset="0"/>
            <a:cs typeface="Arial" panose="020B0604020202020204" pitchFamily="34" charset="0"/>
          </a:endParaRPr>
        </a:p>
      </dgm:t>
    </dgm:pt>
    <dgm:pt modelId="{FE034D94-9875-4D0C-A36B-F3212F31263F}" type="parTrans" cxnId="{47BCE987-F969-4107-B650-3E2630810ED1}">
      <dgm:prSet/>
      <dgm:spPr/>
      <dgm:t>
        <a:bodyPr/>
        <a:lstStyle/>
        <a:p>
          <a:pPr algn="l"/>
          <a:endParaRPr lang="en-GB" sz="1200">
            <a:latin typeface="Arial Narrow" panose="020B0606020202030204" pitchFamily="34" charset="0"/>
            <a:cs typeface="Arial" panose="020B0604020202020204" pitchFamily="34" charset="0"/>
          </a:endParaRPr>
        </a:p>
      </dgm:t>
    </dgm:pt>
    <dgm:pt modelId="{709F8C8F-1667-46E0-8857-CE33263E26F3}" type="sibTrans" cxnId="{47BCE987-F969-4107-B650-3E2630810ED1}">
      <dgm:prSet/>
      <dgm:spPr/>
      <dgm:t>
        <a:bodyPr/>
        <a:lstStyle/>
        <a:p>
          <a:pPr algn="l"/>
          <a:endParaRPr lang="en-GB" sz="1200">
            <a:latin typeface="Arial Narrow" panose="020B0606020202030204" pitchFamily="34" charset="0"/>
            <a:cs typeface="Arial" panose="020B0604020202020204" pitchFamily="34" charset="0"/>
          </a:endParaRPr>
        </a:p>
      </dgm:t>
    </dgm:pt>
    <dgm:pt modelId="{1C3982E2-44CB-4789-8CFA-E0CFF260CDDF}">
      <dgm:prSet phldrT="[Text]" custT="1"/>
      <dgm:spPr/>
      <dgm:t>
        <a:bodyPr/>
        <a:lstStyle/>
        <a:p>
          <a:pPr algn="just"/>
          <a:r>
            <a:rPr lang="ro-RO" sz="1200" dirty="0" smtClean="0">
              <a:latin typeface="Arial Narrow" panose="020B0606020202030204" pitchFamily="34" charset="0"/>
              <a:cs typeface="Arial" panose="020B0604020202020204" pitchFamily="34" charset="0"/>
            </a:rPr>
            <a:t>Alege din rândul membrilor un </a:t>
          </a:r>
          <a:r>
            <a:rPr lang="ro-RO" sz="1200" b="1" dirty="0" smtClean="0">
              <a:latin typeface="Arial Narrow" panose="020B0606020202030204" pitchFamily="34" charset="0"/>
              <a:cs typeface="Arial" panose="020B0604020202020204" pitchFamily="34" charset="0"/>
            </a:rPr>
            <a:t>președinte de ședință</a:t>
          </a:r>
          <a:r>
            <a:rPr lang="ro-RO" sz="1200" dirty="0" smtClean="0">
              <a:latin typeface="Arial Narrow" panose="020B0606020202030204" pitchFamily="34" charset="0"/>
              <a:cs typeface="Arial" panose="020B0604020202020204" pitchFamily="34" charset="0"/>
            </a:rPr>
            <a:t>, pentru cel mult 3 luni și se organizează pe </a:t>
          </a:r>
          <a:r>
            <a:rPr lang="ro-RO" sz="1200" b="1" dirty="0" smtClean="0">
              <a:latin typeface="Arial Narrow" panose="020B0606020202030204" pitchFamily="34" charset="0"/>
              <a:cs typeface="Arial" panose="020B0604020202020204" pitchFamily="34" charset="0"/>
            </a:rPr>
            <a:t>comisii de specialitate </a:t>
          </a:r>
          <a:r>
            <a:rPr lang="ro-RO" sz="1200" dirty="0" smtClean="0">
              <a:latin typeface="Arial Narrow" panose="020B0606020202030204" pitchFamily="34" charset="0"/>
              <a:cs typeface="Arial" panose="020B0604020202020204" pitchFamily="34" charset="0"/>
            </a:rPr>
            <a:t>care analizează proiectele de hotărâri.</a:t>
          </a:r>
          <a:endParaRPr lang="en-GB" sz="1200" dirty="0">
            <a:latin typeface="Arial Narrow" panose="020B0606020202030204" pitchFamily="34" charset="0"/>
            <a:cs typeface="Arial" panose="020B0604020202020204" pitchFamily="34" charset="0"/>
          </a:endParaRPr>
        </a:p>
      </dgm:t>
    </dgm:pt>
    <dgm:pt modelId="{0C39CF44-68EE-48D8-A242-EE22C37EE40D}" type="parTrans" cxnId="{CFB917BE-5142-44AB-B29F-CFC03E96050B}">
      <dgm:prSet/>
      <dgm:spPr/>
      <dgm:t>
        <a:bodyPr/>
        <a:lstStyle/>
        <a:p>
          <a:pPr algn="l"/>
          <a:endParaRPr lang="en-GB" sz="1200">
            <a:latin typeface="Arial Narrow" panose="020B0606020202030204" pitchFamily="34" charset="0"/>
            <a:cs typeface="Arial" panose="020B0604020202020204" pitchFamily="34" charset="0"/>
          </a:endParaRPr>
        </a:p>
      </dgm:t>
    </dgm:pt>
    <dgm:pt modelId="{5ACE144B-99B0-4812-BC41-985FA0FD9A72}" type="sibTrans" cxnId="{CFB917BE-5142-44AB-B29F-CFC03E96050B}">
      <dgm:prSet/>
      <dgm:spPr/>
      <dgm:t>
        <a:bodyPr/>
        <a:lstStyle/>
        <a:p>
          <a:pPr algn="l"/>
          <a:endParaRPr lang="en-GB" sz="1200">
            <a:latin typeface="Arial Narrow" panose="020B0606020202030204" pitchFamily="34" charset="0"/>
            <a:cs typeface="Arial" panose="020B0604020202020204" pitchFamily="34" charset="0"/>
          </a:endParaRPr>
        </a:p>
      </dgm:t>
    </dgm:pt>
    <dgm:pt modelId="{B8A9F40A-2DD8-4002-A1CB-6464B03DA15A}">
      <dgm:prSet phldrT="[Text]" custT="1"/>
      <dgm:spPr/>
      <dgm:t>
        <a:bodyPr/>
        <a:lstStyle/>
        <a:p>
          <a:pPr algn="just"/>
          <a:r>
            <a:rPr lang="ro-RO" sz="1200" b="1" i="0" dirty="0" smtClean="0">
              <a:latin typeface="Arial Narrow" panose="020B0606020202030204" pitchFamily="34" charset="0"/>
              <a:cs typeface="Arial" panose="020B0604020202020204" pitchFamily="34" charset="0"/>
            </a:rPr>
            <a:t>Promotor al democrației locale </a:t>
          </a:r>
          <a:r>
            <a:rPr lang="ro-RO" sz="1200" b="0" i="0" dirty="0" smtClean="0">
              <a:latin typeface="Arial Narrow" panose="020B0606020202030204" pitchFamily="34" charset="0"/>
              <a:cs typeface="Arial" panose="020B0604020202020204" pitchFamily="34" charset="0"/>
            </a:rPr>
            <a:t>și</a:t>
          </a:r>
          <a:r>
            <a:rPr lang="ro-RO" sz="1200" b="1" i="0" dirty="0" smtClean="0">
              <a:latin typeface="Arial Narrow" panose="020B0606020202030204" pitchFamily="34" charset="0"/>
              <a:cs typeface="Arial" panose="020B0604020202020204" pitchFamily="34" charset="0"/>
            </a:rPr>
            <a:t> autoritate deliberativă </a:t>
          </a:r>
          <a:r>
            <a:rPr lang="ro-RO" sz="1200" dirty="0" smtClean="0">
              <a:latin typeface="Arial Narrow" panose="020B0606020202030204" pitchFamily="34" charset="0"/>
              <a:cs typeface="Arial" panose="020B0604020202020204" pitchFamily="34" charset="0"/>
            </a:rPr>
            <a:t>prin care se realizează autonomia locală în comune, orașe și municipii și sectoare.</a:t>
          </a:r>
          <a:endParaRPr lang="en-GB" sz="1200" dirty="0">
            <a:latin typeface="Arial Narrow" panose="020B0606020202030204" pitchFamily="34" charset="0"/>
            <a:cs typeface="Arial" panose="020B0604020202020204" pitchFamily="34" charset="0"/>
          </a:endParaRPr>
        </a:p>
      </dgm:t>
    </dgm:pt>
    <dgm:pt modelId="{1F8E5834-957E-4236-8B26-96EA3114A2F9}" type="sibTrans" cxnId="{6D322271-F462-421B-9AAA-A436E5E2C81D}">
      <dgm:prSet/>
      <dgm:spPr/>
      <dgm:t>
        <a:bodyPr/>
        <a:lstStyle/>
        <a:p>
          <a:pPr algn="l"/>
          <a:endParaRPr lang="en-GB" sz="1200">
            <a:latin typeface="Arial Narrow" panose="020B0606020202030204" pitchFamily="34" charset="0"/>
            <a:cs typeface="Arial" panose="020B0604020202020204" pitchFamily="34" charset="0"/>
          </a:endParaRPr>
        </a:p>
      </dgm:t>
    </dgm:pt>
    <dgm:pt modelId="{AED4DE0A-BF1D-4715-ABDC-559C5134A400}" type="parTrans" cxnId="{6D322271-F462-421B-9AAA-A436E5E2C81D}">
      <dgm:prSet/>
      <dgm:spPr/>
      <dgm:t>
        <a:bodyPr/>
        <a:lstStyle/>
        <a:p>
          <a:pPr algn="l"/>
          <a:endParaRPr lang="en-GB" sz="1200">
            <a:latin typeface="Arial Narrow" panose="020B0606020202030204" pitchFamily="34" charset="0"/>
            <a:cs typeface="Arial" panose="020B0604020202020204" pitchFamily="34" charset="0"/>
          </a:endParaRPr>
        </a:p>
      </dgm:t>
    </dgm:pt>
    <dgm:pt modelId="{BCC01316-BA88-41E9-9C8C-44D9B35EFA93}">
      <dgm:prSet phldrT="[Text]" custT="1"/>
      <dgm:spPr/>
      <dgm:t>
        <a:bodyPr/>
        <a:lstStyle/>
        <a:p>
          <a:pPr algn="just"/>
          <a:r>
            <a:rPr lang="ro-RO" sz="1200" dirty="0" smtClean="0">
              <a:latin typeface="Arial Narrow" panose="020B0606020202030204" pitchFamily="34" charset="0"/>
              <a:cs typeface="Arial" panose="020B0604020202020204" pitchFamily="34" charset="0"/>
            </a:rPr>
            <a:t>Lucrează în </a:t>
          </a:r>
          <a:r>
            <a:rPr lang="ro-RO" sz="1200" b="1" dirty="0" smtClean="0">
              <a:latin typeface="Arial Narrow" panose="020B0606020202030204" pitchFamily="34" charset="0"/>
              <a:cs typeface="Arial" panose="020B0604020202020204" pitchFamily="34" charset="0"/>
            </a:rPr>
            <a:t>ședințe ordinare </a:t>
          </a:r>
          <a:r>
            <a:rPr lang="ro-RO" sz="1200" dirty="0" smtClean="0">
              <a:latin typeface="Arial Narrow" panose="020B0606020202030204" pitchFamily="34" charset="0"/>
              <a:cs typeface="Arial" panose="020B0604020202020204" pitchFamily="34" charset="0"/>
            </a:rPr>
            <a:t>(lunar, la convocarea primarului) și </a:t>
          </a:r>
          <a:r>
            <a:rPr lang="ro-RO" sz="1200" b="1" dirty="0" smtClean="0">
              <a:latin typeface="Arial Narrow" panose="020B0606020202030204" pitchFamily="34" charset="0"/>
              <a:cs typeface="Arial" panose="020B0604020202020204" pitchFamily="34" charset="0"/>
            </a:rPr>
            <a:t>extraordinare</a:t>
          </a:r>
          <a:r>
            <a:rPr lang="ro-RO" sz="1200" dirty="0" smtClean="0">
              <a:latin typeface="Arial Narrow" panose="020B0606020202030204" pitchFamily="34" charset="0"/>
              <a:cs typeface="Arial" panose="020B0604020202020204" pitchFamily="34" charset="0"/>
            </a:rPr>
            <a:t> (ori de câte ori este nevoie) unde adoptă hotărâri privind: organizarea aparatului de specialitate, dezvoltarea socio-economică și de mediu, administratea domeniului administrativ, gestiunea serviciilor, cooperarea interinstituțională. </a:t>
          </a:r>
          <a:endParaRPr lang="en-GB" sz="1200" dirty="0">
            <a:latin typeface="Arial Narrow" panose="020B0606020202030204" pitchFamily="34" charset="0"/>
            <a:cs typeface="Arial" panose="020B0604020202020204" pitchFamily="34" charset="0"/>
          </a:endParaRPr>
        </a:p>
      </dgm:t>
    </dgm:pt>
    <dgm:pt modelId="{FD7C80CF-42F1-4102-8718-2D313C15F6F9}" type="parTrans" cxnId="{AB84CA6A-0F4B-44FE-B69F-1D28D183D417}">
      <dgm:prSet/>
      <dgm:spPr/>
      <dgm:t>
        <a:bodyPr/>
        <a:lstStyle/>
        <a:p>
          <a:pPr algn="l"/>
          <a:endParaRPr lang="en-GB" sz="1200">
            <a:latin typeface="Arial Narrow" panose="020B0606020202030204" pitchFamily="34" charset="0"/>
          </a:endParaRPr>
        </a:p>
      </dgm:t>
    </dgm:pt>
    <dgm:pt modelId="{0CE5352C-9D76-4087-A455-1AC3686B22F0}" type="sibTrans" cxnId="{AB84CA6A-0F4B-44FE-B69F-1D28D183D417}">
      <dgm:prSet/>
      <dgm:spPr/>
      <dgm:t>
        <a:bodyPr/>
        <a:lstStyle/>
        <a:p>
          <a:pPr algn="l"/>
          <a:endParaRPr lang="en-GB" sz="1200">
            <a:latin typeface="Arial Narrow" panose="020B0606020202030204" pitchFamily="34" charset="0"/>
          </a:endParaRPr>
        </a:p>
      </dgm:t>
    </dgm:pt>
    <dgm:pt modelId="{C8547524-B82A-4E70-A138-F71B7D9A7D9B}" type="pres">
      <dgm:prSet presAssocID="{6C9237EE-07A4-4998-9B0D-F06ED85E8DBF}" presName="vert0" presStyleCnt="0">
        <dgm:presLayoutVars>
          <dgm:dir/>
          <dgm:animOne val="branch"/>
          <dgm:animLvl val="lvl"/>
        </dgm:presLayoutVars>
      </dgm:prSet>
      <dgm:spPr/>
      <dgm:t>
        <a:bodyPr/>
        <a:lstStyle/>
        <a:p>
          <a:endParaRPr lang="en-GB"/>
        </a:p>
      </dgm:t>
    </dgm:pt>
    <dgm:pt modelId="{D8470298-64E5-4902-89B2-CDA45FC2C899}" type="pres">
      <dgm:prSet presAssocID="{5C3FC383-6137-4526-B4C5-DD54160A1607}" presName="thickLine" presStyleLbl="alignNode1" presStyleIdx="0" presStyleCnt="1" custLinFactNeighborY="-1327"/>
      <dgm:spPr/>
    </dgm:pt>
    <dgm:pt modelId="{CD9419AA-4A7F-4349-A7BA-3A81D70747ED}" type="pres">
      <dgm:prSet presAssocID="{5C3FC383-6137-4526-B4C5-DD54160A1607}" presName="horz1" presStyleCnt="0"/>
      <dgm:spPr/>
    </dgm:pt>
    <dgm:pt modelId="{0D0CFD7C-B634-482C-AC4B-4399FD6E2DEF}" type="pres">
      <dgm:prSet presAssocID="{5C3FC383-6137-4526-B4C5-DD54160A1607}" presName="tx1" presStyleLbl="revTx" presStyleIdx="0" presStyleCnt="5" custScaleX="43257"/>
      <dgm:spPr/>
      <dgm:t>
        <a:bodyPr/>
        <a:lstStyle/>
        <a:p>
          <a:endParaRPr lang="en-GB"/>
        </a:p>
      </dgm:t>
    </dgm:pt>
    <dgm:pt modelId="{430686E9-A8D9-408B-927C-37758398025D}" type="pres">
      <dgm:prSet presAssocID="{5C3FC383-6137-4526-B4C5-DD54160A1607}" presName="vert1" presStyleCnt="0"/>
      <dgm:spPr/>
    </dgm:pt>
    <dgm:pt modelId="{82B24721-521A-4CA7-A1D1-6CEDB8A02670}" type="pres">
      <dgm:prSet presAssocID="{B8A9F40A-2DD8-4002-A1CB-6464B03DA15A}" presName="vertSpace2a" presStyleCnt="0"/>
      <dgm:spPr/>
    </dgm:pt>
    <dgm:pt modelId="{92DA6BDB-462D-4E41-A4F5-3E826DECC23E}" type="pres">
      <dgm:prSet presAssocID="{B8A9F40A-2DD8-4002-A1CB-6464B03DA15A}" presName="horz2" presStyleCnt="0"/>
      <dgm:spPr/>
    </dgm:pt>
    <dgm:pt modelId="{09EA91DA-DEB9-437D-9320-C1127BADA312}" type="pres">
      <dgm:prSet presAssocID="{B8A9F40A-2DD8-4002-A1CB-6464B03DA15A}" presName="horzSpace2" presStyleCnt="0"/>
      <dgm:spPr/>
    </dgm:pt>
    <dgm:pt modelId="{62004118-53C3-4717-AA5A-95300B8F025E}" type="pres">
      <dgm:prSet presAssocID="{B8A9F40A-2DD8-4002-A1CB-6464B03DA15A}" presName="tx2" presStyleLbl="revTx" presStyleIdx="1" presStyleCnt="5" custScaleY="52253"/>
      <dgm:spPr/>
      <dgm:t>
        <a:bodyPr/>
        <a:lstStyle/>
        <a:p>
          <a:endParaRPr lang="en-GB"/>
        </a:p>
      </dgm:t>
    </dgm:pt>
    <dgm:pt modelId="{EE8C6C7C-6500-42F2-ACFA-303BDBB33A7B}" type="pres">
      <dgm:prSet presAssocID="{B8A9F40A-2DD8-4002-A1CB-6464B03DA15A}" presName="vert2" presStyleCnt="0"/>
      <dgm:spPr/>
    </dgm:pt>
    <dgm:pt modelId="{0EDFC2E8-3CE9-42AB-9F1B-060049CE3229}" type="pres">
      <dgm:prSet presAssocID="{B8A9F40A-2DD8-4002-A1CB-6464B03DA15A}" presName="thinLine2b" presStyleLbl="callout" presStyleIdx="0" presStyleCnt="4"/>
      <dgm:spPr/>
    </dgm:pt>
    <dgm:pt modelId="{C0315866-A2AB-431D-9091-5235C66C8F37}" type="pres">
      <dgm:prSet presAssocID="{B8A9F40A-2DD8-4002-A1CB-6464B03DA15A}" presName="vertSpace2b" presStyleCnt="0"/>
      <dgm:spPr/>
    </dgm:pt>
    <dgm:pt modelId="{7B39B406-0A9F-4361-A0B1-6F7BB142ED73}" type="pres">
      <dgm:prSet presAssocID="{E1D180F2-7142-446A-9FC3-F87846A09FDA}" presName="horz2" presStyleCnt="0"/>
      <dgm:spPr/>
    </dgm:pt>
    <dgm:pt modelId="{3710C895-C0E4-475A-B893-51D7FD1699EF}" type="pres">
      <dgm:prSet presAssocID="{E1D180F2-7142-446A-9FC3-F87846A09FDA}" presName="horzSpace2" presStyleCnt="0"/>
      <dgm:spPr/>
    </dgm:pt>
    <dgm:pt modelId="{87604B58-A76F-429A-9FE8-89B987238A27}" type="pres">
      <dgm:prSet presAssocID="{E1D180F2-7142-446A-9FC3-F87846A09FDA}" presName="tx2" presStyleLbl="revTx" presStyleIdx="2" presStyleCnt="5" custScaleY="64037"/>
      <dgm:spPr/>
      <dgm:t>
        <a:bodyPr/>
        <a:lstStyle/>
        <a:p>
          <a:endParaRPr lang="en-GB"/>
        </a:p>
      </dgm:t>
    </dgm:pt>
    <dgm:pt modelId="{7DF57DE7-7E3B-4692-9B7D-2F5839D5A2A9}" type="pres">
      <dgm:prSet presAssocID="{E1D180F2-7142-446A-9FC3-F87846A09FDA}" presName="vert2" presStyleCnt="0"/>
      <dgm:spPr/>
    </dgm:pt>
    <dgm:pt modelId="{F9027FF6-1B44-47FB-95A8-3C7A870A41B2}" type="pres">
      <dgm:prSet presAssocID="{E1D180F2-7142-446A-9FC3-F87846A09FDA}" presName="thinLine2b" presStyleLbl="callout" presStyleIdx="1" presStyleCnt="4"/>
      <dgm:spPr/>
    </dgm:pt>
    <dgm:pt modelId="{1AC8A81B-61CE-4042-BDB5-573C178268F4}" type="pres">
      <dgm:prSet presAssocID="{E1D180F2-7142-446A-9FC3-F87846A09FDA}" presName="vertSpace2b" presStyleCnt="0"/>
      <dgm:spPr/>
    </dgm:pt>
    <dgm:pt modelId="{B91F8BE8-86DE-45D3-BA81-6106A86A78E7}" type="pres">
      <dgm:prSet presAssocID="{1C3982E2-44CB-4789-8CFA-E0CFF260CDDF}" presName="horz2" presStyleCnt="0"/>
      <dgm:spPr/>
    </dgm:pt>
    <dgm:pt modelId="{0B189F61-1214-4D8B-B0BD-87041C87773B}" type="pres">
      <dgm:prSet presAssocID="{1C3982E2-44CB-4789-8CFA-E0CFF260CDDF}" presName="horzSpace2" presStyleCnt="0"/>
      <dgm:spPr/>
    </dgm:pt>
    <dgm:pt modelId="{AC5F799F-9EE6-4168-BCFA-A0F0885BC843}" type="pres">
      <dgm:prSet presAssocID="{1C3982E2-44CB-4789-8CFA-E0CFF260CDDF}" presName="tx2" presStyleLbl="revTx" presStyleIdx="3" presStyleCnt="5" custScaleY="66858"/>
      <dgm:spPr/>
      <dgm:t>
        <a:bodyPr/>
        <a:lstStyle/>
        <a:p>
          <a:endParaRPr lang="en-GB"/>
        </a:p>
      </dgm:t>
    </dgm:pt>
    <dgm:pt modelId="{F2C8099B-C41C-49A4-BA24-A19BDC50B4F2}" type="pres">
      <dgm:prSet presAssocID="{1C3982E2-44CB-4789-8CFA-E0CFF260CDDF}" presName="vert2" presStyleCnt="0"/>
      <dgm:spPr/>
    </dgm:pt>
    <dgm:pt modelId="{5BB6A778-41F4-49B9-9DAA-1BEAEB5C6948}" type="pres">
      <dgm:prSet presAssocID="{1C3982E2-44CB-4789-8CFA-E0CFF260CDDF}" presName="thinLine2b" presStyleLbl="callout" presStyleIdx="2" presStyleCnt="4"/>
      <dgm:spPr/>
    </dgm:pt>
    <dgm:pt modelId="{3C4BB1F2-C101-41E6-982E-12C4195521C9}" type="pres">
      <dgm:prSet presAssocID="{1C3982E2-44CB-4789-8CFA-E0CFF260CDDF}" presName="vertSpace2b" presStyleCnt="0"/>
      <dgm:spPr/>
    </dgm:pt>
    <dgm:pt modelId="{ED2F49BD-8B16-4A2C-936F-4B96BA6B35D5}" type="pres">
      <dgm:prSet presAssocID="{BCC01316-BA88-41E9-9C8C-44D9B35EFA93}" presName="horz2" presStyleCnt="0"/>
      <dgm:spPr/>
    </dgm:pt>
    <dgm:pt modelId="{251074B3-0986-451F-BE33-428F82F1D213}" type="pres">
      <dgm:prSet presAssocID="{BCC01316-BA88-41E9-9C8C-44D9B35EFA93}" presName="horzSpace2" presStyleCnt="0"/>
      <dgm:spPr/>
    </dgm:pt>
    <dgm:pt modelId="{C0240B49-C48A-46E5-87AB-0E5FCF71BB3E}" type="pres">
      <dgm:prSet presAssocID="{BCC01316-BA88-41E9-9C8C-44D9B35EFA93}" presName="tx2" presStyleLbl="revTx" presStyleIdx="4" presStyleCnt="5"/>
      <dgm:spPr/>
      <dgm:t>
        <a:bodyPr/>
        <a:lstStyle/>
        <a:p>
          <a:endParaRPr lang="en-GB"/>
        </a:p>
      </dgm:t>
    </dgm:pt>
    <dgm:pt modelId="{15B60BA5-2AD5-4907-926E-8EA7B2CF4D08}" type="pres">
      <dgm:prSet presAssocID="{BCC01316-BA88-41E9-9C8C-44D9B35EFA93}" presName="vert2" presStyleCnt="0"/>
      <dgm:spPr/>
    </dgm:pt>
    <dgm:pt modelId="{F31940F6-2434-4815-8B80-5A2067BFE04D}" type="pres">
      <dgm:prSet presAssocID="{BCC01316-BA88-41E9-9C8C-44D9B35EFA93}" presName="thinLine2b" presStyleLbl="callout" presStyleIdx="3" presStyleCnt="4"/>
      <dgm:spPr/>
    </dgm:pt>
    <dgm:pt modelId="{77D8BBEC-4404-4032-9407-BC4ED37C5857}" type="pres">
      <dgm:prSet presAssocID="{BCC01316-BA88-41E9-9C8C-44D9B35EFA93}" presName="vertSpace2b" presStyleCnt="0"/>
      <dgm:spPr/>
    </dgm:pt>
  </dgm:ptLst>
  <dgm:cxnLst>
    <dgm:cxn modelId="{77C04162-97FA-4877-8464-18B2F073BCFF}" type="presOf" srcId="{B8A9F40A-2DD8-4002-A1CB-6464B03DA15A}" destId="{62004118-53C3-4717-AA5A-95300B8F025E}" srcOrd="0" destOrd="0" presId="urn:microsoft.com/office/officeart/2008/layout/LinedList"/>
    <dgm:cxn modelId="{AB84CA6A-0F4B-44FE-B69F-1D28D183D417}" srcId="{5C3FC383-6137-4526-B4C5-DD54160A1607}" destId="{BCC01316-BA88-41E9-9C8C-44D9B35EFA93}" srcOrd="3" destOrd="0" parTransId="{FD7C80CF-42F1-4102-8718-2D313C15F6F9}" sibTransId="{0CE5352C-9D76-4087-A455-1AC3686B22F0}"/>
    <dgm:cxn modelId="{2BF0664C-42EA-425B-A4FE-B6F94F0CD9C3}" srcId="{6C9237EE-07A4-4998-9B0D-F06ED85E8DBF}" destId="{5C3FC383-6137-4526-B4C5-DD54160A1607}" srcOrd="0" destOrd="0" parTransId="{9E073577-EF4F-4E77-A5EF-18D017BA1FB0}" sibTransId="{8A347CB3-A659-4458-8CBB-C76BAAE0C84F}"/>
    <dgm:cxn modelId="{36DF87D5-8A51-4387-95F1-65EC856E4471}" type="presOf" srcId="{BCC01316-BA88-41E9-9C8C-44D9B35EFA93}" destId="{C0240B49-C48A-46E5-87AB-0E5FCF71BB3E}" srcOrd="0" destOrd="0" presId="urn:microsoft.com/office/officeart/2008/layout/LinedList"/>
    <dgm:cxn modelId="{75E45763-05E0-4B6D-8111-C68A48531C78}" type="presOf" srcId="{1C3982E2-44CB-4789-8CFA-E0CFF260CDDF}" destId="{AC5F799F-9EE6-4168-BCFA-A0F0885BC843}" srcOrd="0" destOrd="0" presId="urn:microsoft.com/office/officeart/2008/layout/LinedList"/>
    <dgm:cxn modelId="{6D322271-F462-421B-9AAA-A436E5E2C81D}" srcId="{5C3FC383-6137-4526-B4C5-DD54160A1607}" destId="{B8A9F40A-2DD8-4002-A1CB-6464B03DA15A}" srcOrd="0" destOrd="0" parTransId="{AED4DE0A-BF1D-4715-ABDC-559C5134A400}" sibTransId="{1F8E5834-957E-4236-8B26-96EA3114A2F9}"/>
    <dgm:cxn modelId="{1F282F45-2A95-45C3-AB1F-693509898A86}" type="presOf" srcId="{5C3FC383-6137-4526-B4C5-DD54160A1607}" destId="{0D0CFD7C-B634-482C-AC4B-4399FD6E2DEF}" srcOrd="0" destOrd="0" presId="urn:microsoft.com/office/officeart/2008/layout/LinedList"/>
    <dgm:cxn modelId="{CFB917BE-5142-44AB-B29F-CFC03E96050B}" srcId="{5C3FC383-6137-4526-B4C5-DD54160A1607}" destId="{1C3982E2-44CB-4789-8CFA-E0CFF260CDDF}" srcOrd="2" destOrd="0" parTransId="{0C39CF44-68EE-48D8-A242-EE22C37EE40D}" sibTransId="{5ACE144B-99B0-4812-BC41-985FA0FD9A72}"/>
    <dgm:cxn modelId="{28619913-65C3-4B5B-B9F0-2B5AD4B1A23D}" type="presOf" srcId="{6C9237EE-07A4-4998-9B0D-F06ED85E8DBF}" destId="{C8547524-B82A-4E70-A138-F71B7D9A7D9B}" srcOrd="0" destOrd="0" presId="urn:microsoft.com/office/officeart/2008/layout/LinedList"/>
    <dgm:cxn modelId="{40BD682D-5E08-4941-881F-59F4EA81CA33}" type="presOf" srcId="{E1D180F2-7142-446A-9FC3-F87846A09FDA}" destId="{87604B58-A76F-429A-9FE8-89B987238A27}" srcOrd="0" destOrd="0" presId="urn:microsoft.com/office/officeart/2008/layout/LinedList"/>
    <dgm:cxn modelId="{47BCE987-F969-4107-B650-3E2630810ED1}" srcId="{5C3FC383-6137-4526-B4C5-DD54160A1607}" destId="{E1D180F2-7142-446A-9FC3-F87846A09FDA}" srcOrd="1" destOrd="0" parTransId="{FE034D94-9875-4D0C-A36B-F3212F31263F}" sibTransId="{709F8C8F-1667-46E0-8857-CE33263E26F3}"/>
    <dgm:cxn modelId="{630A9C9C-DE89-48E4-B24A-6CED6D044236}" type="presParOf" srcId="{C8547524-B82A-4E70-A138-F71B7D9A7D9B}" destId="{D8470298-64E5-4902-89B2-CDA45FC2C899}" srcOrd="0" destOrd="0" presId="urn:microsoft.com/office/officeart/2008/layout/LinedList"/>
    <dgm:cxn modelId="{66A10119-DFAA-4857-BCDB-AF6ECDDC0D8F}" type="presParOf" srcId="{C8547524-B82A-4E70-A138-F71B7D9A7D9B}" destId="{CD9419AA-4A7F-4349-A7BA-3A81D70747ED}" srcOrd="1" destOrd="0" presId="urn:microsoft.com/office/officeart/2008/layout/LinedList"/>
    <dgm:cxn modelId="{F36ED58C-D1A3-4574-BAEB-D282BD3E0473}" type="presParOf" srcId="{CD9419AA-4A7F-4349-A7BA-3A81D70747ED}" destId="{0D0CFD7C-B634-482C-AC4B-4399FD6E2DEF}" srcOrd="0" destOrd="0" presId="urn:microsoft.com/office/officeart/2008/layout/LinedList"/>
    <dgm:cxn modelId="{75E6AA3E-3C80-4FDA-AFA6-F787D5AB01C5}" type="presParOf" srcId="{CD9419AA-4A7F-4349-A7BA-3A81D70747ED}" destId="{430686E9-A8D9-408B-927C-37758398025D}" srcOrd="1" destOrd="0" presId="urn:microsoft.com/office/officeart/2008/layout/LinedList"/>
    <dgm:cxn modelId="{88FB8982-9766-4841-9DB5-A9B1A0CC76C1}" type="presParOf" srcId="{430686E9-A8D9-408B-927C-37758398025D}" destId="{82B24721-521A-4CA7-A1D1-6CEDB8A02670}" srcOrd="0" destOrd="0" presId="urn:microsoft.com/office/officeart/2008/layout/LinedList"/>
    <dgm:cxn modelId="{D62944C3-B606-4609-978A-C0E620EF6EAD}" type="presParOf" srcId="{430686E9-A8D9-408B-927C-37758398025D}" destId="{92DA6BDB-462D-4E41-A4F5-3E826DECC23E}" srcOrd="1" destOrd="0" presId="urn:microsoft.com/office/officeart/2008/layout/LinedList"/>
    <dgm:cxn modelId="{E29A730F-FD39-4B0C-A8CF-3F37AFB44328}" type="presParOf" srcId="{92DA6BDB-462D-4E41-A4F5-3E826DECC23E}" destId="{09EA91DA-DEB9-437D-9320-C1127BADA312}" srcOrd="0" destOrd="0" presId="urn:microsoft.com/office/officeart/2008/layout/LinedList"/>
    <dgm:cxn modelId="{F0B0CC27-5783-417B-AB20-A55C5587FF4F}" type="presParOf" srcId="{92DA6BDB-462D-4E41-A4F5-3E826DECC23E}" destId="{62004118-53C3-4717-AA5A-95300B8F025E}" srcOrd="1" destOrd="0" presId="urn:microsoft.com/office/officeart/2008/layout/LinedList"/>
    <dgm:cxn modelId="{0C27DA38-BA68-4101-B714-B33F357060DE}" type="presParOf" srcId="{92DA6BDB-462D-4E41-A4F5-3E826DECC23E}" destId="{EE8C6C7C-6500-42F2-ACFA-303BDBB33A7B}" srcOrd="2" destOrd="0" presId="urn:microsoft.com/office/officeart/2008/layout/LinedList"/>
    <dgm:cxn modelId="{BFFE76B7-8F60-4796-9B85-15EBC7CBE790}" type="presParOf" srcId="{430686E9-A8D9-408B-927C-37758398025D}" destId="{0EDFC2E8-3CE9-42AB-9F1B-060049CE3229}" srcOrd="2" destOrd="0" presId="urn:microsoft.com/office/officeart/2008/layout/LinedList"/>
    <dgm:cxn modelId="{DFA37AE6-F4C6-4FF0-BF16-87F1C8768D6F}" type="presParOf" srcId="{430686E9-A8D9-408B-927C-37758398025D}" destId="{C0315866-A2AB-431D-9091-5235C66C8F37}" srcOrd="3" destOrd="0" presId="urn:microsoft.com/office/officeart/2008/layout/LinedList"/>
    <dgm:cxn modelId="{DAC8E480-1FEA-4F3F-A0D8-D76FA580F222}" type="presParOf" srcId="{430686E9-A8D9-408B-927C-37758398025D}" destId="{7B39B406-0A9F-4361-A0B1-6F7BB142ED73}" srcOrd="4" destOrd="0" presId="urn:microsoft.com/office/officeart/2008/layout/LinedList"/>
    <dgm:cxn modelId="{182D18E2-2146-4C1E-8A83-C43A428947DB}" type="presParOf" srcId="{7B39B406-0A9F-4361-A0B1-6F7BB142ED73}" destId="{3710C895-C0E4-475A-B893-51D7FD1699EF}" srcOrd="0" destOrd="0" presId="urn:microsoft.com/office/officeart/2008/layout/LinedList"/>
    <dgm:cxn modelId="{02B546C0-C093-47BD-9CF6-9D3BD2B74124}" type="presParOf" srcId="{7B39B406-0A9F-4361-A0B1-6F7BB142ED73}" destId="{87604B58-A76F-429A-9FE8-89B987238A27}" srcOrd="1" destOrd="0" presId="urn:microsoft.com/office/officeart/2008/layout/LinedList"/>
    <dgm:cxn modelId="{C5D065CD-54F9-464D-8441-36A9884289A0}" type="presParOf" srcId="{7B39B406-0A9F-4361-A0B1-6F7BB142ED73}" destId="{7DF57DE7-7E3B-4692-9B7D-2F5839D5A2A9}" srcOrd="2" destOrd="0" presId="urn:microsoft.com/office/officeart/2008/layout/LinedList"/>
    <dgm:cxn modelId="{635DC036-35E2-4199-B163-548108BCB928}" type="presParOf" srcId="{430686E9-A8D9-408B-927C-37758398025D}" destId="{F9027FF6-1B44-47FB-95A8-3C7A870A41B2}" srcOrd="5" destOrd="0" presId="urn:microsoft.com/office/officeart/2008/layout/LinedList"/>
    <dgm:cxn modelId="{7489B277-4CD3-44BB-86B6-A66E7458A521}" type="presParOf" srcId="{430686E9-A8D9-408B-927C-37758398025D}" destId="{1AC8A81B-61CE-4042-BDB5-573C178268F4}" srcOrd="6" destOrd="0" presId="urn:microsoft.com/office/officeart/2008/layout/LinedList"/>
    <dgm:cxn modelId="{902356B5-9615-491D-A510-03CF6415CFAF}" type="presParOf" srcId="{430686E9-A8D9-408B-927C-37758398025D}" destId="{B91F8BE8-86DE-45D3-BA81-6106A86A78E7}" srcOrd="7" destOrd="0" presId="urn:microsoft.com/office/officeart/2008/layout/LinedList"/>
    <dgm:cxn modelId="{5E67FA95-102C-439D-AA30-7BE5EBDEF031}" type="presParOf" srcId="{B91F8BE8-86DE-45D3-BA81-6106A86A78E7}" destId="{0B189F61-1214-4D8B-B0BD-87041C87773B}" srcOrd="0" destOrd="0" presId="urn:microsoft.com/office/officeart/2008/layout/LinedList"/>
    <dgm:cxn modelId="{0AC46B6D-AFC6-4D14-A407-E00F662852A5}" type="presParOf" srcId="{B91F8BE8-86DE-45D3-BA81-6106A86A78E7}" destId="{AC5F799F-9EE6-4168-BCFA-A0F0885BC843}" srcOrd="1" destOrd="0" presId="urn:microsoft.com/office/officeart/2008/layout/LinedList"/>
    <dgm:cxn modelId="{45087647-FF05-4A9F-88F5-20CB887CB0D4}" type="presParOf" srcId="{B91F8BE8-86DE-45D3-BA81-6106A86A78E7}" destId="{F2C8099B-C41C-49A4-BA24-A19BDC50B4F2}" srcOrd="2" destOrd="0" presId="urn:microsoft.com/office/officeart/2008/layout/LinedList"/>
    <dgm:cxn modelId="{7666E10E-AF08-4518-A1E1-7BA2FFFC8E48}" type="presParOf" srcId="{430686E9-A8D9-408B-927C-37758398025D}" destId="{5BB6A778-41F4-49B9-9DAA-1BEAEB5C6948}" srcOrd="8" destOrd="0" presId="urn:microsoft.com/office/officeart/2008/layout/LinedList"/>
    <dgm:cxn modelId="{21782296-899B-43EF-9F49-4DF73137E92B}" type="presParOf" srcId="{430686E9-A8D9-408B-927C-37758398025D}" destId="{3C4BB1F2-C101-41E6-982E-12C4195521C9}" srcOrd="9" destOrd="0" presId="urn:microsoft.com/office/officeart/2008/layout/LinedList"/>
    <dgm:cxn modelId="{A979BED7-3DE4-42D4-8335-0AEFEA333C8E}" type="presParOf" srcId="{430686E9-A8D9-408B-927C-37758398025D}" destId="{ED2F49BD-8B16-4A2C-936F-4B96BA6B35D5}" srcOrd="10" destOrd="0" presId="urn:microsoft.com/office/officeart/2008/layout/LinedList"/>
    <dgm:cxn modelId="{B9930B1A-792B-4CA4-A1F1-081A0375B825}" type="presParOf" srcId="{ED2F49BD-8B16-4A2C-936F-4B96BA6B35D5}" destId="{251074B3-0986-451F-BE33-428F82F1D213}" srcOrd="0" destOrd="0" presId="urn:microsoft.com/office/officeart/2008/layout/LinedList"/>
    <dgm:cxn modelId="{CDEFEE62-C53A-4A62-A611-9B65F91227A8}" type="presParOf" srcId="{ED2F49BD-8B16-4A2C-936F-4B96BA6B35D5}" destId="{C0240B49-C48A-46E5-87AB-0E5FCF71BB3E}" srcOrd="1" destOrd="0" presId="urn:microsoft.com/office/officeart/2008/layout/LinedList"/>
    <dgm:cxn modelId="{8CF0E594-DB7A-48B5-AFDB-EDB9256489B7}" type="presParOf" srcId="{ED2F49BD-8B16-4A2C-936F-4B96BA6B35D5}" destId="{15B60BA5-2AD5-4907-926E-8EA7B2CF4D08}" srcOrd="2" destOrd="0" presId="urn:microsoft.com/office/officeart/2008/layout/LinedList"/>
    <dgm:cxn modelId="{B0A5BDE9-CDC9-4915-BB2A-74111B9327E9}" type="presParOf" srcId="{430686E9-A8D9-408B-927C-37758398025D}" destId="{F31940F6-2434-4815-8B80-5A2067BFE04D}" srcOrd="11" destOrd="0" presId="urn:microsoft.com/office/officeart/2008/layout/LinedList"/>
    <dgm:cxn modelId="{E7C34DCE-F6C7-4F5D-9299-C0D33BC952E2}" type="presParOf" srcId="{430686E9-A8D9-408B-927C-37758398025D}" destId="{77D8BBEC-4404-4032-9407-BC4ED37C5857}" srcOrd="12"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6C9237EE-07A4-4998-9B0D-F06ED85E8DBF}" type="doc">
      <dgm:prSet loTypeId="urn:microsoft.com/office/officeart/2008/layout/LinedList" loCatId="list" qsTypeId="urn:microsoft.com/office/officeart/2005/8/quickstyle/simple5" qsCatId="simple" csTypeId="urn:microsoft.com/office/officeart/2005/8/colors/accent2_4" csCatId="accent2" phldr="1"/>
      <dgm:spPr/>
      <dgm:t>
        <a:bodyPr/>
        <a:lstStyle/>
        <a:p>
          <a:endParaRPr lang="en-GB"/>
        </a:p>
      </dgm:t>
    </dgm:pt>
    <dgm:pt modelId="{5C3FC383-6137-4526-B4C5-DD54160A1607}">
      <dgm:prSet phldrT="[Text]" custT="1"/>
      <dgm:spPr/>
      <dgm:t>
        <a:bodyPr vert="vert270"/>
        <a:lstStyle/>
        <a:p>
          <a:pPr algn="ctr"/>
          <a:r>
            <a:rPr lang="ro-RO" sz="1400" b="1" dirty="0" smtClean="0">
              <a:solidFill>
                <a:srgbClr val="1B835B"/>
              </a:solidFill>
              <a:latin typeface="Arial Narrow" panose="020B0606020202030204" pitchFamily="34" charset="0"/>
              <a:cs typeface="Arial" panose="020B0604020202020204" pitchFamily="34" charset="0"/>
            </a:rPr>
            <a:t>Primarul</a:t>
          </a:r>
          <a:endParaRPr lang="en-GB" sz="1400" b="1" dirty="0">
            <a:solidFill>
              <a:srgbClr val="1B835B"/>
            </a:solidFill>
            <a:latin typeface="Arial Narrow" panose="020B0606020202030204" pitchFamily="34" charset="0"/>
            <a:cs typeface="Arial" panose="020B0604020202020204" pitchFamily="34" charset="0"/>
          </a:endParaRPr>
        </a:p>
      </dgm:t>
    </dgm:pt>
    <dgm:pt modelId="{9E073577-EF4F-4E77-A5EF-18D017BA1FB0}" type="parTrans" cxnId="{2BF0664C-42EA-425B-A4FE-B6F94F0CD9C3}">
      <dgm:prSet/>
      <dgm:spPr/>
      <dgm:t>
        <a:bodyPr/>
        <a:lstStyle/>
        <a:p>
          <a:endParaRPr lang="en-GB" sz="1200">
            <a:latin typeface="Arial Narrow" panose="020B0606020202030204" pitchFamily="34" charset="0"/>
            <a:cs typeface="Arial" panose="020B0604020202020204" pitchFamily="34" charset="0"/>
          </a:endParaRPr>
        </a:p>
      </dgm:t>
    </dgm:pt>
    <dgm:pt modelId="{8A347CB3-A659-4458-8CBB-C76BAAE0C84F}" type="sibTrans" cxnId="{2BF0664C-42EA-425B-A4FE-B6F94F0CD9C3}">
      <dgm:prSet/>
      <dgm:spPr/>
      <dgm:t>
        <a:bodyPr/>
        <a:lstStyle/>
        <a:p>
          <a:endParaRPr lang="en-GB" sz="1200">
            <a:latin typeface="Arial Narrow" panose="020B0606020202030204" pitchFamily="34" charset="0"/>
            <a:cs typeface="Arial" panose="020B0604020202020204" pitchFamily="34" charset="0"/>
          </a:endParaRPr>
        </a:p>
      </dgm:t>
    </dgm:pt>
    <dgm:pt modelId="{B8A9F40A-2DD8-4002-A1CB-6464B03DA15A}">
      <dgm:prSet phldrT="[Text]" custT="1"/>
      <dgm:spPr/>
      <dgm:t>
        <a:bodyPr/>
        <a:lstStyle/>
        <a:p>
          <a:pPr algn="just"/>
          <a:r>
            <a:rPr lang="ro-RO" sz="1200" b="1" i="0" dirty="0" smtClean="0">
              <a:latin typeface="Arial Narrow" panose="020B0606020202030204" pitchFamily="34" charset="0"/>
              <a:cs typeface="Arial" panose="020B0604020202020204" pitchFamily="34" charset="0"/>
            </a:rPr>
            <a:t>Autoritate executivă </a:t>
          </a:r>
          <a:r>
            <a:rPr lang="ro-RO" sz="1200" dirty="0" smtClean="0">
              <a:latin typeface="Arial Narrow" panose="020B0606020202030204" pitchFamily="34" charset="0"/>
              <a:cs typeface="Arial" panose="020B0604020202020204" pitchFamily="34" charset="0"/>
            </a:rPr>
            <a:t>prin care se realizează autonomia locală în comune, orașe, municipii, sectoare și </a:t>
          </a:r>
          <a:r>
            <a:rPr lang="ro-RO" sz="1200" b="1" dirty="0" smtClean="0">
              <a:latin typeface="Arial Narrow" panose="020B0606020202030204" pitchFamily="34" charset="0"/>
              <a:cs typeface="Arial" panose="020B0604020202020204" pitchFamily="34" charset="0"/>
            </a:rPr>
            <a:t>asigură respectarea drepturilor</a:t>
          </a:r>
          <a:r>
            <a:rPr lang="ro-RO" sz="1200" dirty="0" smtClean="0">
              <a:latin typeface="Arial Narrow" panose="020B0606020202030204" pitchFamily="34" charset="0"/>
              <a:cs typeface="Arial" panose="020B0604020202020204" pitchFamily="34" charset="0"/>
            </a:rPr>
            <a:t> și libertăților fundamentale ale </a:t>
          </a:r>
          <a:r>
            <a:rPr lang="ro-RO" sz="1200" b="1" dirty="0" smtClean="0">
              <a:latin typeface="Arial Narrow" panose="020B0606020202030204" pitchFamily="34" charset="0"/>
              <a:cs typeface="Arial" panose="020B0604020202020204" pitchFamily="34" charset="0"/>
            </a:rPr>
            <a:t>cetățenilor</a:t>
          </a:r>
          <a:r>
            <a:rPr lang="ro-RO" sz="1200" dirty="0" smtClean="0">
              <a:latin typeface="Arial Narrow" panose="020B0606020202030204" pitchFamily="34" charset="0"/>
              <a:cs typeface="Arial" panose="020B0604020202020204" pitchFamily="34" charset="0"/>
            </a:rPr>
            <a:t> și </a:t>
          </a:r>
          <a:r>
            <a:rPr lang="ro-RO" sz="1200" b="1" dirty="0" smtClean="0">
              <a:latin typeface="Arial Narrow" panose="020B0606020202030204" pitchFamily="34" charset="0"/>
              <a:cs typeface="Arial" panose="020B0604020202020204" pitchFamily="34" charset="0"/>
            </a:rPr>
            <a:t>punerea în aplicare</a:t>
          </a:r>
          <a:r>
            <a:rPr lang="ro-RO" sz="1200" dirty="0" smtClean="0">
              <a:latin typeface="Arial Narrow" panose="020B0606020202030204" pitchFamily="34" charset="0"/>
              <a:cs typeface="Arial" panose="020B0604020202020204" pitchFamily="34" charset="0"/>
            </a:rPr>
            <a:t> a normelor legale. </a:t>
          </a:r>
          <a:endParaRPr lang="en-GB" sz="1200" dirty="0">
            <a:latin typeface="Arial Narrow" panose="020B0606020202030204" pitchFamily="34" charset="0"/>
            <a:cs typeface="Arial" panose="020B0604020202020204" pitchFamily="34" charset="0"/>
          </a:endParaRPr>
        </a:p>
      </dgm:t>
    </dgm:pt>
    <dgm:pt modelId="{AED4DE0A-BF1D-4715-ABDC-559C5134A400}" type="parTrans" cxnId="{6D322271-F462-421B-9AAA-A436E5E2C81D}">
      <dgm:prSet/>
      <dgm:spPr/>
      <dgm:t>
        <a:bodyPr/>
        <a:lstStyle/>
        <a:p>
          <a:endParaRPr lang="en-GB" sz="1200">
            <a:latin typeface="Arial Narrow" panose="020B0606020202030204" pitchFamily="34" charset="0"/>
            <a:cs typeface="Arial" panose="020B0604020202020204" pitchFamily="34" charset="0"/>
          </a:endParaRPr>
        </a:p>
      </dgm:t>
    </dgm:pt>
    <dgm:pt modelId="{1F8E5834-957E-4236-8B26-96EA3114A2F9}" type="sibTrans" cxnId="{6D322271-F462-421B-9AAA-A436E5E2C81D}">
      <dgm:prSet/>
      <dgm:spPr/>
      <dgm:t>
        <a:bodyPr/>
        <a:lstStyle/>
        <a:p>
          <a:endParaRPr lang="en-GB" sz="1200">
            <a:latin typeface="Arial Narrow" panose="020B0606020202030204" pitchFamily="34" charset="0"/>
            <a:cs typeface="Arial" panose="020B0604020202020204" pitchFamily="34" charset="0"/>
          </a:endParaRPr>
        </a:p>
      </dgm:t>
    </dgm:pt>
    <dgm:pt modelId="{E1D180F2-7142-446A-9FC3-F87846A09FDA}">
      <dgm:prSet phldrT="[Text]" custT="1"/>
      <dgm:spPr/>
      <dgm:t>
        <a:bodyPr/>
        <a:lstStyle/>
        <a:p>
          <a:pPr algn="just"/>
          <a:r>
            <a:rPr lang="ro-RO" sz="1200" b="1" dirty="0" smtClean="0">
              <a:latin typeface="Arial Narrow" panose="020B0606020202030204" pitchFamily="34" charset="0"/>
              <a:cs typeface="Arial" panose="020B0604020202020204" pitchFamily="34" charset="0"/>
            </a:rPr>
            <a:t>Ales</a:t>
          </a:r>
          <a:r>
            <a:rPr lang="ro-RO" sz="1200" dirty="0" smtClean="0">
              <a:latin typeface="Arial Narrow" panose="020B0606020202030204" pitchFamily="34" charset="0"/>
              <a:cs typeface="Arial" panose="020B0604020202020204" pitchFamily="34" charset="0"/>
            </a:rPr>
            <a:t> în mod direct de către comunitatea locală pentru un mandat de 4 ani, care se exercita până la depunerea jurământului de noul primar ales și </a:t>
          </a:r>
          <a:r>
            <a:rPr lang="ro-RO" sz="1200" b="1" dirty="0" smtClean="0">
              <a:latin typeface="Arial Narrow" panose="020B0606020202030204" pitchFamily="34" charset="0"/>
              <a:cs typeface="Arial" panose="020B0604020202020204" pitchFamily="34" charset="0"/>
            </a:rPr>
            <a:t>emite</a:t>
          </a:r>
          <a:r>
            <a:rPr lang="ro-RO" sz="1200" dirty="0" smtClean="0">
              <a:latin typeface="Arial Narrow" panose="020B0606020202030204" pitchFamily="34" charset="0"/>
              <a:cs typeface="Arial" panose="020B0604020202020204" pitchFamily="34" charset="0"/>
            </a:rPr>
            <a:t> pentru exercitarea  atribuțiilor </a:t>
          </a:r>
          <a:r>
            <a:rPr lang="ro-RO" sz="1200" b="1" dirty="0" smtClean="0">
              <a:latin typeface="Arial Narrow" panose="020B0606020202030204" pitchFamily="34" charset="0"/>
              <a:cs typeface="Arial" panose="020B0604020202020204" pitchFamily="34" charset="0"/>
            </a:rPr>
            <a:t>dispoziții</a:t>
          </a:r>
          <a:r>
            <a:rPr lang="ro-RO" sz="1200" dirty="0" smtClean="0">
              <a:latin typeface="Arial Narrow" panose="020B0606020202030204" pitchFamily="34" charset="0"/>
              <a:cs typeface="Arial" panose="020B0604020202020204" pitchFamily="34" charset="0"/>
            </a:rPr>
            <a:t>.</a:t>
          </a:r>
          <a:endParaRPr lang="en-GB" sz="1200" dirty="0">
            <a:latin typeface="Arial Narrow" panose="020B0606020202030204" pitchFamily="34" charset="0"/>
            <a:cs typeface="Arial" panose="020B0604020202020204" pitchFamily="34" charset="0"/>
          </a:endParaRPr>
        </a:p>
      </dgm:t>
    </dgm:pt>
    <dgm:pt modelId="{FE034D94-9875-4D0C-A36B-F3212F31263F}" type="parTrans" cxnId="{47BCE987-F969-4107-B650-3E2630810ED1}">
      <dgm:prSet/>
      <dgm:spPr/>
      <dgm:t>
        <a:bodyPr/>
        <a:lstStyle/>
        <a:p>
          <a:endParaRPr lang="en-GB" sz="1200">
            <a:latin typeface="Arial Narrow" panose="020B0606020202030204" pitchFamily="34" charset="0"/>
            <a:cs typeface="Arial" panose="020B0604020202020204" pitchFamily="34" charset="0"/>
          </a:endParaRPr>
        </a:p>
      </dgm:t>
    </dgm:pt>
    <dgm:pt modelId="{709F8C8F-1667-46E0-8857-CE33263E26F3}" type="sibTrans" cxnId="{47BCE987-F969-4107-B650-3E2630810ED1}">
      <dgm:prSet/>
      <dgm:spPr/>
      <dgm:t>
        <a:bodyPr/>
        <a:lstStyle/>
        <a:p>
          <a:endParaRPr lang="en-GB" sz="1200">
            <a:latin typeface="Arial Narrow" panose="020B0606020202030204" pitchFamily="34" charset="0"/>
            <a:cs typeface="Arial" panose="020B0604020202020204" pitchFamily="34" charset="0"/>
          </a:endParaRPr>
        </a:p>
      </dgm:t>
    </dgm:pt>
    <dgm:pt modelId="{C8547524-B82A-4E70-A138-F71B7D9A7D9B}" type="pres">
      <dgm:prSet presAssocID="{6C9237EE-07A4-4998-9B0D-F06ED85E8DBF}" presName="vert0" presStyleCnt="0">
        <dgm:presLayoutVars>
          <dgm:dir/>
          <dgm:animOne val="branch"/>
          <dgm:animLvl val="lvl"/>
        </dgm:presLayoutVars>
      </dgm:prSet>
      <dgm:spPr/>
      <dgm:t>
        <a:bodyPr/>
        <a:lstStyle/>
        <a:p>
          <a:endParaRPr lang="en-GB"/>
        </a:p>
      </dgm:t>
    </dgm:pt>
    <dgm:pt modelId="{D8470298-64E5-4902-89B2-CDA45FC2C899}" type="pres">
      <dgm:prSet presAssocID="{5C3FC383-6137-4526-B4C5-DD54160A1607}" presName="thickLine" presStyleLbl="alignNode1" presStyleIdx="0" presStyleCnt="1"/>
      <dgm:spPr/>
    </dgm:pt>
    <dgm:pt modelId="{CD9419AA-4A7F-4349-A7BA-3A81D70747ED}" type="pres">
      <dgm:prSet presAssocID="{5C3FC383-6137-4526-B4C5-DD54160A1607}" presName="horz1" presStyleCnt="0"/>
      <dgm:spPr/>
    </dgm:pt>
    <dgm:pt modelId="{0D0CFD7C-B634-482C-AC4B-4399FD6E2DEF}" type="pres">
      <dgm:prSet presAssocID="{5C3FC383-6137-4526-B4C5-DD54160A1607}" presName="tx1" presStyleLbl="revTx" presStyleIdx="0" presStyleCnt="3" custScaleX="39475"/>
      <dgm:spPr/>
      <dgm:t>
        <a:bodyPr/>
        <a:lstStyle/>
        <a:p>
          <a:endParaRPr lang="en-GB"/>
        </a:p>
      </dgm:t>
    </dgm:pt>
    <dgm:pt modelId="{430686E9-A8D9-408B-927C-37758398025D}" type="pres">
      <dgm:prSet presAssocID="{5C3FC383-6137-4526-B4C5-DD54160A1607}" presName="vert1" presStyleCnt="0"/>
      <dgm:spPr/>
    </dgm:pt>
    <dgm:pt modelId="{82B24721-521A-4CA7-A1D1-6CEDB8A02670}" type="pres">
      <dgm:prSet presAssocID="{B8A9F40A-2DD8-4002-A1CB-6464B03DA15A}" presName="vertSpace2a" presStyleCnt="0"/>
      <dgm:spPr/>
    </dgm:pt>
    <dgm:pt modelId="{92DA6BDB-462D-4E41-A4F5-3E826DECC23E}" type="pres">
      <dgm:prSet presAssocID="{B8A9F40A-2DD8-4002-A1CB-6464B03DA15A}" presName="horz2" presStyleCnt="0"/>
      <dgm:spPr/>
    </dgm:pt>
    <dgm:pt modelId="{09EA91DA-DEB9-437D-9320-C1127BADA312}" type="pres">
      <dgm:prSet presAssocID="{B8A9F40A-2DD8-4002-A1CB-6464B03DA15A}" presName="horzSpace2" presStyleCnt="0"/>
      <dgm:spPr/>
    </dgm:pt>
    <dgm:pt modelId="{62004118-53C3-4717-AA5A-95300B8F025E}" type="pres">
      <dgm:prSet presAssocID="{B8A9F40A-2DD8-4002-A1CB-6464B03DA15A}" presName="tx2" presStyleLbl="revTx" presStyleIdx="1" presStyleCnt="3"/>
      <dgm:spPr/>
      <dgm:t>
        <a:bodyPr/>
        <a:lstStyle/>
        <a:p>
          <a:endParaRPr lang="en-GB"/>
        </a:p>
      </dgm:t>
    </dgm:pt>
    <dgm:pt modelId="{EE8C6C7C-6500-42F2-ACFA-303BDBB33A7B}" type="pres">
      <dgm:prSet presAssocID="{B8A9F40A-2DD8-4002-A1CB-6464B03DA15A}" presName="vert2" presStyleCnt="0"/>
      <dgm:spPr/>
    </dgm:pt>
    <dgm:pt modelId="{0EDFC2E8-3CE9-42AB-9F1B-060049CE3229}" type="pres">
      <dgm:prSet presAssocID="{B8A9F40A-2DD8-4002-A1CB-6464B03DA15A}" presName="thinLine2b" presStyleLbl="callout" presStyleIdx="0" presStyleCnt="2"/>
      <dgm:spPr/>
    </dgm:pt>
    <dgm:pt modelId="{C0315866-A2AB-431D-9091-5235C66C8F37}" type="pres">
      <dgm:prSet presAssocID="{B8A9F40A-2DD8-4002-A1CB-6464B03DA15A}" presName="vertSpace2b" presStyleCnt="0"/>
      <dgm:spPr/>
    </dgm:pt>
    <dgm:pt modelId="{7B39B406-0A9F-4361-A0B1-6F7BB142ED73}" type="pres">
      <dgm:prSet presAssocID="{E1D180F2-7142-446A-9FC3-F87846A09FDA}" presName="horz2" presStyleCnt="0"/>
      <dgm:spPr/>
    </dgm:pt>
    <dgm:pt modelId="{3710C895-C0E4-475A-B893-51D7FD1699EF}" type="pres">
      <dgm:prSet presAssocID="{E1D180F2-7142-446A-9FC3-F87846A09FDA}" presName="horzSpace2" presStyleCnt="0"/>
      <dgm:spPr/>
    </dgm:pt>
    <dgm:pt modelId="{87604B58-A76F-429A-9FE8-89B987238A27}" type="pres">
      <dgm:prSet presAssocID="{E1D180F2-7142-446A-9FC3-F87846A09FDA}" presName="tx2" presStyleLbl="revTx" presStyleIdx="2" presStyleCnt="3"/>
      <dgm:spPr/>
      <dgm:t>
        <a:bodyPr/>
        <a:lstStyle/>
        <a:p>
          <a:endParaRPr lang="en-GB"/>
        </a:p>
      </dgm:t>
    </dgm:pt>
    <dgm:pt modelId="{7DF57DE7-7E3B-4692-9B7D-2F5839D5A2A9}" type="pres">
      <dgm:prSet presAssocID="{E1D180F2-7142-446A-9FC3-F87846A09FDA}" presName="vert2" presStyleCnt="0"/>
      <dgm:spPr/>
    </dgm:pt>
    <dgm:pt modelId="{F9027FF6-1B44-47FB-95A8-3C7A870A41B2}" type="pres">
      <dgm:prSet presAssocID="{E1D180F2-7142-446A-9FC3-F87846A09FDA}" presName="thinLine2b" presStyleLbl="callout" presStyleIdx="1" presStyleCnt="2"/>
      <dgm:spPr/>
    </dgm:pt>
    <dgm:pt modelId="{1AC8A81B-61CE-4042-BDB5-573C178268F4}" type="pres">
      <dgm:prSet presAssocID="{E1D180F2-7142-446A-9FC3-F87846A09FDA}" presName="vertSpace2b" presStyleCnt="0"/>
      <dgm:spPr/>
    </dgm:pt>
  </dgm:ptLst>
  <dgm:cxnLst>
    <dgm:cxn modelId="{9F4F6253-FEAE-459C-AE15-2D71CC5BD7E6}" type="presOf" srcId="{5C3FC383-6137-4526-B4C5-DD54160A1607}" destId="{0D0CFD7C-B634-482C-AC4B-4399FD6E2DEF}" srcOrd="0" destOrd="0" presId="urn:microsoft.com/office/officeart/2008/layout/LinedList"/>
    <dgm:cxn modelId="{2BF0664C-42EA-425B-A4FE-B6F94F0CD9C3}" srcId="{6C9237EE-07A4-4998-9B0D-F06ED85E8DBF}" destId="{5C3FC383-6137-4526-B4C5-DD54160A1607}" srcOrd="0" destOrd="0" parTransId="{9E073577-EF4F-4E77-A5EF-18D017BA1FB0}" sibTransId="{8A347CB3-A659-4458-8CBB-C76BAAE0C84F}"/>
    <dgm:cxn modelId="{6D322271-F462-421B-9AAA-A436E5E2C81D}" srcId="{5C3FC383-6137-4526-B4C5-DD54160A1607}" destId="{B8A9F40A-2DD8-4002-A1CB-6464B03DA15A}" srcOrd="0" destOrd="0" parTransId="{AED4DE0A-BF1D-4715-ABDC-559C5134A400}" sibTransId="{1F8E5834-957E-4236-8B26-96EA3114A2F9}"/>
    <dgm:cxn modelId="{2CA03BC1-C509-4AC9-803F-B0202C2D8E97}" type="presOf" srcId="{E1D180F2-7142-446A-9FC3-F87846A09FDA}" destId="{87604B58-A76F-429A-9FE8-89B987238A27}" srcOrd="0" destOrd="0" presId="urn:microsoft.com/office/officeart/2008/layout/LinedList"/>
    <dgm:cxn modelId="{862810C1-8166-4FFD-B7F8-9ABE587FDE2C}" type="presOf" srcId="{B8A9F40A-2DD8-4002-A1CB-6464B03DA15A}" destId="{62004118-53C3-4717-AA5A-95300B8F025E}" srcOrd="0" destOrd="0" presId="urn:microsoft.com/office/officeart/2008/layout/LinedList"/>
    <dgm:cxn modelId="{47BCE987-F969-4107-B650-3E2630810ED1}" srcId="{5C3FC383-6137-4526-B4C5-DD54160A1607}" destId="{E1D180F2-7142-446A-9FC3-F87846A09FDA}" srcOrd="1" destOrd="0" parTransId="{FE034D94-9875-4D0C-A36B-F3212F31263F}" sibTransId="{709F8C8F-1667-46E0-8857-CE33263E26F3}"/>
    <dgm:cxn modelId="{094C9F7B-AEE1-4DE4-A4C5-24EC16C9AA15}" type="presOf" srcId="{6C9237EE-07A4-4998-9B0D-F06ED85E8DBF}" destId="{C8547524-B82A-4E70-A138-F71B7D9A7D9B}" srcOrd="0" destOrd="0" presId="urn:microsoft.com/office/officeart/2008/layout/LinedList"/>
    <dgm:cxn modelId="{3B97700F-4280-4267-848A-50D69974CE11}" type="presParOf" srcId="{C8547524-B82A-4E70-A138-F71B7D9A7D9B}" destId="{D8470298-64E5-4902-89B2-CDA45FC2C899}" srcOrd="0" destOrd="0" presId="urn:microsoft.com/office/officeart/2008/layout/LinedList"/>
    <dgm:cxn modelId="{365FAFE7-875F-40E1-A1E6-739C81F4C32C}" type="presParOf" srcId="{C8547524-B82A-4E70-A138-F71B7D9A7D9B}" destId="{CD9419AA-4A7F-4349-A7BA-3A81D70747ED}" srcOrd="1" destOrd="0" presId="urn:microsoft.com/office/officeart/2008/layout/LinedList"/>
    <dgm:cxn modelId="{01BB38A5-2501-46A0-ADE6-194BBDFAEFC4}" type="presParOf" srcId="{CD9419AA-4A7F-4349-A7BA-3A81D70747ED}" destId="{0D0CFD7C-B634-482C-AC4B-4399FD6E2DEF}" srcOrd="0" destOrd="0" presId="urn:microsoft.com/office/officeart/2008/layout/LinedList"/>
    <dgm:cxn modelId="{ECA7369B-B883-40C8-AEA3-21BC5886ED5F}" type="presParOf" srcId="{CD9419AA-4A7F-4349-A7BA-3A81D70747ED}" destId="{430686E9-A8D9-408B-927C-37758398025D}" srcOrd="1" destOrd="0" presId="urn:microsoft.com/office/officeart/2008/layout/LinedList"/>
    <dgm:cxn modelId="{DA9A8D28-EBFC-4DFA-9232-3D9D467E1BAF}" type="presParOf" srcId="{430686E9-A8D9-408B-927C-37758398025D}" destId="{82B24721-521A-4CA7-A1D1-6CEDB8A02670}" srcOrd="0" destOrd="0" presId="urn:microsoft.com/office/officeart/2008/layout/LinedList"/>
    <dgm:cxn modelId="{E16FDAD1-E9DD-4905-96F1-1E825394FF20}" type="presParOf" srcId="{430686E9-A8D9-408B-927C-37758398025D}" destId="{92DA6BDB-462D-4E41-A4F5-3E826DECC23E}" srcOrd="1" destOrd="0" presId="urn:microsoft.com/office/officeart/2008/layout/LinedList"/>
    <dgm:cxn modelId="{9338AC5F-D2EB-48D3-B4EA-D2CCE073CB73}" type="presParOf" srcId="{92DA6BDB-462D-4E41-A4F5-3E826DECC23E}" destId="{09EA91DA-DEB9-437D-9320-C1127BADA312}" srcOrd="0" destOrd="0" presId="urn:microsoft.com/office/officeart/2008/layout/LinedList"/>
    <dgm:cxn modelId="{7DE47A44-E875-4B61-95C6-4B4609D45339}" type="presParOf" srcId="{92DA6BDB-462D-4E41-A4F5-3E826DECC23E}" destId="{62004118-53C3-4717-AA5A-95300B8F025E}" srcOrd="1" destOrd="0" presId="urn:microsoft.com/office/officeart/2008/layout/LinedList"/>
    <dgm:cxn modelId="{DDAC18C2-7B34-46F0-ACC1-8B3FAAAE07E5}" type="presParOf" srcId="{92DA6BDB-462D-4E41-A4F5-3E826DECC23E}" destId="{EE8C6C7C-6500-42F2-ACFA-303BDBB33A7B}" srcOrd="2" destOrd="0" presId="urn:microsoft.com/office/officeart/2008/layout/LinedList"/>
    <dgm:cxn modelId="{DD3AE44A-62D0-421D-9FE7-3731A38E1974}" type="presParOf" srcId="{430686E9-A8D9-408B-927C-37758398025D}" destId="{0EDFC2E8-3CE9-42AB-9F1B-060049CE3229}" srcOrd="2" destOrd="0" presId="urn:microsoft.com/office/officeart/2008/layout/LinedList"/>
    <dgm:cxn modelId="{D7580FC9-8703-402D-AC2F-102603FB0C0A}" type="presParOf" srcId="{430686E9-A8D9-408B-927C-37758398025D}" destId="{C0315866-A2AB-431D-9091-5235C66C8F37}" srcOrd="3" destOrd="0" presId="urn:microsoft.com/office/officeart/2008/layout/LinedList"/>
    <dgm:cxn modelId="{3B03D858-35CE-48F2-AA0E-CB1567A8095D}" type="presParOf" srcId="{430686E9-A8D9-408B-927C-37758398025D}" destId="{7B39B406-0A9F-4361-A0B1-6F7BB142ED73}" srcOrd="4" destOrd="0" presId="urn:microsoft.com/office/officeart/2008/layout/LinedList"/>
    <dgm:cxn modelId="{FE8EA520-6579-43E2-AEFB-5DD80CF5E2B9}" type="presParOf" srcId="{7B39B406-0A9F-4361-A0B1-6F7BB142ED73}" destId="{3710C895-C0E4-475A-B893-51D7FD1699EF}" srcOrd="0" destOrd="0" presId="urn:microsoft.com/office/officeart/2008/layout/LinedList"/>
    <dgm:cxn modelId="{714BF3F2-E008-4168-BB7D-551687B38120}" type="presParOf" srcId="{7B39B406-0A9F-4361-A0B1-6F7BB142ED73}" destId="{87604B58-A76F-429A-9FE8-89B987238A27}" srcOrd="1" destOrd="0" presId="urn:microsoft.com/office/officeart/2008/layout/LinedList"/>
    <dgm:cxn modelId="{4F807F46-B504-46AC-9DF8-5C11B67613C7}" type="presParOf" srcId="{7B39B406-0A9F-4361-A0B1-6F7BB142ED73}" destId="{7DF57DE7-7E3B-4692-9B7D-2F5839D5A2A9}" srcOrd="2" destOrd="0" presId="urn:microsoft.com/office/officeart/2008/layout/LinedList"/>
    <dgm:cxn modelId="{0F25B299-927C-4E3D-AFEB-6332CFE7842C}" type="presParOf" srcId="{430686E9-A8D9-408B-927C-37758398025D}" destId="{F9027FF6-1B44-47FB-95A8-3C7A870A41B2}" srcOrd="5" destOrd="0" presId="urn:microsoft.com/office/officeart/2008/layout/LinedList"/>
    <dgm:cxn modelId="{E6114DEE-F1E4-41B9-BE48-903A8A50F1B0}" type="presParOf" srcId="{430686E9-A8D9-408B-927C-37758398025D}" destId="{1AC8A81B-61CE-4042-BDB5-573C178268F4}" srcOrd="6" destOrd="0" presId="urn:microsoft.com/office/officeart/2008/layout/LinedList"/>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C2E2C19A-DAA5-43A1-A43D-77636FF8EB3B}" type="doc">
      <dgm:prSet loTypeId="urn:microsoft.com/office/officeart/2005/8/layout/chevron2" loCatId="list" qsTypeId="urn:microsoft.com/office/officeart/2005/8/quickstyle/simple5" qsCatId="simple" csTypeId="urn:microsoft.com/office/officeart/2005/8/colors/accent6_2" csCatId="accent6" phldr="1"/>
      <dgm:spPr/>
      <dgm:t>
        <a:bodyPr/>
        <a:lstStyle/>
        <a:p>
          <a:endParaRPr lang="ro-RO"/>
        </a:p>
      </dgm:t>
    </dgm:pt>
    <dgm:pt modelId="{C3A748DE-F078-4B5B-949F-3571BB905F15}">
      <dgm:prSet phldrT="[Text]" custT="1"/>
      <dgm:spPr/>
      <dgm:t>
        <a:bodyPr/>
        <a:lstStyle/>
        <a:p>
          <a:endParaRPr lang="ro-RO" sz="900" dirty="0" smtClean="0">
            <a:latin typeface="Arial" panose="020B0604020202020204" pitchFamily="34" charset="0"/>
            <a:cs typeface="Arial" panose="020B0604020202020204" pitchFamily="34" charset="0"/>
          </a:endParaRPr>
        </a:p>
        <a:p>
          <a:r>
            <a:rPr lang="vi-VN" sz="900" b="1" dirty="0" smtClean="0">
              <a:latin typeface="Arial" pitchFamily="34" charset="0"/>
              <a:cs typeface="Arial" pitchFamily="34" charset="0"/>
            </a:rPr>
            <a:t>Stabilirea agendei</a:t>
          </a:r>
          <a:r>
            <a:rPr lang="ro-RO" sz="900" b="1" dirty="0" smtClean="0">
              <a:latin typeface="Arial" panose="020B0604020202020204" pitchFamily="34" charset="0"/>
              <a:cs typeface="Arial" panose="020B0604020202020204" pitchFamily="34" charset="0"/>
            </a:rPr>
            <a:t> locale</a:t>
          </a:r>
          <a:endParaRPr lang="ro-RO" sz="900" b="1" dirty="0">
            <a:latin typeface="Arial" panose="020B0604020202020204" pitchFamily="34" charset="0"/>
            <a:cs typeface="Arial" panose="020B0604020202020204" pitchFamily="34" charset="0"/>
          </a:endParaRPr>
        </a:p>
      </dgm:t>
    </dgm:pt>
    <dgm:pt modelId="{3AAB0797-2D7B-48A1-865F-C7CEB49F218F}" type="parTrans" cxnId="{8B12F4EE-E996-4EC7-90B5-49DEFEE6D4FF}">
      <dgm:prSet/>
      <dgm:spPr/>
      <dgm:t>
        <a:bodyPr/>
        <a:lstStyle/>
        <a:p>
          <a:endParaRPr lang="ro-RO" sz="900">
            <a:latin typeface="Arial" panose="020B0604020202020204" pitchFamily="34" charset="0"/>
            <a:cs typeface="Arial" panose="020B0604020202020204" pitchFamily="34" charset="0"/>
          </a:endParaRPr>
        </a:p>
      </dgm:t>
    </dgm:pt>
    <dgm:pt modelId="{5AD1CFF0-567D-47F4-8096-A3BF8ED1871B}" type="sibTrans" cxnId="{8B12F4EE-E996-4EC7-90B5-49DEFEE6D4FF}">
      <dgm:prSet/>
      <dgm:spPr/>
      <dgm:t>
        <a:bodyPr/>
        <a:lstStyle/>
        <a:p>
          <a:endParaRPr lang="ro-RO" sz="900">
            <a:latin typeface="Arial" panose="020B0604020202020204" pitchFamily="34" charset="0"/>
            <a:cs typeface="Arial" panose="020B0604020202020204" pitchFamily="34" charset="0"/>
          </a:endParaRPr>
        </a:p>
      </dgm:t>
    </dgm:pt>
    <dgm:pt modelId="{0817BCBD-7A7B-405B-BD93-FEF1020A1D7A}">
      <dgm:prSet phldrT="[Text]" custT="1"/>
      <dgm:spPr/>
      <dgm:t>
        <a:bodyPr/>
        <a:lstStyle/>
        <a:p>
          <a:pPr algn="l"/>
          <a:r>
            <a:rPr lang="ro-RO" sz="900" dirty="0" smtClean="0">
              <a:latin typeface="Arial" panose="020B0604020202020204" pitchFamily="34" charset="0"/>
              <a:cs typeface="Arial" panose="020B0604020202020204" pitchFamily="34" charset="0"/>
            </a:rPr>
            <a:t> Se alcătuiește o listă a problemelor colectivității pentru care decidenții locali au competență și dispun de resursele necesare pentru identificarea unei soluții.</a:t>
          </a:r>
          <a:endParaRPr lang="ro-RO" sz="900" dirty="0">
            <a:latin typeface="Arial" panose="020B0604020202020204" pitchFamily="34" charset="0"/>
            <a:cs typeface="Arial" panose="020B0604020202020204" pitchFamily="34" charset="0"/>
          </a:endParaRPr>
        </a:p>
      </dgm:t>
    </dgm:pt>
    <dgm:pt modelId="{2B8357E2-FD61-42C6-B712-FC855440AE43}" type="parTrans" cxnId="{7029DC66-ADDF-4FBA-8331-94E055D94383}">
      <dgm:prSet/>
      <dgm:spPr/>
      <dgm:t>
        <a:bodyPr/>
        <a:lstStyle/>
        <a:p>
          <a:endParaRPr lang="ro-RO" sz="900">
            <a:latin typeface="Arial" panose="020B0604020202020204" pitchFamily="34" charset="0"/>
            <a:cs typeface="Arial" panose="020B0604020202020204" pitchFamily="34" charset="0"/>
          </a:endParaRPr>
        </a:p>
      </dgm:t>
    </dgm:pt>
    <dgm:pt modelId="{B5846153-6309-408B-827E-865019D2FE3A}" type="sibTrans" cxnId="{7029DC66-ADDF-4FBA-8331-94E055D94383}">
      <dgm:prSet/>
      <dgm:spPr/>
      <dgm:t>
        <a:bodyPr/>
        <a:lstStyle/>
        <a:p>
          <a:endParaRPr lang="ro-RO" sz="900">
            <a:latin typeface="Arial" panose="020B0604020202020204" pitchFamily="34" charset="0"/>
            <a:cs typeface="Arial" panose="020B0604020202020204" pitchFamily="34" charset="0"/>
          </a:endParaRPr>
        </a:p>
      </dgm:t>
    </dgm:pt>
    <dgm:pt modelId="{8B222BC0-D355-4814-884D-CBCF3E017B4B}">
      <dgm:prSet phldrT="[Text]" custT="1"/>
      <dgm:spPr/>
      <dgm:t>
        <a:bodyPr/>
        <a:lstStyle/>
        <a:p>
          <a:endParaRPr lang="ro-RO" sz="900" b="1" dirty="0" smtClean="0">
            <a:latin typeface="Arial" panose="020B0604020202020204" pitchFamily="34" charset="0"/>
            <a:cs typeface="Arial" panose="020B0604020202020204" pitchFamily="34" charset="0"/>
          </a:endParaRPr>
        </a:p>
        <a:p>
          <a:r>
            <a:rPr lang="ro-RO" sz="900" b="1" dirty="0" smtClean="0">
              <a:latin typeface="Arial" panose="020B0604020202020204" pitchFamily="34" charset="0"/>
              <a:cs typeface="Arial" panose="020B0604020202020204" pitchFamily="34" charset="0"/>
            </a:rPr>
            <a:t>Ordonarea problemelor locale</a:t>
          </a:r>
          <a:endParaRPr lang="ro-RO" sz="900" b="1" dirty="0">
            <a:latin typeface="Arial" panose="020B0604020202020204" pitchFamily="34" charset="0"/>
            <a:cs typeface="Arial" panose="020B0604020202020204" pitchFamily="34" charset="0"/>
          </a:endParaRPr>
        </a:p>
      </dgm:t>
    </dgm:pt>
    <dgm:pt modelId="{6A70D6D7-ADD2-47D8-8F50-921F80910CB2}" type="parTrans" cxnId="{FFAD4BCD-4736-4398-859B-3AEAD7877365}">
      <dgm:prSet/>
      <dgm:spPr/>
      <dgm:t>
        <a:bodyPr/>
        <a:lstStyle/>
        <a:p>
          <a:endParaRPr lang="ro-RO" sz="900">
            <a:latin typeface="Arial" panose="020B0604020202020204" pitchFamily="34" charset="0"/>
            <a:cs typeface="Arial" panose="020B0604020202020204" pitchFamily="34" charset="0"/>
          </a:endParaRPr>
        </a:p>
      </dgm:t>
    </dgm:pt>
    <dgm:pt modelId="{DF31CC36-D858-410B-AB07-475219F1C8E3}" type="sibTrans" cxnId="{FFAD4BCD-4736-4398-859B-3AEAD7877365}">
      <dgm:prSet/>
      <dgm:spPr/>
      <dgm:t>
        <a:bodyPr/>
        <a:lstStyle/>
        <a:p>
          <a:endParaRPr lang="ro-RO" sz="900">
            <a:latin typeface="Arial" panose="020B0604020202020204" pitchFamily="34" charset="0"/>
            <a:cs typeface="Arial" panose="020B0604020202020204" pitchFamily="34" charset="0"/>
          </a:endParaRPr>
        </a:p>
      </dgm:t>
    </dgm:pt>
    <dgm:pt modelId="{D1743EA4-FAD0-41BC-9F10-5EAF5C629ECE}">
      <dgm:prSet phldrT="[Text]" custT="1"/>
      <dgm:spPr/>
      <dgm:t>
        <a:bodyPr/>
        <a:lstStyle/>
        <a:p>
          <a:pPr algn="l"/>
          <a:endParaRPr lang="ro-RO" sz="900" dirty="0">
            <a:latin typeface="Arial" panose="020B0604020202020204" pitchFamily="34" charset="0"/>
            <a:cs typeface="Arial" panose="020B0604020202020204" pitchFamily="34" charset="0"/>
          </a:endParaRPr>
        </a:p>
      </dgm:t>
    </dgm:pt>
    <dgm:pt modelId="{225F5515-1CC0-4FAD-8046-788707101EB7}" type="parTrans" cxnId="{75D5627B-1368-403B-8128-BB453D80C28F}">
      <dgm:prSet/>
      <dgm:spPr/>
      <dgm:t>
        <a:bodyPr/>
        <a:lstStyle/>
        <a:p>
          <a:endParaRPr lang="ro-RO" sz="900">
            <a:latin typeface="Arial" panose="020B0604020202020204" pitchFamily="34" charset="0"/>
            <a:cs typeface="Arial" panose="020B0604020202020204" pitchFamily="34" charset="0"/>
          </a:endParaRPr>
        </a:p>
      </dgm:t>
    </dgm:pt>
    <dgm:pt modelId="{AFC627A2-23C0-4C6A-92B1-121A04B77C1C}" type="sibTrans" cxnId="{75D5627B-1368-403B-8128-BB453D80C28F}">
      <dgm:prSet/>
      <dgm:spPr/>
      <dgm:t>
        <a:bodyPr/>
        <a:lstStyle/>
        <a:p>
          <a:endParaRPr lang="ro-RO" sz="900">
            <a:latin typeface="Arial" panose="020B0604020202020204" pitchFamily="34" charset="0"/>
            <a:cs typeface="Arial" panose="020B0604020202020204" pitchFamily="34" charset="0"/>
          </a:endParaRPr>
        </a:p>
      </dgm:t>
    </dgm:pt>
    <dgm:pt modelId="{0B4558D2-428E-4B7B-86D4-5329B059CACB}">
      <dgm:prSet phldrT="[Text]" custT="1"/>
      <dgm:spPr/>
      <dgm:t>
        <a:bodyPr/>
        <a:lstStyle/>
        <a:p>
          <a:pPr algn="l"/>
          <a:r>
            <a:rPr lang="ro-RO" sz="900" dirty="0" smtClean="0">
              <a:latin typeface="Arial" panose="020B0604020202020204" pitchFamily="34" charset="0"/>
              <a:cs typeface="Arial" panose="020B0604020202020204" pitchFamily="34" charset="0"/>
            </a:rPr>
            <a:t>Se stabilesc problemele cu impact major asupra comunității și se realizează analiza acestora.</a:t>
          </a:r>
          <a:endParaRPr lang="ro-RO" sz="900" dirty="0">
            <a:latin typeface="Arial" panose="020B0604020202020204" pitchFamily="34" charset="0"/>
            <a:cs typeface="Arial" panose="020B0604020202020204" pitchFamily="34" charset="0"/>
          </a:endParaRPr>
        </a:p>
      </dgm:t>
    </dgm:pt>
    <dgm:pt modelId="{7876E2A1-3124-4C45-9565-2C6B5D0A8606}" type="parTrans" cxnId="{E64B0889-6260-4902-A995-FB0FDF3CFCC8}">
      <dgm:prSet/>
      <dgm:spPr/>
      <dgm:t>
        <a:bodyPr/>
        <a:lstStyle/>
        <a:p>
          <a:endParaRPr lang="ro-RO" sz="900">
            <a:latin typeface="Arial" panose="020B0604020202020204" pitchFamily="34" charset="0"/>
            <a:cs typeface="Arial" panose="020B0604020202020204" pitchFamily="34" charset="0"/>
          </a:endParaRPr>
        </a:p>
      </dgm:t>
    </dgm:pt>
    <dgm:pt modelId="{6289922B-31C3-4C1B-A4B7-B4EC32FCAAD8}" type="sibTrans" cxnId="{E64B0889-6260-4902-A995-FB0FDF3CFCC8}">
      <dgm:prSet/>
      <dgm:spPr/>
      <dgm:t>
        <a:bodyPr/>
        <a:lstStyle/>
        <a:p>
          <a:endParaRPr lang="ro-RO" sz="900">
            <a:latin typeface="Arial" panose="020B0604020202020204" pitchFamily="34" charset="0"/>
            <a:cs typeface="Arial" panose="020B0604020202020204" pitchFamily="34" charset="0"/>
          </a:endParaRPr>
        </a:p>
      </dgm:t>
    </dgm:pt>
    <dgm:pt modelId="{B0BA1F5D-A9D8-48DB-8AA0-9CD514644AB3}">
      <dgm:prSet phldrT="[Text]" custT="1"/>
      <dgm:spPr/>
      <dgm:t>
        <a:bodyPr/>
        <a:lstStyle/>
        <a:p>
          <a:endParaRPr lang="ro-RO" sz="900" b="1" dirty="0" smtClean="0">
            <a:latin typeface="Arial" panose="020B0604020202020204" pitchFamily="34" charset="0"/>
            <a:cs typeface="Arial" panose="020B0604020202020204" pitchFamily="34" charset="0"/>
          </a:endParaRPr>
        </a:p>
        <a:p>
          <a:r>
            <a:rPr lang="ro-RO" sz="900" b="1" dirty="0" smtClean="0">
              <a:latin typeface="Arial" panose="020B0604020202020204" pitchFamily="34" charset="0"/>
              <a:cs typeface="Arial" panose="020B0604020202020204" pitchFamily="34" charset="0"/>
            </a:rPr>
            <a:t>Formularea și alegerea politicii publică</a:t>
          </a:r>
          <a:endParaRPr lang="ro-RO" sz="900" b="1" dirty="0">
            <a:latin typeface="Arial" panose="020B0604020202020204" pitchFamily="34" charset="0"/>
            <a:cs typeface="Arial" panose="020B0604020202020204" pitchFamily="34" charset="0"/>
          </a:endParaRPr>
        </a:p>
      </dgm:t>
    </dgm:pt>
    <dgm:pt modelId="{FC3A9807-C546-476F-A33A-2AA3FA7B4F3C}" type="parTrans" cxnId="{A7EA8357-E5BB-4637-97D5-5E4E999ABEE8}">
      <dgm:prSet/>
      <dgm:spPr/>
      <dgm:t>
        <a:bodyPr/>
        <a:lstStyle/>
        <a:p>
          <a:endParaRPr lang="ro-RO" sz="900">
            <a:latin typeface="Arial" panose="020B0604020202020204" pitchFamily="34" charset="0"/>
            <a:cs typeface="Arial" panose="020B0604020202020204" pitchFamily="34" charset="0"/>
          </a:endParaRPr>
        </a:p>
      </dgm:t>
    </dgm:pt>
    <dgm:pt modelId="{45A5CF80-D71E-4759-AE64-4BA1D0562869}" type="sibTrans" cxnId="{A7EA8357-E5BB-4637-97D5-5E4E999ABEE8}">
      <dgm:prSet/>
      <dgm:spPr/>
      <dgm:t>
        <a:bodyPr/>
        <a:lstStyle/>
        <a:p>
          <a:endParaRPr lang="ro-RO" sz="900">
            <a:latin typeface="Arial" panose="020B0604020202020204" pitchFamily="34" charset="0"/>
            <a:cs typeface="Arial" panose="020B0604020202020204" pitchFamily="34" charset="0"/>
          </a:endParaRPr>
        </a:p>
      </dgm:t>
    </dgm:pt>
    <dgm:pt modelId="{7043E057-CDB3-478E-B97B-63080685058B}">
      <dgm:prSet phldrT="[Text]" custT="1"/>
      <dgm:spPr/>
      <dgm:t>
        <a:bodyPr/>
        <a:lstStyle/>
        <a:p>
          <a:pPr algn="l"/>
          <a:r>
            <a:rPr lang="ro-RO" sz="900" dirty="0" smtClean="0">
              <a:latin typeface="Arial" panose="020B0604020202020204" pitchFamily="34" charset="0"/>
              <a:cs typeface="Arial" panose="020B0604020202020204" pitchFamily="34" charset="0"/>
            </a:rPr>
            <a:t>Se supraveghează realizarea angajamentelor asumate de decidenții locali în politica publică,  precum și atingerea scopului sau soluționarea problemei. </a:t>
          </a:r>
          <a:endParaRPr lang="ro-RO" sz="900" dirty="0">
            <a:latin typeface="Arial" panose="020B0604020202020204" pitchFamily="34" charset="0"/>
            <a:cs typeface="Arial" panose="020B0604020202020204" pitchFamily="34" charset="0"/>
          </a:endParaRPr>
        </a:p>
      </dgm:t>
    </dgm:pt>
    <dgm:pt modelId="{0B1EAD55-1DC2-45D4-B11C-B29F3349E186}" type="parTrans" cxnId="{868C5D44-7A5E-4C2F-BD05-6261F3877677}">
      <dgm:prSet/>
      <dgm:spPr/>
      <dgm:t>
        <a:bodyPr/>
        <a:lstStyle/>
        <a:p>
          <a:endParaRPr lang="ro-RO" sz="900">
            <a:latin typeface="Arial" panose="020B0604020202020204" pitchFamily="34" charset="0"/>
            <a:cs typeface="Arial" panose="020B0604020202020204" pitchFamily="34" charset="0"/>
          </a:endParaRPr>
        </a:p>
      </dgm:t>
    </dgm:pt>
    <dgm:pt modelId="{45B8AAFE-57B7-4A09-9026-08E9179CF2DF}" type="sibTrans" cxnId="{868C5D44-7A5E-4C2F-BD05-6261F3877677}">
      <dgm:prSet/>
      <dgm:spPr/>
      <dgm:t>
        <a:bodyPr/>
        <a:lstStyle/>
        <a:p>
          <a:endParaRPr lang="ro-RO" sz="900">
            <a:latin typeface="Arial" panose="020B0604020202020204" pitchFamily="34" charset="0"/>
            <a:cs typeface="Arial" panose="020B0604020202020204" pitchFamily="34" charset="0"/>
          </a:endParaRPr>
        </a:p>
      </dgm:t>
    </dgm:pt>
    <dgm:pt modelId="{97521762-0752-48AC-B0F0-37B7662FBCCB}">
      <dgm:prSet phldrT="[Text]" custT="1"/>
      <dgm:spPr/>
      <dgm:t>
        <a:bodyPr/>
        <a:lstStyle/>
        <a:p>
          <a:r>
            <a:rPr lang="ro-RO" sz="900" b="1" dirty="0" smtClean="0">
              <a:latin typeface="Arial" panose="020B0604020202020204" pitchFamily="34" charset="0"/>
              <a:cs typeface="Arial" panose="020B0604020202020204" pitchFamily="34" charset="0"/>
            </a:rPr>
            <a:t>Monitorizarea și evaluarea</a:t>
          </a:r>
          <a:endParaRPr lang="ro-RO" sz="900" b="1" dirty="0">
            <a:latin typeface="Arial" panose="020B0604020202020204" pitchFamily="34" charset="0"/>
            <a:cs typeface="Arial" panose="020B0604020202020204" pitchFamily="34" charset="0"/>
          </a:endParaRPr>
        </a:p>
      </dgm:t>
    </dgm:pt>
    <dgm:pt modelId="{0DBBFB9C-1762-411A-AE7E-A11DAF5AD07C}" type="parTrans" cxnId="{18C45887-44D5-4828-839F-054DAD6F695A}">
      <dgm:prSet/>
      <dgm:spPr/>
      <dgm:t>
        <a:bodyPr/>
        <a:lstStyle/>
        <a:p>
          <a:endParaRPr lang="ro-RO" sz="900">
            <a:latin typeface="Arial" panose="020B0604020202020204" pitchFamily="34" charset="0"/>
            <a:cs typeface="Arial" panose="020B0604020202020204" pitchFamily="34" charset="0"/>
          </a:endParaRPr>
        </a:p>
      </dgm:t>
    </dgm:pt>
    <dgm:pt modelId="{46292EBD-9BCD-446F-B5A4-CC09E160E398}" type="sibTrans" cxnId="{18C45887-44D5-4828-839F-054DAD6F695A}">
      <dgm:prSet/>
      <dgm:spPr/>
      <dgm:t>
        <a:bodyPr/>
        <a:lstStyle/>
        <a:p>
          <a:endParaRPr lang="ro-RO" sz="900">
            <a:latin typeface="Arial" panose="020B0604020202020204" pitchFamily="34" charset="0"/>
            <a:cs typeface="Arial" panose="020B0604020202020204" pitchFamily="34" charset="0"/>
          </a:endParaRPr>
        </a:p>
      </dgm:t>
    </dgm:pt>
    <dgm:pt modelId="{5EDE4833-90C8-4A39-8B49-CADEB1881183}">
      <dgm:prSet phldrT="[Text]" custT="1"/>
      <dgm:spPr/>
      <dgm:t>
        <a:bodyPr/>
        <a:lstStyle/>
        <a:p>
          <a:endParaRPr lang="ro-RO" sz="900" b="1" dirty="0" smtClean="0">
            <a:latin typeface="Arial" panose="020B0604020202020204" pitchFamily="34" charset="0"/>
            <a:cs typeface="Arial" panose="020B0604020202020204" pitchFamily="34" charset="0"/>
          </a:endParaRPr>
        </a:p>
        <a:p>
          <a:r>
            <a:rPr lang="ro-RO" sz="900" b="1" dirty="0" smtClean="0">
              <a:latin typeface="Arial" panose="020B0604020202020204" pitchFamily="34" charset="0"/>
              <a:cs typeface="Arial" panose="020B0604020202020204" pitchFamily="34" charset="0"/>
            </a:rPr>
            <a:t>Implementarea politicii publice</a:t>
          </a:r>
          <a:endParaRPr lang="ro-RO" sz="900" b="1" dirty="0">
            <a:latin typeface="Arial" panose="020B0604020202020204" pitchFamily="34" charset="0"/>
            <a:cs typeface="Arial" panose="020B0604020202020204" pitchFamily="34" charset="0"/>
          </a:endParaRPr>
        </a:p>
      </dgm:t>
    </dgm:pt>
    <dgm:pt modelId="{2999A3E9-A06A-4803-A0CE-D8C9BBC40D75}" type="parTrans" cxnId="{EEE99DEE-A4A1-4A8D-918A-4A395EC2F097}">
      <dgm:prSet/>
      <dgm:spPr/>
      <dgm:t>
        <a:bodyPr/>
        <a:lstStyle/>
        <a:p>
          <a:endParaRPr lang="ro-RO" sz="900">
            <a:latin typeface="Arial" panose="020B0604020202020204" pitchFamily="34" charset="0"/>
            <a:cs typeface="Arial" panose="020B0604020202020204" pitchFamily="34" charset="0"/>
          </a:endParaRPr>
        </a:p>
      </dgm:t>
    </dgm:pt>
    <dgm:pt modelId="{86E6468C-E954-4876-805A-015274421F88}" type="sibTrans" cxnId="{EEE99DEE-A4A1-4A8D-918A-4A395EC2F097}">
      <dgm:prSet/>
      <dgm:spPr/>
      <dgm:t>
        <a:bodyPr/>
        <a:lstStyle/>
        <a:p>
          <a:endParaRPr lang="ro-RO" sz="900">
            <a:latin typeface="Arial" panose="020B0604020202020204" pitchFamily="34" charset="0"/>
            <a:cs typeface="Arial" panose="020B0604020202020204" pitchFamily="34" charset="0"/>
          </a:endParaRPr>
        </a:p>
      </dgm:t>
    </dgm:pt>
    <dgm:pt modelId="{66D65125-940A-4F25-9BE0-AC6EE5297944}">
      <dgm:prSet custT="1"/>
      <dgm:spPr/>
      <dgm:t>
        <a:bodyPr/>
        <a:lstStyle/>
        <a:p>
          <a:pPr algn="l"/>
          <a:r>
            <a:rPr lang="ro-RO" sz="900" dirty="0" smtClean="0">
              <a:latin typeface="Arial" panose="020B0604020202020204" pitchFamily="34" charset="0"/>
              <a:cs typeface="Arial" panose="020B0604020202020204" pitchFamily="34" charset="0"/>
            </a:rPr>
            <a:t>Se formulează posibile soluții pentru problema aleasă spre rezolvare și se supun spre consultare publică în vederea alegerii variantei optime pentru comunitatea locală.</a:t>
          </a:r>
          <a:endParaRPr lang="ro-RO" sz="900" dirty="0">
            <a:latin typeface="Arial" panose="020B0604020202020204" pitchFamily="34" charset="0"/>
            <a:cs typeface="Arial" panose="020B0604020202020204" pitchFamily="34" charset="0"/>
          </a:endParaRPr>
        </a:p>
      </dgm:t>
    </dgm:pt>
    <dgm:pt modelId="{70308E27-E400-40FF-953B-64B26A81A702}" type="parTrans" cxnId="{96D75EB8-F935-4AAD-B609-CCED7BD424DB}">
      <dgm:prSet/>
      <dgm:spPr/>
      <dgm:t>
        <a:bodyPr/>
        <a:lstStyle/>
        <a:p>
          <a:endParaRPr lang="ro-RO" sz="900">
            <a:latin typeface="Arial" panose="020B0604020202020204" pitchFamily="34" charset="0"/>
            <a:cs typeface="Arial" panose="020B0604020202020204" pitchFamily="34" charset="0"/>
          </a:endParaRPr>
        </a:p>
      </dgm:t>
    </dgm:pt>
    <dgm:pt modelId="{FA055EB3-AC20-4A6B-93BC-589085A681E9}" type="sibTrans" cxnId="{96D75EB8-F935-4AAD-B609-CCED7BD424DB}">
      <dgm:prSet/>
      <dgm:spPr/>
      <dgm:t>
        <a:bodyPr/>
        <a:lstStyle/>
        <a:p>
          <a:endParaRPr lang="ro-RO" sz="900">
            <a:latin typeface="Arial" panose="020B0604020202020204" pitchFamily="34" charset="0"/>
            <a:cs typeface="Arial" panose="020B0604020202020204" pitchFamily="34" charset="0"/>
          </a:endParaRPr>
        </a:p>
      </dgm:t>
    </dgm:pt>
    <dgm:pt modelId="{CA2E0EEF-12B7-4BD0-A19D-9775147D9A46}">
      <dgm:prSet custT="1"/>
      <dgm:spPr/>
      <dgm:t>
        <a:bodyPr/>
        <a:lstStyle/>
        <a:p>
          <a:pPr algn="l"/>
          <a:r>
            <a:rPr lang="ro-RO" sz="900" dirty="0" smtClean="0">
              <a:latin typeface="Arial" panose="020B0604020202020204" pitchFamily="34" charset="0"/>
              <a:cs typeface="Arial" panose="020B0604020202020204" pitchFamily="34" charset="0"/>
            </a:rPr>
            <a:t>Se pun în aplicare soluțiile și măsurile propuse cu sprijinul factorilor interesați de la nivel local.</a:t>
          </a:r>
          <a:endParaRPr lang="ro-RO" sz="900" dirty="0">
            <a:latin typeface="Arial" panose="020B0604020202020204" pitchFamily="34" charset="0"/>
            <a:cs typeface="Arial" panose="020B0604020202020204" pitchFamily="34" charset="0"/>
          </a:endParaRPr>
        </a:p>
      </dgm:t>
    </dgm:pt>
    <dgm:pt modelId="{DC1575D1-C7BE-4C68-A3A9-261C3AD18470}" type="parTrans" cxnId="{58EC6ED9-FBE9-40BE-81A5-28B598E72C3E}">
      <dgm:prSet/>
      <dgm:spPr/>
      <dgm:t>
        <a:bodyPr/>
        <a:lstStyle/>
        <a:p>
          <a:endParaRPr lang="ro-RO" sz="900">
            <a:latin typeface="Arial" panose="020B0604020202020204" pitchFamily="34" charset="0"/>
            <a:cs typeface="Arial" panose="020B0604020202020204" pitchFamily="34" charset="0"/>
          </a:endParaRPr>
        </a:p>
      </dgm:t>
    </dgm:pt>
    <dgm:pt modelId="{68E9C346-1A2B-473E-AC39-35364F99F0AB}" type="sibTrans" cxnId="{58EC6ED9-FBE9-40BE-81A5-28B598E72C3E}">
      <dgm:prSet/>
      <dgm:spPr/>
      <dgm:t>
        <a:bodyPr/>
        <a:lstStyle/>
        <a:p>
          <a:endParaRPr lang="ro-RO" sz="900">
            <a:latin typeface="Arial" panose="020B0604020202020204" pitchFamily="34" charset="0"/>
            <a:cs typeface="Arial" panose="020B0604020202020204" pitchFamily="34" charset="0"/>
          </a:endParaRPr>
        </a:p>
      </dgm:t>
    </dgm:pt>
    <dgm:pt modelId="{E2C403A3-96B1-4908-B30B-7CBE33A5FE82}">
      <dgm:prSet phldrT="[Text]" custT="1"/>
      <dgm:spPr/>
      <dgm:t>
        <a:bodyPr/>
        <a:lstStyle/>
        <a:p>
          <a:pPr algn="r"/>
          <a:r>
            <a:rPr lang="ro-RO" sz="900" b="1" dirty="0" smtClean="0">
              <a:solidFill>
                <a:srgbClr val="002060"/>
              </a:solidFill>
              <a:latin typeface="Arial" panose="020B0604020202020204" pitchFamily="34" charset="0"/>
              <a:cs typeface="Arial" panose="020B0604020202020204" pitchFamily="34" charset="0"/>
            </a:rPr>
            <a:t>Se trage semnalul de alarmă de către cetățeni          sau alți factori . </a:t>
          </a:r>
          <a:endParaRPr lang="ro-RO" sz="900" b="1" dirty="0">
            <a:solidFill>
              <a:srgbClr val="002060"/>
            </a:solidFill>
            <a:latin typeface="Arial" panose="020B0604020202020204" pitchFamily="34" charset="0"/>
            <a:cs typeface="Arial" panose="020B0604020202020204" pitchFamily="34" charset="0"/>
          </a:endParaRPr>
        </a:p>
      </dgm:t>
    </dgm:pt>
    <dgm:pt modelId="{CD85BCD6-2FFB-4D39-B9E3-3E3B6BD9CC3F}" type="parTrans" cxnId="{3A618054-FE19-451F-A85A-7DD3BB0101FC}">
      <dgm:prSet/>
      <dgm:spPr/>
      <dgm:t>
        <a:bodyPr/>
        <a:lstStyle/>
        <a:p>
          <a:endParaRPr lang="en-GB"/>
        </a:p>
      </dgm:t>
    </dgm:pt>
    <dgm:pt modelId="{369988EE-7053-4411-9D7A-A89368A07D9D}" type="sibTrans" cxnId="{3A618054-FE19-451F-A85A-7DD3BB0101FC}">
      <dgm:prSet/>
      <dgm:spPr/>
      <dgm:t>
        <a:bodyPr/>
        <a:lstStyle/>
        <a:p>
          <a:endParaRPr lang="en-GB"/>
        </a:p>
      </dgm:t>
    </dgm:pt>
    <dgm:pt modelId="{ED403252-790C-41BB-BAD9-71D39B49AB15}">
      <dgm:prSet phldrT="[Text]" custT="1"/>
      <dgm:spPr/>
      <dgm:t>
        <a:bodyPr/>
        <a:lstStyle/>
        <a:p>
          <a:pPr algn="l"/>
          <a:endParaRPr lang="ro-RO" sz="900" dirty="0">
            <a:latin typeface="Arial" panose="020B0604020202020204" pitchFamily="34" charset="0"/>
            <a:cs typeface="Arial" panose="020B0604020202020204" pitchFamily="34" charset="0"/>
          </a:endParaRPr>
        </a:p>
      </dgm:t>
    </dgm:pt>
    <dgm:pt modelId="{2E5DEC9C-794C-447A-A84A-896EB80B94C3}" type="parTrans" cxnId="{782803BC-FCC3-4DFA-9231-F81AA69A58C1}">
      <dgm:prSet/>
      <dgm:spPr/>
      <dgm:t>
        <a:bodyPr/>
        <a:lstStyle/>
        <a:p>
          <a:endParaRPr lang="en-GB"/>
        </a:p>
      </dgm:t>
    </dgm:pt>
    <dgm:pt modelId="{614276EC-6F5E-4DA0-B568-1DD56A4735F9}" type="sibTrans" cxnId="{782803BC-FCC3-4DFA-9231-F81AA69A58C1}">
      <dgm:prSet/>
      <dgm:spPr/>
      <dgm:t>
        <a:bodyPr/>
        <a:lstStyle/>
        <a:p>
          <a:endParaRPr lang="en-GB"/>
        </a:p>
      </dgm:t>
    </dgm:pt>
    <dgm:pt modelId="{A22A60C5-A3A1-4409-9611-2EF590305209}">
      <dgm:prSet phldrT="[Text]" custT="1"/>
      <dgm:spPr/>
      <dgm:t>
        <a:bodyPr/>
        <a:lstStyle/>
        <a:p>
          <a:pPr algn="r"/>
          <a:r>
            <a:rPr lang="ro-RO" sz="900" b="1" dirty="0" smtClean="0">
              <a:solidFill>
                <a:srgbClr val="002060"/>
              </a:solidFill>
              <a:latin typeface="Arial" panose="020B0604020202020204" pitchFamily="34" charset="0"/>
              <a:cs typeface="Arial" panose="020B0604020202020204" pitchFamily="34" charset="0"/>
            </a:rPr>
            <a:t>Se alege problema cu cel mai mare impact	               la nivelul comunității locale.</a:t>
          </a:r>
          <a:endParaRPr lang="ro-RO" sz="900" b="1" dirty="0">
            <a:solidFill>
              <a:srgbClr val="002060"/>
            </a:solidFill>
            <a:latin typeface="Arial" panose="020B0604020202020204" pitchFamily="34" charset="0"/>
            <a:cs typeface="Arial" panose="020B0604020202020204" pitchFamily="34" charset="0"/>
          </a:endParaRPr>
        </a:p>
      </dgm:t>
    </dgm:pt>
    <dgm:pt modelId="{9A2AC621-FA31-4DC2-88FD-3E9E35D35AB5}" type="parTrans" cxnId="{0DB7DCD4-EE9F-465D-B417-755240E63B67}">
      <dgm:prSet/>
      <dgm:spPr/>
      <dgm:t>
        <a:bodyPr/>
        <a:lstStyle/>
        <a:p>
          <a:endParaRPr lang="en-GB"/>
        </a:p>
      </dgm:t>
    </dgm:pt>
    <dgm:pt modelId="{8DF7B194-0015-4ACA-A791-BDDC0C55ACBC}" type="sibTrans" cxnId="{0DB7DCD4-EE9F-465D-B417-755240E63B67}">
      <dgm:prSet/>
      <dgm:spPr/>
      <dgm:t>
        <a:bodyPr/>
        <a:lstStyle/>
        <a:p>
          <a:endParaRPr lang="en-GB"/>
        </a:p>
      </dgm:t>
    </dgm:pt>
    <dgm:pt modelId="{33C72BE2-7AAB-4547-929A-3E6229366A7D}">
      <dgm:prSet phldrT="[Text]" custT="1"/>
      <dgm:spPr/>
      <dgm:t>
        <a:bodyPr/>
        <a:lstStyle/>
        <a:p>
          <a:pPr algn="l"/>
          <a:endParaRPr lang="ro-RO" sz="900" dirty="0">
            <a:latin typeface="Arial" panose="020B0604020202020204" pitchFamily="34" charset="0"/>
            <a:cs typeface="Arial" panose="020B0604020202020204" pitchFamily="34" charset="0"/>
          </a:endParaRPr>
        </a:p>
      </dgm:t>
    </dgm:pt>
    <dgm:pt modelId="{ECF564AA-59BF-4078-A666-E23288C2A664}" type="parTrans" cxnId="{D8F45F01-B29D-4DB5-8934-6CE471E264DA}">
      <dgm:prSet/>
      <dgm:spPr/>
      <dgm:t>
        <a:bodyPr/>
        <a:lstStyle/>
        <a:p>
          <a:endParaRPr lang="en-GB"/>
        </a:p>
      </dgm:t>
    </dgm:pt>
    <dgm:pt modelId="{0C55C092-BCEF-4A0E-991F-43D9CABD4582}" type="sibTrans" cxnId="{D8F45F01-B29D-4DB5-8934-6CE471E264DA}">
      <dgm:prSet/>
      <dgm:spPr/>
      <dgm:t>
        <a:bodyPr/>
        <a:lstStyle/>
        <a:p>
          <a:endParaRPr lang="en-GB"/>
        </a:p>
      </dgm:t>
    </dgm:pt>
    <dgm:pt modelId="{C388F015-947C-4D42-A29E-6E6C1E5A2E41}">
      <dgm:prSet custT="1"/>
      <dgm:spPr/>
      <dgm:t>
        <a:bodyPr/>
        <a:lstStyle/>
        <a:p>
          <a:pPr algn="r"/>
          <a:r>
            <a:rPr lang="ro-RO" sz="900" b="1" dirty="0" smtClean="0">
              <a:solidFill>
                <a:srgbClr val="002060"/>
              </a:solidFill>
              <a:latin typeface="Arial" panose="020B0604020202020204" pitchFamily="34" charset="0"/>
              <a:cs typeface="Arial" panose="020B0604020202020204" pitchFamily="34" charset="0"/>
            </a:rPr>
            <a:t>Se analizează în ce măsură soluțiile găsite             sunt cele dorite de comunitatea locală</a:t>
          </a:r>
          <a:r>
            <a:rPr lang="ro-RO" sz="900" dirty="0" smtClean="0">
              <a:latin typeface="Arial" panose="020B0604020202020204" pitchFamily="34" charset="0"/>
              <a:cs typeface="Arial" panose="020B0604020202020204" pitchFamily="34" charset="0"/>
            </a:rPr>
            <a:t>.</a:t>
          </a:r>
          <a:endParaRPr lang="ro-RO" sz="900" dirty="0">
            <a:latin typeface="Arial" panose="020B0604020202020204" pitchFamily="34" charset="0"/>
            <a:cs typeface="Arial" panose="020B0604020202020204" pitchFamily="34" charset="0"/>
          </a:endParaRPr>
        </a:p>
      </dgm:t>
    </dgm:pt>
    <dgm:pt modelId="{FA0D6110-F251-40D2-B1F0-FB04737BDFD0}" type="parTrans" cxnId="{FD233F15-1FE2-4B63-91A3-3ADE72BE641B}">
      <dgm:prSet/>
      <dgm:spPr/>
      <dgm:t>
        <a:bodyPr/>
        <a:lstStyle/>
        <a:p>
          <a:endParaRPr lang="en-GB"/>
        </a:p>
      </dgm:t>
    </dgm:pt>
    <dgm:pt modelId="{F338E435-AB27-4285-AF32-4EE6D12E5531}" type="sibTrans" cxnId="{FD233F15-1FE2-4B63-91A3-3ADE72BE641B}">
      <dgm:prSet/>
      <dgm:spPr/>
      <dgm:t>
        <a:bodyPr/>
        <a:lstStyle/>
        <a:p>
          <a:endParaRPr lang="en-GB"/>
        </a:p>
      </dgm:t>
    </dgm:pt>
    <dgm:pt modelId="{27F2288D-0A95-46EA-A75F-E98F1BABAA3E}">
      <dgm:prSet custT="1"/>
      <dgm:spPr/>
      <dgm:t>
        <a:bodyPr/>
        <a:lstStyle/>
        <a:p>
          <a:pPr algn="l"/>
          <a:endParaRPr lang="ro-RO" sz="900" dirty="0">
            <a:latin typeface="Arial" panose="020B0604020202020204" pitchFamily="34" charset="0"/>
            <a:cs typeface="Arial" panose="020B0604020202020204" pitchFamily="34" charset="0"/>
          </a:endParaRPr>
        </a:p>
      </dgm:t>
    </dgm:pt>
    <dgm:pt modelId="{ECAA26D0-2637-4AE5-ABB9-5669290C63BC}" type="parTrans" cxnId="{F7714496-EF99-477F-8D94-6139914BF801}">
      <dgm:prSet/>
      <dgm:spPr/>
      <dgm:t>
        <a:bodyPr/>
        <a:lstStyle/>
        <a:p>
          <a:endParaRPr lang="en-GB"/>
        </a:p>
      </dgm:t>
    </dgm:pt>
    <dgm:pt modelId="{303A75D6-0678-4E74-975D-FABDB101D3D2}" type="sibTrans" cxnId="{F7714496-EF99-477F-8D94-6139914BF801}">
      <dgm:prSet/>
      <dgm:spPr/>
      <dgm:t>
        <a:bodyPr/>
        <a:lstStyle/>
        <a:p>
          <a:endParaRPr lang="en-GB"/>
        </a:p>
      </dgm:t>
    </dgm:pt>
    <dgm:pt modelId="{0958AC02-46B2-4DAB-AD9D-38FE8533E5AB}">
      <dgm:prSet custT="1"/>
      <dgm:spPr/>
      <dgm:t>
        <a:bodyPr/>
        <a:lstStyle/>
        <a:p>
          <a:pPr algn="r"/>
          <a:r>
            <a:rPr lang="ro-RO" sz="900" b="1" dirty="0" smtClean="0">
              <a:solidFill>
                <a:srgbClr val="002060"/>
              </a:solidFill>
              <a:latin typeface="Arial" panose="020B0604020202020204" pitchFamily="34" charset="0"/>
              <a:cs typeface="Arial" panose="020B0604020202020204" pitchFamily="34" charset="0"/>
            </a:rPr>
            <a:t>Se atrag în procesul de implementare toți factorii locali, nu doar cei care au participat la elaborare</a:t>
          </a:r>
          <a:r>
            <a:rPr lang="ro-RO" sz="900" dirty="0" smtClean="0">
              <a:solidFill>
                <a:srgbClr val="002060"/>
              </a:solidFill>
              <a:latin typeface="Arial" panose="020B0604020202020204" pitchFamily="34" charset="0"/>
              <a:cs typeface="Arial" panose="020B0604020202020204" pitchFamily="34" charset="0"/>
            </a:rPr>
            <a:t>.</a:t>
          </a:r>
          <a:endParaRPr lang="ro-RO" sz="900" dirty="0">
            <a:solidFill>
              <a:srgbClr val="002060"/>
            </a:solidFill>
            <a:latin typeface="Arial" panose="020B0604020202020204" pitchFamily="34" charset="0"/>
            <a:cs typeface="Arial" panose="020B0604020202020204" pitchFamily="34" charset="0"/>
          </a:endParaRPr>
        </a:p>
      </dgm:t>
    </dgm:pt>
    <dgm:pt modelId="{D5C0827F-F6B7-404A-B08B-BEE64EA50808}" type="parTrans" cxnId="{4C12D1FD-4F76-45FE-995B-1EB73D97F95F}">
      <dgm:prSet/>
      <dgm:spPr/>
      <dgm:t>
        <a:bodyPr/>
        <a:lstStyle/>
        <a:p>
          <a:endParaRPr lang="en-GB"/>
        </a:p>
      </dgm:t>
    </dgm:pt>
    <dgm:pt modelId="{840FED3F-CF9F-47B2-8E29-A59A8DB858A5}" type="sibTrans" cxnId="{4C12D1FD-4F76-45FE-995B-1EB73D97F95F}">
      <dgm:prSet/>
      <dgm:spPr/>
      <dgm:t>
        <a:bodyPr/>
        <a:lstStyle/>
        <a:p>
          <a:endParaRPr lang="en-GB"/>
        </a:p>
      </dgm:t>
    </dgm:pt>
    <dgm:pt modelId="{4ECBA31D-6EAB-4714-BF3D-C4D8DE2465ED}">
      <dgm:prSet custT="1"/>
      <dgm:spPr/>
      <dgm:t>
        <a:bodyPr/>
        <a:lstStyle/>
        <a:p>
          <a:pPr algn="l"/>
          <a:endParaRPr lang="ro-RO" sz="900" dirty="0">
            <a:latin typeface="Arial" panose="020B0604020202020204" pitchFamily="34" charset="0"/>
            <a:cs typeface="Arial" panose="020B0604020202020204" pitchFamily="34" charset="0"/>
          </a:endParaRPr>
        </a:p>
      </dgm:t>
    </dgm:pt>
    <dgm:pt modelId="{51A2B4D1-6141-4CAA-9363-1BD6AC14B998}" type="parTrans" cxnId="{F0F0F1B8-634B-4205-9B24-F8DDF10E0DFF}">
      <dgm:prSet/>
      <dgm:spPr/>
      <dgm:t>
        <a:bodyPr/>
        <a:lstStyle/>
        <a:p>
          <a:endParaRPr lang="en-GB"/>
        </a:p>
      </dgm:t>
    </dgm:pt>
    <dgm:pt modelId="{ED3A0232-C468-4ED5-8513-F950A318E038}" type="sibTrans" cxnId="{F0F0F1B8-634B-4205-9B24-F8DDF10E0DFF}">
      <dgm:prSet/>
      <dgm:spPr/>
      <dgm:t>
        <a:bodyPr/>
        <a:lstStyle/>
        <a:p>
          <a:endParaRPr lang="en-GB"/>
        </a:p>
      </dgm:t>
    </dgm:pt>
    <dgm:pt modelId="{237B9266-F05E-43E0-9F47-F579AC31E524}">
      <dgm:prSet phldrT="[Text]" custT="1"/>
      <dgm:spPr/>
      <dgm:t>
        <a:bodyPr/>
        <a:lstStyle/>
        <a:p>
          <a:pPr algn="r"/>
          <a:r>
            <a:rPr lang="ro-RO" sz="900" b="1" dirty="0" smtClean="0">
              <a:solidFill>
                <a:srgbClr val="002060"/>
              </a:solidFill>
              <a:latin typeface="Arial" panose="020B0604020202020204" pitchFamily="34" charset="0"/>
              <a:cs typeface="Arial" panose="020B0604020202020204" pitchFamily="34" charset="0"/>
            </a:rPr>
            <a:t>Se fac ajustări și se îmbunătățește procesul de politică publică.</a:t>
          </a:r>
          <a:endParaRPr lang="ro-RO" sz="900" b="1" dirty="0">
            <a:solidFill>
              <a:srgbClr val="002060"/>
            </a:solidFill>
            <a:latin typeface="Arial" panose="020B0604020202020204" pitchFamily="34" charset="0"/>
            <a:cs typeface="Arial" panose="020B0604020202020204" pitchFamily="34" charset="0"/>
          </a:endParaRPr>
        </a:p>
      </dgm:t>
    </dgm:pt>
    <dgm:pt modelId="{38A1E73D-D11A-4541-B30B-1E97D63287F2}" type="parTrans" cxnId="{E4B62387-305D-4A48-B923-73AFF9009F00}">
      <dgm:prSet/>
      <dgm:spPr/>
      <dgm:t>
        <a:bodyPr/>
        <a:lstStyle/>
        <a:p>
          <a:endParaRPr lang="en-GB"/>
        </a:p>
      </dgm:t>
    </dgm:pt>
    <dgm:pt modelId="{AE1338BB-4BD2-45F6-B454-D5CEE0069BA6}" type="sibTrans" cxnId="{E4B62387-305D-4A48-B923-73AFF9009F00}">
      <dgm:prSet/>
      <dgm:spPr/>
      <dgm:t>
        <a:bodyPr/>
        <a:lstStyle/>
        <a:p>
          <a:endParaRPr lang="en-GB"/>
        </a:p>
      </dgm:t>
    </dgm:pt>
    <dgm:pt modelId="{42957C62-60C9-4EF0-B9A7-CAA0D6E5297C}">
      <dgm:prSet phldrT="[Text]" custT="1"/>
      <dgm:spPr/>
      <dgm:t>
        <a:bodyPr/>
        <a:lstStyle/>
        <a:p>
          <a:pPr algn="l"/>
          <a:endParaRPr lang="ro-RO" sz="900" dirty="0">
            <a:latin typeface="Arial" panose="020B0604020202020204" pitchFamily="34" charset="0"/>
            <a:cs typeface="Arial" panose="020B0604020202020204" pitchFamily="34" charset="0"/>
          </a:endParaRPr>
        </a:p>
      </dgm:t>
    </dgm:pt>
    <dgm:pt modelId="{4A04C71C-4CDA-4A10-9DEA-93E776B446E2}" type="parTrans" cxnId="{9ABBF49F-3C7F-448B-8FB8-3887A6FDFA2F}">
      <dgm:prSet/>
      <dgm:spPr/>
      <dgm:t>
        <a:bodyPr/>
        <a:lstStyle/>
        <a:p>
          <a:endParaRPr lang="en-GB"/>
        </a:p>
      </dgm:t>
    </dgm:pt>
    <dgm:pt modelId="{04F9C90D-9009-4894-871C-A178379F7189}" type="sibTrans" cxnId="{9ABBF49F-3C7F-448B-8FB8-3887A6FDFA2F}">
      <dgm:prSet/>
      <dgm:spPr/>
      <dgm:t>
        <a:bodyPr/>
        <a:lstStyle/>
        <a:p>
          <a:endParaRPr lang="en-GB"/>
        </a:p>
      </dgm:t>
    </dgm:pt>
    <dgm:pt modelId="{1C13480F-C7D7-414C-8BF1-E538837B3A5E}" type="pres">
      <dgm:prSet presAssocID="{C2E2C19A-DAA5-43A1-A43D-77636FF8EB3B}" presName="linearFlow" presStyleCnt="0">
        <dgm:presLayoutVars>
          <dgm:dir/>
          <dgm:animLvl val="lvl"/>
          <dgm:resizeHandles val="exact"/>
        </dgm:presLayoutVars>
      </dgm:prSet>
      <dgm:spPr/>
      <dgm:t>
        <a:bodyPr/>
        <a:lstStyle/>
        <a:p>
          <a:endParaRPr lang="en-GB"/>
        </a:p>
      </dgm:t>
    </dgm:pt>
    <dgm:pt modelId="{185FF1F2-46A7-404C-A5C9-615AF5BC927B}" type="pres">
      <dgm:prSet presAssocID="{C3A748DE-F078-4B5B-949F-3571BB905F15}" presName="composite" presStyleCnt="0"/>
      <dgm:spPr/>
      <dgm:t>
        <a:bodyPr/>
        <a:lstStyle/>
        <a:p>
          <a:endParaRPr lang="en-GB"/>
        </a:p>
      </dgm:t>
    </dgm:pt>
    <dgm:pt modelId="{5715C34D-786A-409E-B5AD-5EF10B08F3AC}" type="pres">
      <dgm:prSet presAssocID="{C3A748DE-F078-4B5B-949F-3571BB905F15}" presName="parentText" presStyleLbl="alignNode1" presStyleIdx="0" presStyleCnt="5">
        <dgm:presLayoutVars>
          <dgm:chMax val="1"/>
          <dgm:bulletEnabled val="1"/>
        </dgm:presLayoutVars>
      </dgm:prSet>
      <dgm:spPr/>
      <dgm:t>
        <a:bodyPr/>
        <a:lstStyle/>
        <a:p>
          <a:endParaRPr lang="en-GB"/>
        </a:p>
      </dgm:t>
    </dgm:pt>
    <dgm:pt modelId="{DFBC82F0-3D50-4551-9A5C-0C6CF654B9F7}" type="pres">
      <dgm:prSet presAssocID="{C3A748DE-F078-4B5B-949F-3571BB905F15}" presName="descendantText" presStyleLbl="alignAcc1" presStyleIdx="0" presStyleCnt="5">
        <dgm:presLayoutVars>
          <dgm:bulletEnabled val="1"/>
        </dgm:presLayoutVars>
      </dgm:prSet>
      <dgm:spPr/>
      <dgm:t>
        <a:bodyPr/>
        <a:lstStyle/>
        <a:p>
          <a:endParaRPr lang="ro-RO"/>
        </a:p>
      </dgm:t>
    </dgm:pt>
    <dgm:pt modelId="{D501319D-A4BE-4C0E-9E78-B448511DE68F}" type="pres">
      <dgm:prSet presAssocID="{5AD1CFF0-567D-47F4-8096-A3BF8ED1871B}" presName="sp" presStyleCnt="0"/>
      <dgm:spPr/>
      <dgm:t>
        <a:bodyPr/>
        <a:lstStyle/>
        <a:p>
          <a:endParaRPr lang="en-GB"/>
        </a:p>
      </dgm:t>
    </dgm:pt>
    <dgm:pt modelId="{10724DDD-2D00-4525-83AF-4AAABD4D9F5B}" type="pres">
      <dgm:prSet presAssocID="{8B222BC0-D355-4814-884D-CBCF3E017B4B}" presName="composite" presStyleCnt="0"/>
      <dgm:spPr/>
      <dgm:t>
        <a:bodyPr/>
        <a:lstStyle/>
        <a:p>
          <a:endParaRPr lang="en-GB"/>
        </a:p>
      </dgm:t>
    </dgm:pt>
    <dgm:pt modelId="{90155849-BD8C-4A53-AF73-FF8022E50F5E}" type="pres">
      <dgm:prSet presAssocID="{8B222BC0-D355-4814-884D-CBCF3E017B4B}" presName="parentText" presStyleLbl="alignNode1" presStyleIdx="1" presStyleCnt="5">
        <dgm:presLayoutVars>
          <dgm:chMax val="1"/>
          <dgm:bulletEnabled val="1"/>
        </dgm:presLayoutVars>
      </dgm:prSet>
      <dgm:spPr/>
      <dgm:t>
        <a:bodyPr/>
        <a:lstStyle/>
        <a:p>
          <a:endParaRPr lang="ro-RO"/>
        </a:p>
      </dgm:t>
    </dgm:pt>
    <dgm:pt modelId="{96B871B5-5F88-4E77-BAB3-2C487A8FAC6D}" type="pres">
      <dgm:prSet presAssocID="{8B222BC0-D355-4814-884D-CBCF3E017B4B}" presName="descendantText" presStyleLbl="alignAcc1" presStyleIdx="1" presStyleCnt="5">
        <dgm:presLayoutVars>
          <dgm:bulletEnabled val="1"/>
        </dgm:presLayoutVars>
      </dgm:prSet>
      <dgm:spPr/>
      <dgm:t>
        <a:bodyPr/>
        <a:lstStyle/>
        <a:p>
          <a:endParaRPr lang="ro-RO"/>
        </a:p>
      </dgm:t>
    </dgm:pt>
    <dgm:pt modelId="{FF54600F-DAAF-4D7A-9A3C-24DC266F5EAE}" type="pres">
      <dgm:prSet presAssocID="{DF31CC36-D858-410B-AB07-475219F1C8E3}" presName="sp" presStyleCnt="0"/>
      <dgm:spPr/>
      <dgm:t>
        <a:bodyPr/>
        <a:lstStyle/>
        <a:p>
          <a:endParaRPr lang="en-GB"/>
        </a:p>
      </dgm:t>
    </dgm:pt>
    <dgm:pt modelId="{2989F334-7E60-4FE5-9CAF-BA0725E13B4F}" type="pres">
      <dgm:prSet presAssocID="{B0BA1F5D-A9D8-48DB-8AA0-9CD514644AB3}" presName="composite" presStyleCnt="0"/>
      <dgm:spPr/>
      <dgm:t>
        <a:bodyPr/>
        <a:lstStyle/>
        <a:p>
          <a:endParaRPr lang="en-GB"/>
        </a:p>
      </dgm:t>
    </dgm:pt>
    <dgm:pt modelId="{B15B3C5E-839F-40E9-AA09-581C4F5B353A}" type="pres">
      <dgm:prSet presAssocID="{B0BA1F5D-A9D8-48DB-8AA0-9CD514644AB3}" presName="parentText" presStyleLbl="alignNode1" presStyleIdx="2" presStyleCnt="5">
        <dgm:presLayoutVars>
          <dgm:chMax val="1"/>
          <dgm:bulletEnabled val="1"/>
        </dgm:presLayoutVars>
      </dgm:prSet>
      <dgm:spPr/>
      <dgm:t>
        <a:bodyPr/>
        <a:lstStyle/>
        <a:p>
          <a:endParaRPr lang="ro-RO"/>
        </a:p>
      </dgm:t>
    </dgm:pt>
    <dgm:pt modelId="{1F464B92-C174-4E1D-BB3A-CB8278D6E79E}" type="pres">
      <dgm:prSet presAssocID="{B0BA1F5D-A9D8-48DB-8AA0-9CD514644AB3}" presName="descendantText" presStyleLbl="alignAcc1" presStyleIdx="2" presStyleCnt="5">
        <dgm:presLayoutVars>
          <dgm:bulletEnabled val="1"/>
        </dgm:presLayoutVars>
      </dgm:prSet>
      <dgm:spPr/>
      <dgm:t>
        <a:bodyPr/>
        <a:lstStyle/>
        <a:p>
          <a:endParaRPr lang="ro-RO"/>
        </a:p>
      </dgm:t>
    </dgm:pt>
    <dgm:pt modelId="{8B20ED02-6975-4EC1-B91D-228BFE7B51FA}" type="pres">
      <dgm:prSet presAssocID="{45A5CF80-D71E-4759-AE64-4BA1D0562869}" presName="sp" presStyleCnt="0"/>
      <dgm:spPr/>
      <dgm:t>
        <a:bodyPr/>
        <a:lstStyle/>
        <a:p>
          <a:endParaRPr lang="en-GB"/>
        </a:p>
      </dgm:t>
    </dgm:pt>
    <dgm:pt modelId="{2484701B-12A7-49B1-8A45-FCE35D40E656}" type="pres">
      <dgm:prSet presAssocID="{5EDE4833-90C8-4A39-8B49-CADEB1881183}" presName="composite" presStyleCnt="0"/>
      <dgm:spPr/>
      <dgm:t>
        <a:bodyPr/>
        <a:lstStyle/>
        <a:p>
          <a:endParaRPr lang="en-GB"/>
        </a:p>
      </dgm:t>
    </dgm:pt>
    <dgm:pt modelId="{B77BE4EF-ABB0-4927-8B13-983B06DD8FB5}" type="pres">
      <dgm:prSet presAssocID="{5EDE4833-90C8-4A39-8B49-CADEB1881183}" presName="parentText" presStyleLbl="alignNode1" presStyleIdx="3" presStyleCnt="5">
        <dgm:presLayoutVars>
          <dgm:chMax val="1"/>
          <dgm:bulletEnabled val="1"/>
        </dgm:presLayoutVars>
      </dgm:prSet>
      <dgm:spPr/>
      <dgm:t>
        <a:bodyPr/>
        <a:lstStyle/>
        <a:p>
          <a:endParaRPr lang="ro-RO"/>
        </a:p>
      </dgm:t>
    </dgm:pt>
    <dgm:pt modelId="{904AD47C-871D-4765-A854-0996E5FEDEA6}" type="pres">
      <dgm:prSet presAssocID="{5EDE4833-90C8-4A39-8B49-CADEB1881183}" presName="descendantText" presStyleLbl="alignAcc1" presStyleIdx="3" presStyleCnt="5">
        <dgm:presLayoutVars>
          <dgm:bulletEnabled val="1"/>
        </dgm:presLayoutVars>
      </dgm:prSet>
      <dgm:spPr/>
      <dgm:t>
        <a:bodyPr/>
        <a:lstStyle/>
        <a:p>
          <a:endParaRPr lang="ro-RO"/>
        </a:p>
      </dgm:t>
    </dgm:pt>
    <dgm:pt modelId="{CBDB3EB7-1CE9-4083-8DD8-E9F1619BF16D}" type="pres">
      <dgm:prSet presAssocID="{86E6468C-E954-4876-805A-015274421F88}" presName="sp" presStyleCnt="0"/>
      <dgm:spPr/>
      <dgm:t>
        <a:bodyPr/>
        <a:lstStyle/>
        <a:p>
          <a:endParaRPr lang="en-GB"/>
        </a:p>
      </dgm:t>
    </dgm:pt>
    <dgm:pt modelId="{9B035D70-4AB3-4BB9-96E3-7289A72DDBB2}" type="pres">
      <dgm:prSet presAssocID="{97521762-0752-48AC-B0F0-37B7662FBCCB}" presName="composite" presStyleCnt="0"/>
      <dgm:spPr/>
      <dgm:t>
        <a:bodyPr/>
        <a:lstStyle/>
        <a:p>
          <a:endParaRPr lang="en-GB"/>
        </a:p>
      </dgm:t>
    </dgm:pt>
    <dgm:pt modelId="{6EA188FB-D0CD-497E-BC7B-4D745B700B01}" type="pres">
      <dgm:prSet presAssocID="{97521762-0752-48AC-B0F0-37B7662FBCCB}" presName="parentText" presStyleLbl="alignNode1" presStyleIdx="4" presStyleCnt="5">
        <dgm:presLayoutVars>
          <dgm:chMax val="1"/>
          <dgm:bulletEnabled val="1"/>
        </dgm:presLayoutVars>
      </dgm:prSet>
      <dgm:spPr/>
      <dgm:t>
        <a:bodyPr/>
        <a:lstStyle/>
        <a:p>
          <a:endParaRPr lang="en-GB"/>
        </a:p>
      </dgm:t>
    </dgm:pt>
    <dgm:pt modelId="{D1019BDD-8AD2-4D83-AD00-3C328D84AAAC}" type="pres">
      <dgm:prSet presAssocID="{97521762-0752-48AC-B0F0-37B7662FBCCB}" presName="descendantText" presStyleLbl="alignAcc1" presStyleIdx="4" presStyleCnt="5">
        <dgm:presLayoutVars>
          <dgm:bulletEnabled val="1"/>
        </dgm:presLayoutVars>
      </dgm:prSet>
      <dgm:spPr/>
      <dgm:t>
        <a:bodyPr/>
        <a:lstStyle/>
        <a:p>
          <a:endParaRPr lang="ro-RO"/>
        </a:p>
      </dgm:t>
    </dgm:pt>
  </dgm:ptLst>
  <dgm:cxnLst>
    <dgm:cxn modelId="{7ED5378E-AA97-46A9-BF03-D584DBC9BE01}" type="presOf" srcId="{0817BCBD-7A7B-405B-BD93-FEF1020A1D7A}" destId="{DFBC82F0-3D50-4551-9A5C-0C6CF654B9F7}" srcOrd="0" destOrd="0" presId="urn:microsoft.com/office/officeart/2005/8/layout/chevron2"/>
    <dgm:cxn modelId="{58EC6ED9-FBE9-40BE-81A5-28B598E72C3E}" srcId="{5EDE4833-90C8-4A39-8B49-CADEB1881183}" destId="{CA2E0EEF-12B7-4BD0-A19D-9775147D9A46}" srcOrd="0" destOrd="0" parTransId="{DC1575D1-C7BE-4C68-A3A9-261C3AD18470}" sibTransId="{68E9C346-1A2B-473E-AC39-35364F99F0AB}"/>
    <dgm:cxn modelId="{2D428B9E-161A-4E37-A627-9AD1A3762D99}" type="presOf" srcId="{27F2288D-0A95-46EA-A75F-E98F1BABAA3E}" destId="{1F464B92-C174-4E1D-BB3A-CB8278D6E79E}" srcOrd="0" destOrd="1" presId="urn:microsoft.com/office/officeart/2005/8/layout/chevron2"/>
    <dgm:cxn modelId="{D83AF884-48EE-4314-877B-9D0AA99BD091}" type="presOf" srcId="{66D65125-940A-4F25-9BE0-AC6EE5297944}" destId="{1F464B92-C174-4E1D-BB3A-CB8278D6E79E}" srcOrd="0" destOrd="0" presId="urn:microsoft.com/office/officeart/2005/8/layout/chevron2"/>
    <dgm:cxn modelId="{369A1A89-16C8-4B81-A975-96A3D2B8BBD7}" type="presOf" srcId="{4ECBA31D-6EAB-4714-BF3D-C4D8DE2465ED}" destId="{904AD47C-871D-4765-A854-0996E5FEDEA6}" srcOrd="0" destOrd="1" presId="urn:microsoft.com/office/officeart/2005/8/layout/chevron2"/>
    <dgm:cxn modelId="{41E236E9-118E-427C-9E2C-E806229EFC6C}" type="presOf" srcId="{C388F015-947C-4D42-A29E-6E6C1E5A2E41}" destId="{1F464B92-C174-4E1D-BB3A-CB8278D6E79E}" srcOrd="0" destOrd="2" presId="urn:microsoft.com/office/officeart/2005/8/layout/chevron2"/>
    <dgm:cxn modelId="{B93526D0-9D17-4CBB-B7F5-C0BFF1F9C48A}" type="presOf" srcId="{8B222BC0-D355-4814-884D-CBCF3E017B4B}" destId="{90155849-BD8C-4A53-AF73-FF8022E50F5E}" srcOrd="0" destOrd="0" presId="urn:microsoft.com/office/officeart/2005/8/layout/chevron2"/>
    <dgm:cxn modelId="{868C5D44-7A5E-4C2F-BD05-6261F3877677}" srcId="{97521762-0752-48AC-B0F0-37B7662FBCCB}" destId="{7043E057-CDB3-478E-B97B-63080685058B}" srcOrd="0" destOrd="0" parTransId="{0B1EAD55-1DC2-45D4-B11C-B29F3349E186}" sibTransId="{45B8AAFE-57B7-4A09-9026-08E9179CF2DF}"/>
    <dgm:cxn modelId="{4C12D1FD-4F76-45FE-995B-1EB73D97F95F}" srcId="{5EDE4833-90C8-4A39-8B49-CADEB1881183}" destId="{0958AC02-46B2-4DAB-AD9D-38FE8533E5AB}" srcOrd="2" destOrd="0" parTransId="{D5C0827F-F6B7-404A-B08B-BEE64EA50808}" sibTransId="{840FED3F-CF9F-47B2-8E29-A59A8DB858A5}"/>
    <dgm:cxn modelId="{18C45887-44D5-4828-839F-054DAD6F695A}" srcId="{C2E2C19A-DAA5-43A1-A43D-77636FF8EB3B}" destId="{97521762-0752-48AC-B0F0-37B7662FBCCB}" srcOrd="4" destOrd="0" parTransId="{0DBBFB9C-1762-411A-AE7E-A11DAF5AD07C}" sibTransId="{46292EBD-9BCD-446F-B5A4-CC09E160E398}"/>
    <dgm:cxn modelId="{A7EA8357-E5BB-4637-97D5-5E4E999ABEE8}" srcId="{C2E2C19A-DAA5-43A1-A43D-77636FF8EB3B}" destId="{B0BA1F5D-A9D8-48DB-8AA0-9CD514644AB3}" srcOrd="2" destOrd="0" parTransId="{FC3A9807-C546-476F-A33A-2AA3FA7B4F3C}" sibTransId="{45A5CF80-D71E-4759-AE64-4BA1D0562869}"/>
    <dgm:cxn modelId="{EEE99DEE-A4A1-4A8D-918A-4A395EC2F097}" srcId="{C2E2C19A-DAA5-43A1-A43D-77636FF8EB3B}" destId="{5EDE4833-90C8-4A39-8B49-CADEB1881183}" srcOrd="3" destOrd="0" parTransId="{2999A3E9-A06A-4803-A0CE-D8C9BBC40D75}" sibTransId="{86E6468C-E954-4876-805A-015274421F88}"/>
    <dgm:cxn modelId="{8B12F4EE-E996-4EC7-90B5-49DEFEE6D4FF}" srcId="{C2E2C19A-DAA5-43A1-A43D-77636FF8EB3B}" destId="{C3A748DE-F078-4B5B-949F-3571BB905F15}" srcOrd="0" destOrd="0" parTransId="{3AAB0797-2D7B-48A1-865F-C7CEB49F218F}" sibTransId="{5AD1CFF0-567D-47F4-8096-A3BF8ED1871B}"/>
    <dgm:cxn modelId="{E4B62387-305D-4A48-B923-73AFF9009F00}" srcId="{97521762-0752-48AC-B0F0-37B7662FBCCB}" destId="{237B9266-F05E-43E0-9F47-F579AC31E524}" srcOrd="2" destOrd="0" parTransId="{38A1E73D-D11A-4541-B30B-1E97D63287F2}" sibTransId="{AE1338BB-4BD2-45F6-B454-D5CEE0069BA6}"/>
    <dgm:cxn modelId="{AF3BB6EF-ED8B-425E-A51C-C173D0117D83}" type="presOf" srcId="{C2E2C19A-DAA5-43A1-A43D-77636FF8EB3B}" destId="{1C13480F-C7D7-414C-8BF1-E538837B3A5E}" srcOrd="0" destOrd="0" presId="urn:microsoft.com/office/officeart/2005/8/layout/chevron2"/>
    <dgm:cxn modelId="{CA7C904C-2752-4F63-9300-16E20A973607}" type="presOf" srcId="{42957C62-60C9-4EF0-B9A7-CAA0D6E5297C}" destId="{D1019BDD-8AD2-4D83-AD00-3C328D84AAAC}" srcOrd="0" destOrd="1" presId="urn:microsoft.com/office/officeart/2005/8/layout/chevron2"/>
    <dgm:cxn modelId="{F0F0F1B8-634B-4205-9B24-F8DDF10E0DFF}" srcId="{5EDE4833-90C8-4A39-8B49-CADEB1881183}" destId="{4ECBA31D-6EAB-4714-BF3D-C4D8DE2465ED}" srcOrd="1" destOrd="0" parTransId="{51A2B4D1-6141-4CAA-9363-1BD6AC14B998}" sibTransId="{ED3A0232-C468-4ED5-8513-F950A318E038}"/>
    <dgm:cxn modelId="{3C330E38-61FA-4BED-87DA-BF5B50571D81}" type="presOf" srcId="{A22A60C5-A3A1-4409-9611-2EF590305209}" destId="{96B871B5-5F88-4E77-BAB3-2C487A8FAC6D}" srcOrd="0" destOrd="3" presId="urn:microsoft.com/office/officeart/2005/8/layout/chevron2"/>
    <dgm:cxn modelId="{FD233F15-1FE2-4B63-91A3-3ADE72BE641B}" srcId="{B0BA1F5D-A9D8-48DB-8AA0-9CD514644AB3}" destId="{C388F015-947C-4D42-A29E-6E6C1E5A2E41}" srcOrd="2" destOrd="0" parTransId="{FA0D6110-F251-40D2-B1F0-FB04737BDFD0}" sibTransId="{F338E435-AB27-4285-AF32-4EE6D12E5531}"/>
    <dgm:cxn modelId="{0DB7DCD4-EE9F-465D-B417-755240E63B67}" srcId="{8B222BC0-D355-4814-884D-CBCF3E017B4B}" destId="{A22A60C5-A3A1-4409-9611-2EF590305209}" srcOrd="3" destOrd="0" parTransId="{9A2AC621-FA31-4DC2-88FD-3E9E35D35AB5}" sibTransId="{8DF7B194-0015-4ACA-A791-BDDC0C55ACBC}"/>
    <dgm:cxn modelId="{D8F45F01-B29D-4DB5-8934-6CE471E264DA}" srcId="{8B222BC0-D355-4814-884D-CBCF3E017B4B}" destId="{33C72BE2-7AAB-4547-929A-3E6229366A7D}" srcOrd="2" destOrd="0" parTransId="{ECF564AA-59BF-4078-A666-E23288C2A664}" sibTransId="{0C55C092-BCEF-4A0E-991F-43D9CABD4582}"/>
    <dgm:cxn modelId="{DBE2C47A-2FD5-4FDA-B620-66C9393772CD}" type="presOf" srcId="{ED403252-790C-41BB-BAD9-71D39B49AB15}" destId="{DFBC82F0-3D50-4551-9A5C-0C6CF654B9F7}" srcOrd="0" destOrd="1" presId="urn:microsoft.com/office/officeart/2005/8/layout/chevron2"/>
    <dgm:cxn modelId="{E64B0889-6260-4902-A995-FB0FDF3CFCC8}" srcId="{8B222BC0-D355-4814-884D-CBCF3E017B4B}" destId="{0B4558D2-428E-4B7B-86D4-5329B059CACB}" srcOrd="1" destOrd="0" parTransId="{7876E2A1-3124-4C45-9565-2C6B5D0A8606}" sibTransId="{6289922B-31C3-4C1B-A4B7-B4EC32FCAAD8}"/>
    <dgm:cxn modelId="{782803BC-FCC3-4DFA-9231-F81AA69A58C1}" srcId="{C3A748DE-F078-4B5B-949F-3571BB905F15}" destId="{ED403252-790C-41BB-BAD9-71D39B49AB15}" srcOrd="1" destOrd="0" parTransId="{2E5DEC9C-794C-447A-A84A-896EB80B94C3}" sibTransId="{614276EC-6F5E-4DA0-B568-1DD56A4735F9}"/>
    <dgm:cxn modelId="{63CF207E-450E-408B-B572-9DAE0DB387AB}" type="presOf" srcId="{D1743EA4-FAD0-41BC-9F10-5EAF5C629ECE}" destId="{96B871B5-5F88-4E77-BAB3-2C487A8FAC6D}" srcOrd="0" destOrd="0" presId="urn:microsoft.com/office/officeart/2005/8/layout/chevron2"/>
    <dgm:cxn modelId="{26FCAEA1-7D36-437D-87C2-5DEF136E7A79}" type="presOf" srcId="{0958AC02-46B2-4DAB-AD9D-38FE8533E5AB}" destId="{904AD47C-871D-4765-A854-0996E5FEDEA6}" srcOrd="0" destOrd="2" presId="urn:microsoft.com/office/officeart/2005/8/layout/chevron2"/>
    <dgm:cxn modelId="{B0167AEE-2B2D-409D-B760-B0B6BD177800}" type="presOf" srcId="{CA2E0EEF-12B7-4BD0-A19D-9775147D9A46}" destId="{904AD47C-871D-4765-A854-0996E5FEDEA6}" srcOrd="0" destOrd="0" presId="urn:microsoft.com/office/officeart/2005/8/layout/chevron2"/>
    <dgm:cxn modelId="{5AADA7E9-5ECA-4404-9940-2D8905DA3C51}" type="presOf" srcId="{33C72BE2-7AAB-4547-929A-3E6229366A7D}" destId="{96B871B5-5F88-4E77-BAB3-2C487A8FAC6D}" srcOrd="0" destOrd="2" presId="urn:microsoft.com/office/officeart/2005/8/layout/chevron2"/>
    <dgm:cxn modelId="{7029DC66-ADDF-4FBA-8331-94E055D94383}" srcId="{C3A748DE-F078-4B5B-949F-3571BB905F15}" destId="{0817BCBD-7A7B-405B-BD93-FEF1020A1D7A}" srcOrd="0" destOrd="0" parTransId="{2B8357E2-FD61-42C6-B712-FC855440AE43}" sibTransId="{B5846153-6309-408B-827E-865019D2FE3A}"/>
    <dgm:cxn modelId="{75D5627B-1368-403B-8128-BB453D80C28F}" srcId="{8B222BC0-D355-4814-884D-CBCF3E017B4B}" destId="{D1743EA4-FAD0-41BC-9F10-5EAF5C629ECE}" srcOrd="0" destOrd="0" parTransId="{225F5515-1CC0-4FAD-8046-788707101EB7}" sibTransId="{AFC627A2-23C0-4C6A-92B1-121A04B77C1C}"/>
    <dgm:cxn modelId="{0E02C711-1569-4093-AFEC-9D32829209F7}" type="presOf" srcId="{E2C403A3-96B1-4908-B30B-7CBE33A5FE82}" destId="{DFBC82F0-3D50-4551-9A5C-0C6CF654B9F7}" srcOrd="0" destOrd="2" presId="urn:microsoft.com/office/officeart/2005/8/layout/chevron2"/>
    <dgm:cxn modelId="{BBD863A1-4FD3-4549-A275-50DAE8F9C173}" type="presOf" srcId="{237B9266-F05E-43E0-9F47-F579AC31E524}" destId="{D1019BDD-8AD2-4D83-AD00-3C328D84AAAC}" srcOrd="0" destOrd="2" presId="urn:microsoft.com/office/officeart/2005/8/layout/chevron2"/>
    <dgm:cxn modelId="{0725FF82-3148-4353-BEE4-5A6A93D06E24}" type="presOf" srcId="{5EDE4833-90C8-4A39-8B49-CADEB1881183}" destId="{B77BE4EF-ABB0-4927-8B13-983B06DD8FB5}" srcOrd="0" destOrd="0" presId="urn:microsoft.com/office/officeart/2005/8/layout/chevron2"/>
    <dgm:cxn modelId="{3A618054-FE19-451F-A85A-7DD3BB0101FC}" srcId="{C3A748DE-F078-4B5B-949F-3571BB905F15}" destId="{E2C403A3-96B1-4908-B30B-7CBE33A5FE82}" srcOrd="2" destOrd="0" parTransId="{CD85BCD6-2FFB-4D39-B9E3-3E3B6BD9CC3F}" sibTransId="{369988EE-7053-4411-9D7A-A89368A07D9D}"/>
    <dgm:cxn modelId="{96D75EB8-F935-4AAD-B609-CCED7BD424DB}" srcId="{B0BA1F5D-A9D8-48DB-8AA0-9CD514644AB3}" destId="{66D65125-940A-4F25-9BE0-AC6EE5297944}" srcOrd="0" destOrd="0" parTransId="{70308E27-E400-40FF-953B-64B26A81A702}" sibTransId="{FA055EB3-AC20-4A6B-93BC-589085A681E9}"/>
    <dgm:cxn modelId="{F7714496-EF99-477F-8D94-6139914BF801}" srcId="{B0BA1F5D-A9D8-48DB-8AA0-9CD514644AB3}" destId="{27F2288D-0A95-46EA-A75F-E98F1BABAA3E}" srcOrd="1" destOrd="0" parTransId="{ECAA26D0-2637-4AE5-ABB9-5669290C63BC}" sibTransId="{303A75D6-0678-4E74-975D-FABDB101D3D2}"/>
    <dgm:cxn modelId="{2AB473F7-82CF-4CB2-9DBE-5C04AED415D0}" type="presOf" srcId="{C3A748DE-F078-4B5B-949F-3571BB905F15}" destId="{5715C34D-786A-409E-B5AD-5EF10B08F3AC}" srcOrd="0" destOrd="0" presId="urn:microsoft.com/office/officeart/2005/8/layout/chevron2"/>
    <dgm:cxn modelId="{35A84289-6F17-43DC-9A39-344922616BF3}" type="presOf" srcId="{0B4558D2-428E-4B7B-86D4-5329B059CACB}" destId="{96B871B5-5F88-4E77-BAB3-2C487A8FAC6D}" srcOrd="0" destOrd="1" presId="urn:microsoft.com/office/officeart/2005/8/layout/chevron2"/>
    <dgm:cxn modelId="{9ABBF49F-3C7F-448B-8FB8-3887A6FDFA2F}" srcId="{97521762-0752-48AC-B0F0-37B7662FBCCB}" destId="{42957C62-60C9-4EF0-B9A7-CAA0D6E5297C}" srcOrd="1" destOrd="0" parTransId="{4A04C71C-4CDA-4A10-9DEA-93E776B446E2}" sibTransId="{04F9C90D-9009-4894-871C-A178379F7189}"/>
    <dgm:cxn modelId="{CE64DD1A-0E45-40FD-8461-64D8E4EE9F48}" type="presOf" srcId="{97521762-0752-48AC-B0F0-37B7662FBCCB}" destId="{6EA188FB-D0CD-497E-BC7B-4D745B700B01}" srcOrd="0" destOrd="0" presId="urn:microsoft.com/office/officeart/2005/8/layout/chevron2"/>
    <dgm:cxn modelId="{D33F0602-522E-40B0-8CD6-B8AAE78652B6}" type="presOf" srcId="{B0BA1F5D-A9D8-48DB-8AA0-9CD514644AB3}" destId="{B15B3C5E-839F-40E9-AA09-581C4F5B353A}" srcOrd="0" destOrd="0" presId="urn:microsoft.com/office/officeart/2005/8/layout/chevron2"/>
    <dgm:cxn modelId="{D6A0688B-5968-433E-AC1B-1C5EAA0F74B0}" type="presOf" srcId="{7043E057-CDB3-478E-B97B-63080685058B}" destId="{D1019BDD-8AD2-4D83-AD00-3C328D84AAAC}" srcOrd="0" destOrd="0" presId="urn:microsoft.com/office/officeart/2005/8/layout/chevron2"/>
    <dgm:cxn modelId="{FFAD4BCD-4736-4398-859B-3AEAD7877365}" srcId="{C2E2C19A-DAA5-43A1-A43D-77636FF8EB3B}" destId="{8B222BC0-D355-4814-884D-CBCF3E017B4B}" srcOrd="1" destOrd="0" parTransId="{6A70D6D7-ADD2-47D8-8F50-921F80910CB2}" sibTransId="{DF31CC36-D858-410B-AB07-475219F1C8E3}"/>
    <dgm:cxn modelId="{12EE3356-A3AD-4790-8AB4-5F6470652787}" type="presParOf" srcId="{1C13480F-C7D7-414C-8BF1-E538837B3A5E}" destId="{185FF1F2-46A7-404C-A5C9-615AF5BC927B}" srcOrd="0" destOrd="0" presId="urn:microsoft.com/office/officeart/2005/8/layout/chevron2"/>
    <dgm:cxn modelId="{8F6812D1-F048-4E1C-9639-7BEDDC5499DE}" type="presParOf" srcId="{185FF1F2-46A7-404C-A5C9-615AF5BC927B}" destId="{5715C34D-786A-409E-B5AD-5EF10B08F3AC}" srcOrd="0" destOrd="0" presId="urn:microsoft.com/office/officeart/2005/8/layout/chevron2"/>
    <dgm:cxn modelId="{2DFEAD5E-911B-4155-A5D5-44C962996079}" type="presParOf" srcId="{185FF1F2-46A7-404C-A5C9-615AF5BC927B}" destId="{DFBC82F0-3D50-4551-9A5C-0C6CF654B9F7}" srcOrd="1" destOrd="0" presId="urn:microsoft.com/office/officeart/2005/8/layout/chevron2"/>
    <dgm:cxn modelId="{D4BD33CB-F3A3-4A1E-9C82-F333205066C3}" type="presParOf" srcId="{1C13480F-C7D7-414C-8BF1-E538837B3A5E}" destId="{D501319D-A4BE-4C0E-9E78-B448511DE68F}" srcOrd="1" destOrd="0" presId="urn:microsoft.com/office/officeart/2005/8/layout/chevron2"/>
    <dgm:cxn modelId="{6A9E5366-0D9E-44A4-91FF-032645AD0410}" type="presParOf" srcId="{1C13480F-C7D7-414C-8BF1-E538837B3A5E}" destId="{10724DDD-2D00-4525-83AF-4AAABD4D9F5B}" srcOrd="2" destOrd="0" presId="urn:microsoft.com/office/officeart/2005/8/layout/chevron2"/>
    <dgm:cxn modelId="{6C0A1B98-A6DA-4DB7-B2E0-FE4D8F353FED}" type="presParOf" srcId="{10724DDD-2D00-4525-83AF-4AAABD4D9F5B}" destId="{90155849-BD8C-4A53-AF73-FF8022E50F5E}" srcOrd="0" destOrd="0" presId="urn:microsoft.com/office/officeart/2005/8/layout/chevron2"/>
    <dgm:cxn modelId="{FA48CE0A-DE69-40BC-BCAD-779242C741C4}" type="presParOf" srcId="{10724DDD-2D00-4525-83AF-4AAABD4D9F5B}" destId="{96B871B5-5F88-4E77-BAB3-2C487A8FAC6D}" srcOrd="1" destOrd="0" presId="urn:microsoft.com/office/officeart/2005/8/layout/chevron2"/>
    <dgm:cxn modelId="{6AA83FDA-9426-48BC-8FED-28533D2D3B0F}" type="presParOf" srcId="{1C13480F-C7D7-414C-8BF1-E538837B3A5E}" destId="{FF54600F-DAAF-4D7A-9A3C-24DC266F5EAE}" srcOrd="3" destOrd="0" presId="urn:microsoft.com/office/officeart/2005/8/layout/chevron2"/>
    <dgm:cxn modelId="{AE159BBB-E8F3-4962-B524-46B0FA031293}" type="presParOf" srcId="{1C13480F-C7D7-414C-8BF1-E538837B3A5E}" destId="{2989F334-7E60-4FE5-9CAF-BA0725E13B4F}" srcOrd="4" destOrd="0" presId="urn:microsoft.com/office/officeart/2005/8/layout/chevron2"/>
    <dgm:cxn modelId="{C7F52AA3-5921-436A-93AC-404DE937615F}" type="presParOf" srcId="{2989F334-7E60-4FE5-9CAF-BA0725E13B4F}" destId="{B15B3C5E-839F-40E9-AA09-581C4F5B353A}" srcOrd="0" destOrd="0" presId="urn:microsoft.com/office/officeart/2005/8/layout/chevron2"/>
    <dgm:cxn modelId="{901792B8-E589-4CF2-9F2A-CA5E808325AE}" type="presParOf" srcId="{2989F334-7E60-4FE5-9CAF-BA0725E13B4F}" destId="{1F464B92-C174-4E1D-BB3A-CB8278D6E79E}" srcOrd="1" destOrd="0" presId="urn:microsoft.com/office/officeart/2005/8/layout/chevron2"/>
    <dgm:cxn modelId="{CFBE3418-3B1C-445C-882E-5955E54DAD81}" type="presParOf" srcId="{1C13480F-C7D7-414C-8BF1-E538837B3A5E}" destId="{8B20ED02-6975-4EC1-B91D-228BFE7B51FA}" srcOrd="5" destOrd="0" presId="urn:microsoft.com/office/officeart/2005/8/layout/chevron2"/>
    <dgm:cxn modelId="{BE86871E-EA54-4C9D-AB62-FA00CF72DCA7}" type="presParOf" srcId="{1C13480F-C7D7-414C-8BF1-E538837B3A5E}" destId="{2484701B-12A7-49B1-8A45-FCE35D40E656}" srcOrd="6" destOrd="0" presId="urn:microsoft.com/office/officeart/2005/8/layout/chevron2"/>
    <dgm:cxn modelId="{7AEDC361-8235-46FF-A3DE-6CED01F9F831}" type="presParOf" srcId="{2484701B-12A7-49B1-8A45-FCE35D40E656}" destId="{B77BE4EF-ABB0-4927-8B13-983B06DD8FB5}" srcOrd="0" destOrd="0" presId="urn:microsoft.com/office/officeart/2005/8/layout/chevron2"/>
    <dgm:cxn modelId="{E1FF3EA4-6508-4D1D-A82A-ECBF5191C589}" type="presParOf" srcId="{2484701B-12A7-49B1-8A45-FCE35D40E656}" destId="{904AD47C-871D-4765-A854-0996E5FEDEA6}" srcOrd="1" destOrd="0" presId="urn:microsoft.com/office/officeart/2005/8/layout/chevron2"/>
    <dgm:cxn modelId="{C232C641-BFEB-4798-A804-EFB4B492E7A8}" type="presParOf" srcId="{1C13480F-C7D7-414C-8BF1-E538837B3A5E}" destId="{CBDB3EB7-1CE9-4083-8DD8-E9F1619BF16D}" srcOrd="7" destOrd="0" presId="urn:microsoft.com/office/officeart/2005/8/layout/chevron2"/>
    <dgm:cxn modelId="{CD631A31-3950-44D9-AB71-2863F716209D}" type="presParOf" srcId="{1C13480F-C7D7-414C-8BF1-E538837B3A5E}" destId="{9B035D70-4AB3-4BB9-96E3-7289A72DDBB2}" srcOrd="8" destOrd="0" presId="urn:microsoft.com/office/officeart/2005/8/layout/chevron2"/>
    <dgm:cxn modelId="{0B6B542D-9125-44B6-8396-0113648EB116}" type="presParOf" srcId="{9B035D70-4AB3-4BB9-96E3-7289A72DDBB2}" destId="{6EA188FB-D0CD-497E-BC7B-4D745B700B01}" srcOrd="0" destOrd="0" presId="urn:microsoft.com/office/officeart/2005/8/layout/chevron2"/>
    <dgm:cxn modelId="{E30812DE-2909-4F46-8BA4-241EFF5B4935}" type="presParOf" srcId="{9B035D70-4AB3-4BB9-96E3-7289A72DDBB2}" destId="{D1019BDD-8AD2-4D83-AD00-3C328D84AAAC}"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C2E2C19A-DAA5-43A1-A43D-77636FF8EB3B}" type="doc">
      <dgm:prSet loTypeId="urn:microsoft.com/office/officeart/2008/layout/VerticalCurvedList" loCatId="list" qsTypeId="urn:microsoft.com/office/officeart/2005/8/quickstyle/simple5" qsCatId="simple" csTypeId="urn:microsoft.com/office/officeart/2005/8/colors/accent6_2" csCatId="accent6" phldr="1"/>
      <dgm:spPr/>
      <dgm:t>
        <a:bodyPr/>
        <a:lstStyle/>
        <a:p>
          <a:endParaRPr lang="ro-RO"/>
        </a:p>
      </dgm:t>
    </dgm:pt>
    <dgm:pt modelId="{C3A748DE-F078-4B5B-949F-3571BB905F15}">
      <dgm:prSet phldrT="[Text]" custT="1"/>
      <dgm:spPr/>
      <dgm:t>
        <a:bodyPr/>
        <a:lstStyle/>
        <a:p>
          <a:r>
            <a:rPr lang="ro-RO" sz="1100" b="1" dirty="0" smtClean="0">
              <a:solidFill>
                <a:srgbClr val="002060"/>
              </a:solidFill>
              <a:latin typeface="Arial" panose="020B0604020202020204" pitchFamily="34" charset="0"/>
              <a:cs typeface="Arial" panose="020B0604020202020204" pitchFamily="34" charset="0"/>
            </a:rPr>
            <a:t>Publicul larg sau grupuri de persoane adresează solicitări de acțiune locală din partea decidenților locali. </a:t>
          </a:r>
          <a:r>
            <a:rPr lang="en-GB" sz="1100" b="1" dirty="0" smtClean="0">
              <a:solidFill>
                <a:srgbClr val="002060"/>
              </a:solidFill>
              <a:latin typeface="Arial" panose="020B0604020202020204" pitchFamily="34" charset="0"/>
              <a:cs typeface="Arial" panose="020B0604020202020204" pitchFamily="34" charset="0"/>
            </a:rPr>
            <a:t>“</a:t>
          </a:r>
          <a:r>
            <a:rPr lang="ro-RO" sz="1100" b="1" i="1" dirty="0" smtClean="0">
              <a:solidFill>
                <a:srgbClr val="002060"/>
              </a:solidFill>
              <a:latin typeface="Arial" panose="020B0604020202020204" pitchFamily="34" charset="0"/>
              <a:cs typeface="Arial" panose="020B0604020202020204" pitchFamily="34" charset="0"/>
            </a:rPr>
            <a:t>Noi venim cu propuneri la problemele noastre.</a:t>
          </a:r>
          <a:r>
            <a:rPr lang="en-GB" sz="1100" b="1" i="1" dirty="0" smtClean="0">
              <a:solidFill>
                <a:srgbClr val="002060"/>
              </a:solidFill>
              <a:latin typeface="Arial" panose="020B0604020202020204" pitchFamily="34" charset="0"/>
              <a:cs typeface="Arial" panose="020B0604020202020204" pitchFamily="34" charset="0"/>
            </a:rPr>
            <a:t>”</a:t>
          </a:r>
          <a:r>
            <a:rPr lang="ro-RO" sz="1100" b="1" i="1" dirty="0" smtClean="0">
              <a:solidFill>
                <a:srgbClr val="002060"/>
              </a:solidFill>
              <a:latin typeface="Arial" panose="020B0604020202020204" pitchFamily="34" charset="0"/>
              <a:cs typeface="Arial" panose="020B0604020202020204" pitchFamily="34" charset="0"/>
            </a:rPr>
            <a:t>  </a:t>
          </a:r>
        </a:p>
      </dgm:t>
    </dgm:pt>
    <dgm:pt modelId="{3AAB0797-2D7B-48A1-865F-C7CEB49F218F}" type="parTrans" cxnId="{8B12F4EE-E996-4EC7-90B5-49DEFEE6D4FF}">
      <dgm:prSet/>
      <dgm:spPr/>
      <dgm:t>
        <a:bodyPr/>
        <a:lstStyle/>
        <a:p>
          <a:endParaRPr lang="ro-RO" sz="2800"/>
        </a:p>
      </dgm:t>
    </dgm:pt>
    <dgm:pt modelId="{5AD1CFF0-567D-47F4-8096-A3BF8ED1871B}" type="sibTrans" cxnId="{8B12F4EE-E996-4EC7-90B5-49DEFEE6D4FF}">
      <dgm:prSet/>
      <dgm:spPr/>
      <dgm:t>
        <a:bodyPr/>
        <a:lstStyle/>
        <a:p>
          <a:endParaRPr lang="ro-RO" sz="2800"/>
        </a:p>
      </dgm:t>
    </dgm:pt>
    <dgm:pt modelId="{8B222BC0-D355-4814-884D-CBCF3E017B4B}">
      <dgm:prSet phldrT="[Text]" custT="1"/>
      <dgm:spPr/>
      <dgm:t>
        <a:bodyPr/>
        <a:lstStyle/>
        <a:p>
          <a:r>
            <a:rPr lang="ro-RO" sz="1100" b="1" i="0" dirty="0" smtClean="0">
              <a:solidFill>
                <a:srgbClr val="002060"/>
              </a:solidFill>
              <a:latin typeface="Arial" panose="020B0604020202020204" pitchFamily="34" charset="0"/>
              <a:cs typeface="Arial" panose="020B0604020202020204" pitchFamily="34" charset="0"/>
            </a:rPr>
            <a:t>Participă la dezbateri și astfel se asigură că </a:t>
          </a:r>
          <a:r>
            <a:rPr lang="ro-RO" sz="1100" b="1" i="1" dirty="0" smtClean="0">
              <a:solidFill>
                <a:srgbClr val="002060"/>
              </a:solidFill>
              <a:latin typeface="Arial" panose="020B0604020202020204" pitchFamily="34" charset="0"/>
              <a:cs typeface="Arial" panose="020B0604020202020204" pitchFamily="34" charset="0"/>
            </a:rPr>
            <a:t>nevoile și interesele comunității sunt auzite.  </a:t>
          </a:r>
          <a:endParaRPr lang="ro-RO" sz="1100" b="1" i="1" dirty="0">
            <a:solidFill>
              <a:srgbClr val="002060"/>
            </a:solidFill>
            <a:latin typeface="Arial" panose="020B0604020202020204" pitchFamily="34" charset="0"/>
            <a:cs typeface="Arial" panose="020B0604020202020204" pitchFamily="34" charset="0"/>
          </a:endParaRPr>
        </a:p>
      </dgm:t>
    </dgm:pt>
    <dgm:pt modelId="{6A70D6D7-ADD2-47D8-8F50-921F80910CB2}" type="parTrans" cxnId="{FFAD4BCD-4736-4398-859B-3AEAD7877365}">
      <dgm:prSet/>
      <dgm:spPr/>
      <dgm:t>
        <a:bodyPr/>
        <a:lstStyle/>
        <a:p>
          <a:endParaRPr lang="ro-RO" sz="2800"/>
        </a:p>
      </dgm:t>
    </dgm:pt>
    <dgm:pt modelId="{DF31CC36-D858-410B-AB07-475219F1C8E3}" type="sibTrans" cxnId="{FFAD4BCD-4736-4398-859B-3AEAD7877365}">
      <dgm:prSet/>
      <dgm:spPr/>
      <dgm:t>
        <a:bodyPr/>
        <a:lstStyle/>
        <a:p>
          <a:endParaRPr lang="ro-RO" sz="2800"/>
        </a:p>
      </dgm:t>
    </dgm:pt>
    <dgm:pt modelId="{B0BA1F5D-A9D8-48DB-8AA0-9CD514644AB3}">
      <dgm:prSet phldrT="[Text]" custT="1"/>
      <dgm:spPr/>
      <dgm:t>
        <a:bodyPr lIns="468000"/>
        <a:lstStyle/>
        <a:p>
          <a:r>
            <a:rPr lang="ro-RO" sz="1100" b="1" i="1" dirty="0" smtClean="0">
              <a:solidFill>
                <a:srgbClr val="002060"/>
              </a:solidFill>
              <a:latin typeface="Arial" panose="020B0604020202020204" pitchFamily="34" charset="0"/>
              <a:cs typeface="Arial" panose="020B0604020202020204" pitchFamily="34" charset="0"/>
            </a:rPr>
            <a:t>Legitimează</a:t>
          </a:r>
          <a:r>
            <a:rPr lang="ro-RO" sz="1100" b="1" dirty="0" smtClean="0">
              <a:solidFill>
                <a:srgbClr val="002060"/>
              </a:solidFill>
              <a:latin typeface="Arial" panose="020B0604020202020204" pitchFamily="34" charset="0"/>
              <a:cs typeface="Arial" panose="020B0604020202020204" pitchFamily="34" charset="0"/>
            </a:rPr>
            <a:t> decizia prin implicare în evaluarea ex-ante a impactului soluției identificate pentru rezolvarea problemei sau atingerea scopului. </a:t>
          </a:r>
          <a:endParaRPr lang="ro-RO" sz="1100" b="1" dirty="0">
            <a:solidFill>
              <a:srgbClr val="002060"/>
            </a:solidFill>
            <a:latin typeface="Arial" panose="020B0604020202020204" pitchFamily="34" charset="0"/>
            <a:cs typeface="Arial" panose="020B0604020202020204" pitchFamily="34" charset="0"/>
          </a:endParaRPr>
        </a:p>
      </dgm:t>
    </dgm:pt>
    <dgm:pt modelId="{FC3A9807-C546-476F-A33A-2AA3FA7B4F3C}" type="parTrans" cxnId="{A7EA8357-E5BB-4637-97D5-5E4E999ABEE8}">
      <dgm:prSet/>
      <dgm:spPr/>
      <dgm:t>
        <a:bodyPr/>
        <a:lstStyle/>
        <a:p>
          <a:endParaRPr lang="ro-RO" sz="2800"/>
        </a:p>
      </dgm:t>
    </dgm:pt>
    <dgm:pt modelId="{45A5CF80-D71E-4759-AE64-4BA1D0562869}" type="sibTrans" cxnId="{A7EA8357-E5BB-4637-97D5-5E4E999ABEE8}">
      <dgm:prSet/>
      <dgm:spPr/>
      <dgm:t>
        <a:bodyPr/>
        <a:lstStyle/>
        <a:p>
          <a:endParaRPr lang="ro-RO" sz="2800"/>
        </a:p>
      </dgm:t>
    </dgm:pt>
    <dgm:pt modelId="{97521762-0752-48AC-B0F0-37B7662FBCCB}">
      <dgm:prSet phldrT="[Text]" custT="1"/>
      <dgm:spPr/>
      <dgm:t>
        <a:bodyPr/>
        <a:lstStyle/>
        <a:p>
          <a:r>
            <a:rPr lang="ro-RO" sz="1100" b="1" i="1" dirty="0" smtClean="0">
              <a:solidFill>
                <a:srgbClr val="002060"/>
              </a:solidFill>
              <a:latin typeface="Arial" panose="020B0604020202020204" pitchFamily="34" charset="0"/>
              <a:cs typeface="Arial" panose="020B0604020202020204" pitchFamily="34" charset="0"/>
            </a:rPr>
            <a:t>Urmăresc </a:t>
          </a:r>
          <a:r>
            <a:rPr lang="ro-RO" sz="1100" b="1" dirty="0" smtClean="0">
              <a:solidFill>
                <a:srgbClr val="002060"/>
              </a:solidFill>
              <a:latin typeface="Arial" panose="020B0604020202020204" pitchFamily="34" charset="0"/>
              <a:cs typeface="Arial" panose="020B0604020202020204" pitchFamily="34" charset="0"/>
            </a:rPr>
            <a:t>parcurgerea etapelor și procedurilor legale, monitorizează și evaluează impactul politicii și </a:t>
          </a:r>
          <a:r>
            <a:rPr lang="ro-RO" sz="1100" b="1" i="1" dirty="0" smtClean="0">
              <a:solidFill>
                <a:srgbClr val="002060"/>
              </a:solidFill>
              <a:latin typeface="Arial" panose="020B0604020202020204" pitchFamily="34" charset="0"/>
              <a:cs typeface="Arial" panose="020B0604020202020204" pitchFamily="34" charset="0"/>
            </a:rPr>
            <a:t>pot propune corecții</a:t>
          </a:r>
          <a:r>
            <a:rPr lang="ro-RO" sz="1100" b="1" dirty="0" smtClean="0">
              <a:solidFill>
                <a:srgbClr val="002060"/>
              </a:solidFill>
              <a:latin typeface="Arial" panose="020B0604020202020204" pitchFamily="34" charset="0"/>
              <a:cs typeface="Arial" panose="020B0604020202020204" pitchFamily="34" charset="0"/>
            </a:rPr>
            <a:t>. </a:t>
          </a:r>
          <a:endParaRPr lang="ro-RO" sz="1100" b="1" dirty="0">
            <a:solidFill>
              <a:srgbClr val="002060"/>
            </a:solidFill>
            <a:latin typeface="Arial" panose="020B0604020202020204" pitchFamily="34" charset="0"/>
            <a:cs typeface="Arial" panose="020B0604020202020204" pitchFamily="34" charset="0"/>
          </a:endParaRPr>
        </a:p>
      </dgm:t>
    </dgm:pt>
    <dgm:pt modelId="{0DBBFB9C-1762-411A-AE7E-A11DAF5AD07C}" type="parTrans" cxnId="{18C45887-44D5-4828-839F-054DAD6F695A}">
      <dgm:prSet/>
      <dgm:spPr/>
      <dgm:t>
        <a:bodyPr/>
        <a:lstStyle/>
        <a:p>
          <a:endParaRPr lang="ro-RO" sz="2800"/>
        </a:p>
      </dgm:t>
    </dgm:pt>
    <dgm:pt modelId="{46292EBD-9BCD-446F-B5A4-CC09E160E398}" type="sibTrans" cxnId="{18C45887-44D5-4828-839F-054DAD6F695A}">
      <dgm:prSet/>
      <dgm:spPr/>
      <dgm:t>
        <a:bodyPr/>
        <a:lstStyle/>
        <a:p>
          <a:endParaRPr lang="ro-RO" sz="2800"/>
        </a:p>
      </dgm:t>
    </dgm:pt>
    <dgm:pt modelId="{5EDE4833-90C8-4A39-8B49-CADEB1881183}">
      <dgm:prSet phldrT="[Text]" custT="1"/>
      <dgm:spPr/>
      <dgm:t>
        <a:bodyPr/>
        <a:lstStyle/>
        <a:p>
          <a:r>
            <a:rPr lang="ro-RO" sz="1100" b="1" i="1" dirty="0" smtClean="0">
              <a:solidFill>
                <a:srgbClr val="002060"/>
              </a:solidFill>
              <a:latin typeface="Arial" panose="020B0604020202020204" pitchFamily="34" charset="0"/>
              <a:cs typeface="Arial" panose="020B0604020202020204" pitchFamily="34" charset="0"/>
            </a:rPr>
            <a:t>Colaborează</a:t>
          </a:r>
          <a:r>
            <a:rPr lang="ro-RO" sz="1100" b="1" dirty="0" smtClean="0">
              <a:solidFill>
                <a:srgbClr val="002060"/>
              </a:solidFill>
              <a:latin typeface="Arial" panose="020B0604020202020204" pitchFamily="34" charset="0"/>
              <a:cs typeface="Arial" panose="020B0604020202020204" pitchFamily="34" charset="0"/>
            </a:rPr>
            <a:t> cu decidenții locali </a:t>
          </a:r>
          <a:r>
            <a:rPr lang="ro-RO" sz="1100" b="1" i="1" dirty="0" smtClean="0">
              <a:solidFill>
                <a:srgbClr val="002060"/>
              </a:solidFill>
              <a:latin typeface="Arial" panose="020B0604020202020204" pitchFamily="34" charset="0"/>
              <a:cs typeface="Arial" panose="020B0604020202020204" pitchFamily="34" charset="0"/>
            </a:rPr>
            <a:t>la alocarea resurselor </a:t>
          </a:r>
          <a:r>
            <a:rPr lang="ro-RO" sz="1100" b="1" dirty="0" smtClean="0">
              <a:solidFill>
                <a:srgbClr val="002060"/>
              </a:solidFill>
              <a:latin typeface="Arial" panose="020B0604020202020204" pitchFamily="34" charset="0"/>
              <a:cs typeface="Arial" panose="020B0604020202020204" pitchFamily="34" charset="0"/>
            </a:rPr>
            <a:t>și </a:t>
          </a:r>
          <a:r>
            <a:rPr lang="ro-RO" sz="1100" b="1" i="1" dirty="0" smtClean="0">
              <a:solidFill>
                <a:srgbClr val="002060"/>
              </a:solidFill>
              <a:latin typeface="Arial" panose="020B0604020202020204" pitchFamily="34" charset="0"/>
              <a:cs typeface="Arial" panose="020B0604020202020204" pitchFamily="34" charset="0"/>
            </a:rPr>
            <a:t>supraveghează</a:t>
          </a:r>
          <a:r>
            <a:rPr lang="ro-RO" sz="1100" b="1" dirty="0" smtClean="0">
              <a:solidFill>
                <a:srgbClr val="002060"/>
              </a:solidFill>
              <a:latin typeface="Arial" panose="020B0604020202020204" pitchFamily="34" charset="0"/>
              <a:cs typeface="Arial" panose="020B0604020202020204" pitchFamily="34" charset="0"/>
            </a:rPr>
            <a:t> să nu se aducă atingere grupurilor vulnerabile.  </a:t>
          </a:r>
          <a:endParaRPr lang="ro-RO" sz="1100" b="1" dirty="0">
            <a:solidFill>
              <a:srgbClr val="002060"/>
            </a:solidFill>
            <a:latin typeface="Arial" panose="020B0604020202020204" pitchFamily="34" charset="0"/>
            <a:cs typeface="Arial" panose="020B0604020202020204" pitchFamily="34" charset="0"/>
          </a:endParaRPr>
        </a:p>
      </dgm:t>
    </dgm:pt>
    <dgm:pt modelId="{2999A3E9-A06A-4803-A0CE-D8C9BBC40D75}" type="parTrans" cxnId="{EEE99DEE-A4A1-4A8D-918A-4A395EC2F097}">
      <dgm:prSet/>
      <dgm:spPr/>
      <dgm:t>
        <a:bodyPr/>
        <a:lstStyle/>
        <a:p>
          <a:endParaRPr lang="ro-RO" sz="2800"/>
        </a:p>
      </dgm:t>
    </dgm:pt>
    <dgm:pt modelId="{86E6468C-E954-4876-805A-015274421F88}" type="sibTrans" cxnId="{EEE99DEE-A4A1-4A8D-918A-4A395EC2F097}">
      <dgm:prSet/>
      <dgm:spPr/>
      <dgm:t>
        <a:bodyPr/>
        <a:lstStyle/>
        <a:p>
          <a:endParaRPr lang="ro-RO" sz="2800"/>
        </a:p>
      </dgm:t>
    </dgm:pt>
    <dgm:pt modelId="{0C5FEB51-A3A3-4A96-B4A7-E9F4FA72DDDE}" type="pres">
      <dgm:prSet presAssocID="{C2E2C19A-DAA5-43A1-A43D-77636FF8EB3B}" presName="Name0" presStyleCnt="0">
        <dgm:presLayoutVars>
          <dgm:chMax val="7"/>
          <dgm:chPref val="7"/>
          <dgm:dir/>
        </dgm:presLayoutVars>
      </dgm:prSet>
      <dgm:spPr/>
      <dgm:t>
        <a:bodyPr/>
        <a:lstStyle/>
        <a:p>
          <a:endParaRPr lang="en-GB"/>
        </a:p>
      </dgm:t>
    </dgm:pt>
    <dgm:pt modelId="{12F79DC5-6896-48A3-BC52-0E0239713D6A}" type="pres">
      <dgm:prSet presAssocID="{C2E2C19A-DAA5-43A1-A43D-77636FF8EB3B}" presName="Name1" presStyleCnt="0"/>
      <dgm:spPr/>
      <dgm:t>
        <a:bodyPr/>
        <a:lstStyle/>
        <a:p>
          <a:endParaRPr lang="en-GB"/>
        </a:p>
      </dgm:t>
    </dgm:pt>
    <dgm:pt modelId="{F8A88DB2-B153-4C42-BB4D-71907EAD2E4B}" type="pres">
      <dgm:prSet presAssocID="{C2E2C19A-DAA5-43A1-A43D-77636FF8EB3B}" presName="cycle" presStyleCnt="0"/>
      <dgm:spPr/>
      <dgm:t>
        <a:bodyPr/>
        <a:lstStyle/>
        <a:p>
          <a:endParaRPr lang="en-GB"/>
        </a:p>
      </dgm:t>
    </dgm:pt>
    <dgm:pt modelId="{20B25301-AF08-4C8C-BC88-9F60C32B2AF2}" type="pres">
      <dgm:prSet presAssocID="{C2E2C19A-DAA5-43A1-A43D-77636FF8EB3B}" presName="srcNode" presStyleLbl="node1" presStyleIdx="0" presStyleCnt="5"/>
      <dgm:spPr/>
      <dgm:t>
        <a:bodyPr/>
        <a:lstStyle/>
        <a:p>
          <a:endParaRPr lang="en-GB"/>
        </a:p>
      </dgm:t>
    </dgm:pt>
    <dgm:pt modelId="{7641C3C1-F202-48BC-82A4-C3D6EB68D6B0}" type="pres">
      <dgm:prSet presAssocID="{C2E2C19A-DAA5-43A1-A43D-77636FF8EB3B}" presName="conn" presStyleLbl="parChTrans1D2" presStyleIdx="0" presStyleCnt="1"/>
      <dgm:spPr/>
      <dgm:t>
        <a:bodyPr/>
        <a:lstStyle/>
        <a:p>
          <a:endParaRPr lang="en-GB"/>
        </a:p>
      </dgm:t>
    </dgm:pt>
    <dgm:pt modelId="{640E2E61-AA5C-409A-B711-8F8069EC0B02}" type="pres">
      <dgm:prSet presAssocID="{C2E2C19A-DAA5-43A1-A43D-77636FF8EB3B}" presName="extraNode" presStyleLbl="node1" presStyleIdx="0" presStyleCnt="5"/>
      <dgm:spPr/>
      <dgm:t>
        <a:bodyPr/>
        <a:lstStyle/>
        <a:p>
          <a:endParaRPr lang="en-GB"/>
        </a:p>
      </dgm:t>
    </dgm:pt>
    <dgm:pt modelId="{6097ABBA-8AD9-400A-B43D-53B06BEDC26F}" type="pres">
      <dgm:prSet presAssocID="{C2E2C19A-DAA5-43A1-A43D-77636FF8EB3B}" presName="dstNode" presStyleLbl="node1" presStyleIdx="0" presStyleCnt="5"/>
      <dgm:spPr/>
      <dgm:t>
        <a:bodyPr/>
        <a:lstStyle/>
        <a:p>
          <a:endParaRPr lang="en-GB"/>
        </a:p>
      </dgm:t>
    </dgm:pt>
    <dgm:pt modelId="{CA99EE1F-9367-4759-BD21-CB42DF06DEE4}" type="pres">
      <dgm:prSet presAssocID="{C3A748DE-F078-4B5B-949F-3571BB905F15}" presName="text_1" presStyleLbl="node1" presStyleIdx="0" presStyleCnt="5">
        <dgm:presLayoutVars>
          <dgm:bulletEnabled val="1"/>
        </dgm:presLayoutVars>
      </dgm:prSet>
      <dgm:spPr/>
      <dgm:t>
        <a:bodyPr/>
        <a:lstStyle/>
        <a:p>
          <a:endParaRPr lang="en-GB"/>
        </a:p>
      </dgm:t>
    </dgm:pt>
    <dgm:pt modelId="{017F8A17-A413-4E1A-A843-CA8E68F0F440}" type="pres">
      <dgm:prSet presAssocID="{C3A748DE-F078-4B5B-949F-3571BB905F15}" presName="accent_1" presStyleCnt="0"/>
      <dgm:spPr/>
      <dgm:t>
        <a:bodyPr/>
        <a:lstStyle/>
        <a:p>
          <a:endParaRPr lang="en-GB"/>
        </a:p>
      </dgm:t>
    </dgm:pt>
    <dgm:pt modelId="{3DAE1B33-22FE-436D-B9A1-6901F5AEA1CE}" type="pres">
      <dgm:prSet presAssocID="{C3A748DE-F078-4B5B-949F-3571BB905F15}" presName="accentRepeatNode" presStyleLbl="solidFgAcc1" presStyleIdx="0" presStyleCnt="5"/>
      <dgm:spPr/>
      <dgm:t>
        <a:bodyPr/>
        <a:lstStyle/>
        <a:p>
          <a:endParaRPr lang="en-GB"/>
        </a:p>
      </dgm:t>
    </dgm:pt>
    <dgm:pt modelId="{6DE9FAA2-4023-4365-9647-EDB0395AF859}" type="pres">
      <dgm:prSet presAssocID="{8B222BC0-D355-4814-884D-CBCF3E017B4B}" presName="text_2" presStyleLbl="node1" presStyleIdx="1" presStyleCnt="5">
        <dgm:presLayoutVars>
          <dgm:bulletEnabled val="1"/>
        </dgm:presLayoutVars>
      </dgm:prSet>
      <dgm:spPr/>
      <dgm:t>
        <a:bodyPr/>
        <a:lstStyle/>
        <a:p>
          <a:endParaRPr lang="en-GB"/>
        </a:p>
      </dgm:t>
    </dgm:pt>
    <dgm:pt modelId="{BF5BE235-9CBC-4F51-B886-55E6F3BF2ED2}" type="pres">
      <dgm:prSet presAssocID="{8B222BC0-D355-4814-884D-CBCF3E017B4B}" presName="accent_2" presStyleCnt="0"/>
      <dgm:spPr/>
      <dgm:t>
        <a:bodyPr/>
        <a:lstStyle/>
        <a:p>
          <a:endParaRPr lang="en-GB"/>
        </a:p>
      </dgm:t>
    </dgm:pt>
    <dgm:pt modelId="{4438FD91-E6F2-4369-A4F9-9F1707E589E1}" type="pres">
      <dgm:prSet presAssocID="{8B222BC0-D355-4814-884D-CBCF3E017B4B}" presName="accentRepeatNode" presStyleLbl="solidFgAcc1" presStyleIdx="1" presStyleCnt="5"/>
      <dgm:spPr/>
      <dgm:t>
        <a:bodyPr/>
        <a:lstStyle/>
        <a:p>
          <a:endParaRPr lang="en-GB"/>
        </a:p>
      </dgm:t>
    </dgm:pt>
    <dgm:pt modelId="{1A62DDC4-0832-43C5-ADBE-7CAE7EB7B89F}" type="pres">
      <dgm:prSet presAssocID="{B0BA1F5D-A9D8-48DB-8AA0-9CD514644AB3}" presName="text_3" presStyleLbl="node1" presStyleIdx="2" presStyleCnt="5">
        <dgm:presLayoutVars>
          <dgm:bulletEnabled val="1"/>
        </dgm:presLayoutVars>
      </dgm:prSet>
      <dgm:spPr/>
      <dgm:t>
        <a:bodyPr/>
        <a:lstStyle/>
        <a:p>
          <a:endParaRPr lang="en-GB"/>
        </a:p>
      </dgm:t>
    </dgm:pt>
    <dgm:pt modelId="{E8A8CCDC-414E-4A07-9892-55031DD1F9E8}" type="pres">
      <dgm:prSet presAssocID="{B0BA1F5D-A9D8-48DB-8AA0-9CD514644AB3}" presName="accent_3" presStyleCnt="0"/>
      <dgm:spPr/>
      <dgm:t>
        <a:bodyPr/>
        <a:lstStyle/>
        <a:p>
          <a:endParaRPr lang="en-GB"/>
        </a:p>
      </dgm:t>
    </dgm:pt>
    <dgm:pt modelId="{E32B2702-1EE0-46F8-83F0-ACF3C8CACDDD}" type="pres">
      <dgm:prSet presAssocID="{B0BA1F5D-A9D8-48DB-8AA0-9CD514644AB3}" presName="accentRepeatNode" presStyleLbl="solidFgAcc1" presStyleIdx="2" presStyleCnt="5"/>
      <dgm:spPr/>
      <dgm:t>
        <a:bodyPr/>
        <a:lstStyle/>
        <a:p>
          <a:endParaRPr lang="en-GB"/>
        </a:p>
      </dgm:t>
    </dgm:pt>
    <dgm:pt modelId="{0523B03E-BEB7-4D74-9D5F-C116AD1320D7}" type="pres">
      <dgm:prSet presAssocID="{5EDE4833-90C8-4A39-8B49-CADEB1881183}" presName="text_4" presStyleLbl="node1" presStyleIdx="3" presStyleCnt="5">
        <dgm:presLayoutVars>
          <dgm:bulletEnabled val="1"/>
        </dgm:presLayoutVars>
      </dgm:prSet>
      <dgm:spPr/>
      <dgm:t>
        <a:bodyPr/>
        <a:lstStyle/>
        <a:p>
          <a:endParaRPr lang="en-GB"/>
        </a:p>
      </dgm:t>
    </dgm:pt>
    <dgm:pt modelId="{35190EBE-3F6C-4EC0-98F7-CD26675F3CE5}" type="pres">
      <dgm:prSet presAssocID="{5EDE4833-90C8-4A39-8B49-CADEB1881183}" presName="accent_4" presStyleCnt="0"/>
      <dgm:spPr/>
      <dgm:t>
        <a:bodyPr/>
        <a:lstStyle/>
        <a:p>
          <a:endParaRPr lang="en-GB"/>
        </a:p>
      </dgm:t>
    </dgm:pt>
    <dgm:pt modelId="{6B42EDFE-A588-47D4-9537-3A0456AC262F}" type="pres">
      <dgm:prSet presAssocID="{5EDE4833-90C8-4A39-8B49-CADEB1881183}" presName="accentRepeatNode" presStyleLbl="solidFgAcc1" presStyleIdx="3" presStyleCnt="5"/>
      <dgm:spPr/>
      <dgm:t>
        <a:bodyPr/>
        <a:lstStyle/>
        <a:p>
          <a:endParaRPr lang="en-GB"/>
        </a:p>
      </dgm:t>
    </dgm:pt>
    <dgm:pt modelId="{B7548915-8C9C-49DB-B827-CB58FEE1933D}" type="pres">
      <dgm:prSet presAssocID="{97521762-0752-48AC-B0F0-37B7662FBCCB}" presName="text_5" presStyleLbl="node1" presStyleIdx="4" presStyleCnt="5">
        <dgm:presLayoutVars>
          <dgm:bulletEnabled val="1"/>
        </dgm:presLayoutVars>
      </dgm:prSet>
      <dgm:spPr/>
      <dgm:t>
        <a:bodyPr/>
        <a:lstStyle/>
        <a:p>
          <a:endParaRPr lang="en-GB"/>
        </a:p>
      </dgm:t>
    </dgm:pt>
    <dgm:pt modelId="{F5BFAB6D-F28C-4056-9628-46146F6C77C3}" type="pres">
      <dgm:prSet presAssocID="{97521762-0752-48AC-B0F0-37B7662FBCCB}" presName="accent_5" presStyleCnt="0"/>
      <dgm:spPr/>
      <dgm:t>
        <a:bodyPr/>
        <a:lstStyle/>
        <a:p>
          <a:endParaRPr lang="en-GB"/>
        </a:p>
      </dgm:t>
    </dgm:pt>
    <dgm:pt modelId="{3D68EF81-90B7-425B-AB93-CA96FC3EA206}" type="pres">
      <dgm:prSet presAssocID="{97521762-0752-48AC-B0F0-37B7662FBCCB}" presName="accentRepeatNode" presStyleLbl="solidFgAcc1" presStyleIdx="4" presStyleCnt="5"/>
      <dgm:spPr/>
      <dgm:t>
        <a:bodyPr/>
        <a:lstStyle/>
        <a:p>
          <a:endParaRPr lang="en-GB"/>
        </a:p>
      </dgm:t>
    </dgm:pt>
  </dgm:ptLst>
  <dgm:cxnLst>
    <dgm:cxn modelId="{8B12F4EE-E996-4EC7-90B5-49DEFEE6D4FF}" srcId="{C2E2C19A-DAA5-43A1-A43D-77636FF8EB3B}" destId="{C3A748DE-F078-4B5B-949F-3571BB905F15}" srcOrd="0" destOrd="0" parTransId="{3AAB0797-2D7B-48A1-865F-C7CEB49F218F}" sibTransId="{5AD1CFF0-567D-47F4-8096-A3BF8ED1871B}"/>
    <dgm:cxn modelId="{2C4D2145-CD6F-4AAA-B5E7-49BB5588DA7C}" type="presOf" srcId="{5AD1CFF0-567D-47F4-8096-A3BF8ED1871B}" destId="{7641C3C1-F202-48BC-82A4-C3D6EB68D6B0}" srcOrd="0" destOrd="0" presId="urn:microsoft.com/office/officeart/2008/layout/VerticalCurvedList"/>
    <dgm:cxn modelId="{7C021CBB-D233-4AF0-A0F5-3BD3EE0A705B}" type="presOf" srcId="{5EDE4833-90C8-4A39-8B49-CADEB1881183}" destId="{0523B03E-BEB7-4D74-9D5F-C116AD1320D7}" srcOrd="0" destOrd="0" presId="urn:microsoft.com/office/officeart/2008/layout/VerticalCurvedList"/>
    <dgm:cxn modelId="{AB257EC0-2DE6-4D1D-B591-9AF1412DEB15}" type="presOf" srcId="{C2E2C19A-DAA5-43A1-A43D-77636FF8EB3B}" destId="{0C5FEB51-A3A3-4A96-B4A7-E9F4FA72DDDE}" srcOrd="0" destOrd="0" presId="urn:microsoft.com/office/officeart/2008/layout/VerticalCurvedList"/>
    <dgm:cxn modelId="{0C29A2E2-7501-4034-B570-A9E976DAEDCC}" type="presOf" srcId="{97521762-0752-48AC-B0F0-37B7662FBCCB}" destId="{B7548915-8C9C-49DB-B827-CB58FEE1933D}" srcOrd="0" destOrd="0" presId="urn:microsoft.com/office/officeart/2008/layout/VerticalCurvedList"/>
    <dgm:cxn modelId="{421FB0A8-59B5-4DA3-9089-522C85044158}" type="presOf" srcId="{B0BA1F5D-A9D8-48DB-8AA0-9CD514644AB3}" destId="{1A62DDC4-0832-43C5-ADBE-7CAE7EB7B89F}" srcOrd="0" destOrd="0" presId="urn:microsoft.com/office/officeart/2008/layout/VerticalCurvedList"/>
    <dgm:cxn modelId="{EEE99DEE-A4A1-4A8D-918A-4A395EC2F097}" srcId="{C2E2C19A-DAA5-43A1-A43D-77636FF8EB3B}" destId="{5EDE4833-90C8-4A39-8B49-CADEB1881183}" srcOrd="3" destOrd="0" parTransId="{2999A3E9-A06A-4803-A0CE-D8C9BBC40D75}" sibTransId="{86E6468C-E954-4876-805A-015274421F88}"/>
    <dgm:cxn modelId="{A7EA8357-E5BB-4637-97D5-5E4E999ABEE8}" srcId="{C2E2C19A-DAA5-43A1-A43D-77636FF8EB3B}" destId="{B0BA1F5D-A9D8-48DB-8AA0-9CD514644AB3}" srcOrd="2" destOrd="0" parTransId="{FC3A9807-C546-476F-A33A-2AA3FA7B4F3C}" sibTransId="{45A5CF80-D71E-4759-AE64-4BA1D0562869}"/>
    <dgm:cxn modelId="{8A37076D-0415-48BD-95A0-E19D9018E462}" type="presOf" srcId="{8B222BC0-D355-4814-884D-CBCF3E017B4B}" destId="{6DE9FAA2-4023-4365-9647-EDB0395AF859}" srcOrd="0" destOrd="0" presId="urn:microsoft.com/office/officeart/2008/layout/VerticalCurvedList"/>
    <dgm:cxn modelId="{1225E50A-B784-47AF-85D2-AF1F94D34C9D}" type="presOf" srcId="{C3A748DE-F078-4B5B-949F-3571BB905F15}" destId="{CA99EE1F-9367-4759-BD21-CB42DF06DEE4}" srcOrd="0" destOrd="0" presId="urn:microsoft.com/office/officeart/2008/layout/VerticalCurvedList"/>
    <dgm:cxn modelId="{18C45887-44D5-4828-839F-054DAD6F695A}" srcId="{C2E2C19A-DAA5-43A1-A43D-77636FF8EB3B}" destId="{97521762-0752-48AC-B0F0-37B7662FBCCB}" srcOrd="4" destOrd="0" parTransId="{0DBBFB9C-1762-411A-AE7E-A11DAF5AD07C}" sibTransId="{46292EBD-9BCD-446F-B5A4-CC09E160E398}"/>
    <dgm:cxn modelId="{FFAD4BCD-4736-4398-859B-3AEAD7877365}" srcId="{C2E2C19A-DAA5-43A1-A43D-77636FF8EB3B}" destId="{8B222BC0-D355-4814-884D-CBCF3E017B4B}" srcOrd="1" destOrd="0" parTransId="{6A70D6D7-ADD2-47D8-8F50-921F80910CB2}" sibTransId="{DF31CC36-D858-410B-AB07-475219F1C8E3}"/>
    <dgm:cxn modelId="{550E1A3A-AB02-4530-9E27-06A101D45888}" type="presParOf" srcId="{0C5FEB51-A3A3-4A96-B4A7-E9F4FA72DDDE}" destId="{12F79DC5-6896-48A3-BC52-0E0239713D6A}" srcOrd="0" destOrd="0" presId="urn:microsoft.com/office/officeart/2008/layout/VerticalCurvedList"/>
    <dgm:cxn modelId="{647F7D34-F42D-4903-8F04-58244B2928CE}" type="presParOf" srcId="{12F79DC5-6896-48A3-BC52-0E0239713D6A}" destId="{F8A88DB2-B153-4C42-BB4D-71907EAD2E4B}" srcOrd="0" destOrd="0" presId="urn:microsoft.com/office/officeart/2008/layout/VerticalCurvedList"/>
    <dgm:cxn modelId="{3EFD047C-EA7C-4161-8B8E-D691B2A44BEF}" type="presParOf" srcId="{F8A88DB2-B153-4C42-BB4D-71907EAD2E4B}" destId="{20B25301-AF08-4C8C-BC88-9F60C32B2AF2}" srcOrd="0" destOrd="0" presId="urn:microsoft.com/office/officeart/2008/layout/VerticalCurvedList"/>
    <dgm:cxn modelId="{A6B71C7E-0C33-4F75-BCD6-BF52699DABA1}" type="presParOf" srcId="{F8A88DB2-B153-4C42-BB4D-71907EAD2E4B}" destId="{7641C3C1-F202-48BC-82A4-C3D6EB68D6B0}" srcOrd="1" destOrd="0" presId="urn:microsoft.com/office/officeart/2008/layout/VerticalCurvedList"/>
    <dgm:cxn modelId="{25512840-1D4D-4D34-8F61-6C6F8C154FB0}" type="presParOf" srcId="{F8A88DB2-B153-4C42-BB4D-71907EAD2E4B}" destId="{640E2E61-AA5C-409A-B711-8F8069EC0B02}" srcOrd="2" destOrd="0" presId="urn:microsoft.com/office/officeart/2008/layout/VerticalCurvedList"/>
    <dgm:cxn modelId="{4193B891-B6E4-4B55-9C13-609AF95F8DB2}" type="presParOf" srcId="{F8A88DB2-B153-4C42-BB4D-71907EAD2E4B}" destId="{6097ABBA-8AD9-400A-B43D-53B06BEDC26F}" srcOrd="3" destOrd="0" presId="urn:microsoft.com/office/officeart/2008/layout/VerticalCurvedList"/>
    <dgm:cxn modelId="{E9956524-3F0B-434F-98CB-848EB8D3C7F8}" type="presParOf" srcId="{12F79DC5-6896-48A3-BC52-0E0239713D6A}" destId="{CA99EE1F-9367-4759-BD21-CB42DF06DEE4}" srcOrd="1" destOrd="0" presId="urn:microsoft.com/office/officeart/2008/layout/VerticalCurvedList"/>
    <dgm:cxn modelId="{BB5E306F-1A90-4DB7-AE4E-C619E8266684}" type="presParOf" srcId="{12F79DC5-6896-48A3-BC52-0E0239713D6A}" destId="{017F8A17-A413-4E1A-A843-CA8E68F0F440}" srcOrd="2" destOrd="0" presId="urn:microsoft.com/office/officeart/2008/layout/VerticalCurvedList"/>
    <dgm:cxn modelId="{CE3BB1B2-B4A0-4049-81B8-63AFF0AA1E1A}" type="presParOf" srcId="{017F8A17-A413-4E1A-A843-CA8E68F0F440}" destId="{3DAE1B33-22FE-436D-B9A1-6901F5AEA1CE}" srcOrd="0" destOrd="0" presId="urn:microsoft.com/office/officeart/2008/layout/VerticalCurvedList"/>
    <dgm:cxn modelId="{DBEB94D3-60B9-436F-AE68-5E720B3ACEDD}" type="presParOf" srcId="{12F79DC5-6896-48A3-BC52-0E0239713D6A}" destId="{6DE9FAA2-4023-4365-9647-EDB0395AF859}" srcOrd="3" destOrd="0" presId="urn:microsoft.com/office/officeart/2008/layout/VerticalCurvedList"/>
    <dgm:cxn modelId="{29E740C9-4ACD-4715-A49E-2596C8889BEC}" type="presParOf" srcId="{12F79DC5-6896-48A3-BC52-0E0239713D6A}" destId="{BF5BE235-9CBC-4F51-B886-55E6F3BF2ED2}" srcOrd="4" destOrd="0" presId="urn:microsoft.com/office/officeart/2008/layout/VerticalCurvedList"/>
    <dgm:cxn modelId="{65F45AFC-9A19-498F-A5E8-B0338665D52A}" type="presParOf" srcId="{BF5BE235-9CBC-4F51-B886-55E6F3BF2ED2}" destId="{4438FD91-E6F2-4369-A4F9-9F1707E589E1}" srcOrd="0" destOrd="0" presId="urn:microsoft.com/office/officeart/2008/layout/VerticalCurvedList"/>
    <dgm:cxn modelId="{3C629082-C355-43E4-9BCE-5C714DE9E48F}" type="presParOf" srcId="{12F79DC5-6896-48A3-BC52-0E0239713D6A}" destId="{1A62DDC4-0832-43C5-ADBE-7CAE7EB7B89F}" srcOrd="5" destOrd="0" presId="urn:microsoft.com/office/officeart/2008/layout/VerticalCurvedList"/>
    <dgm:cxn modelId="{F3E91D2A-2B9C-4224-82BC-C509C6CACE5D}" type="presParOf" srcId="{12F79DC5-6896-48A3-BC52-0E0239713D6A}" destId="{E8A8CCDC-414E-4A07-9892-55031DD1F9E8}" srcOrd="6" destOrd="0" presId="urn:microsoft.com/office/officeart/2008/layout/VerticalCurvedList"/>
    <dgm:cxn modelId="{12F29EE4-1F42-43BF-BAE1-138812DCFBF0}" type="presParOf" srcId="{E8A8CCDC-414E-4A07-9892-55031DD1F9E8}" destId="{E32B2702-1EE0-46F8-83F0-ACF3C8CACDDD}" srcOrd="0" destOrd="0" presId="urn:microsoft.com/office/officeart/2008/layout/VerticalCurvedList"/>
    <dgm:cxn modelId="{F0493709-8D77-4659-A8EE-75B2489C99A2}" type="presParOf" srcId="{12F79DC5-6896-48A3-BC52-0E0239713D6A}" destId="{0523B03E-BEB7-4D74-9D5F-C116AD1320D7}" srcOrd="7" destOrd="0" presId="urn:microsoft.com/office/officeart/2008/layout/VerticalCurvedList"/>
    <dgm:cxn modelId="{7490D94C-C426-451C-BD03-2855D61F27C4}" type="presParOf" srcId="{12F79DC5-6896-48A3-BC52-0E0239713D6A}" destId="{35190EBE-3F6C-4EC0-98F7-CD26675F3CE5}" srcOrd="8" destOrd="0" presId="urn:microsoft.com/office/officeart/2008/layout/VerticalCurvedList"/>
    <dgm:cxn modelId="{0F290379-0A9A-4375-A66C-351CE9D2AE6A}" type="presParOf" srcId="{35190EBE-3F6C-4EC0-98F7-CD26675F3CE5}" destId="{6B42EDFE-A588-47D4-9537-3A0456AC262F}" srcOrd="0" destOrd="0" presId="urn:microsoft.com/office/officeart/2008/layout/VerticalCurvedList"/>
    <dgm:cxn modelId="{E8858976-E45D-4030-A466-492C9AF7D661}" type="presParOf" srcId="{12F79DC5-6896-48A3-BC52-0E0239713D6A}" destId="{B7548915-8C9C-49DB-B827-CB58FEE1933D}" srcOrd="9" destOrd="0" presId="urn:microsoft.com/office/officeart/2008/layout/VerticalCurvedList"/>
    <dgm:cxn modelId="{C2AC3FE4-EA51-4144-89AC-73601E00BA49}" type="presParOf" srcId="{12F79DC5-6896-48A3-BC52-0E0239713D6A}" destId="{F5BFAB6D-F28C-4056-9628-46146F6C77C3}" srcOrd="10" destOrd="0" presId="urn:microsoft.com/office/officeart/2008/layout/VerticalCurvedList"/>
    <dgm:cxn modelId="{BE7EFDB5-1E31-4312-82FA-2CC863B3C639}" type="presParOf" srcId="{F5BFAB6D-F28C-4056-9628-46146F6C77C3}" destId="{3D68EF81-90B7-425B-AB93-CA96FC3EA206}"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006D966B-B606-488B-A3A4-62583235DF77}" type="doc">
      <dgm:prSet loTypeId="urn:microsoft.com/office/officeart/2008/layout/LinedList" loCatId="list" qsTypeId="urn:microsoft.com/office/officeart/2005/8/quickstyle/simple1" qsCatId="simple" csTypeId="urn:microsoft.com/office/officeart/2005/8/colors/accent2_1" csCatId="accent2" phldr="1"/>
      <dgm:spPr/>
      <dgm:t>
        <a:bodyPr/>
        <a:lstStyle/>
        <a:p>
          <a:endParaRPr lang="ro-RO"/>
        </a:p>
      </dgm:t>
    </dgm:pt>
    <dgm:pt modelId="{124D845A-4631-4E81-9A9E-E22E93846146}">
      <dgm:prSet custT="1"/>
      <dgm:spPr/>
      <dgm:t>
        <a:bodyPr/>
        <a:lstStyle/>
        <a:p>
          <a:pPr algn="just" rtl="0"/>
          <a:r>
            <a:rPr lang="ro-RO" sz="1200" dirty="0" smtClean="0">
              <a:latin typeface="Arial" pitchFamily="34" charset="0"/>
              <a:cs typeface="Arial" pitchFamily="34" charset="0"/>
            </a:rPr>
            <a:t>Legea nr. 24/2000 privind normele de tehnică legislativă pentru elaborarea actelor normative, republicată în </a:t>
          </a:r>
          <a:r>
            <a:rPr lang="ro-RO" sz="1200" dirty="0" smtClean="0">
              <a:latin typeface="Arial" pitchFamily="34" charset="0"/>
              <a:cs typeface="Arial" pitchFamily="34" charset="0"/>
            </a:rPr>
            <a:t>2010, cu modificările și completările ulterioare.</a:t>
          </a:r>
        </a:p>
      </dgm:t>
    </dgm:pt>
    <dgm:pt modelId="{22240A50-5F40-44E0-8B05-BF03ED04E2C9}" type="parTrans" cxnId="{6E5F30E3-B551-48DD-BB8A-5FF734B85409}">
      <dgm:prSet/>
      <dgm:spPr/>
      <dgm:t>
        <a:bodyPr/>
        <a:lstStyle/>
        <a:p>
          <a:endParaRPr lang="ro-RO" sz="1200">
            <a:latin typeface="Arial" panose="020B0604020202020204" pitchFamily="34" charset="0"/>
            <a:cs typeface="Arial" panose="020B0604020202020204" pitchFamily="34" charset="0"/>
          </a:endParaRPr>
        </a:p>
      </dgm:t>
    </dgm:pt>
    <dgm:pt modelId="{9AA719CE-884D-40A3-9BAD-A91DCD3C3489}" type="sibTrans" cxnId="{6E5F30E3-B551-48DD-BB8A-5FF734B85409}">
      <dgm:prSet/>
      <dgm:spPr/>
      <dgm:t>
        <a:bodyPr/>
        <a:lstStyle/>
        <a:p>
          <a:endParaRPr lang="ro-RO" sz="1200">
            <a:latin typeface="Arial" panose="020B0604020202020204" pitchFamily="34" charset="0"/>
            <a:cs typeface="Arial" panose="020B0604020202020204" pitchFamily="34" charset="0"/>
          </a:endParaRPr>
        </a:p>
      </dgm:t>
    </dgm:pt>
    <dgm:pt modelId="{05FED341-29D8-4529-894B-2025B4A64C2B}">
      <dgm:prSet custT="1"/>
      <dgm:spPr/>
      <dgm:t>
        <a:bodyPr/>
        <a:lstStyle/>
        <a:p>
          <a:pPr algn="just" rtl="0"/>
          <a:r>
            <a:rPr lang="ro-RO" sz="1200" dirty="0" smtClean="0">
              <a:latin typeface="Arial" pitchFamily="34" charset="0"/>
              <a:cs typeface="Arial" pitchFamily="34" charset="0"/>
            </a:rPr>
            <a:t>Hotărârea Guvernului României nr. 775/2005 pentru aprobarea Regulamentului privind procedurile de elaborare, monitorizare şi evaluare a politicilor publice la nivel central cu modificările și completările </a:t>
          </a:r>
          <a:r>
            <a:rPr lang="ro-RO" sz="1200" dirty="0" smtClean="0">
              <a:latin typeface="Arial" pitchFamily="34" charset="0"/>
              <a:cs typeface="Arial" pitchFamily="34" charset="0"/>
            </a:rPr>
            <a:t>ulterioare, cu modificările și completările ulterioare.</a:t>
          </a:r>
          <a:endParaRPr lang="ro-RO" sz="1200" dirty="0">
            <a:latin typeface="Arial" pitchFamily="34" charset="0"/>
            <a:cs typeface="Arial" pitchFamily="34" charset="0"/>
          </a:endParaRPr>
        </a:p>
      </dgm:t>
    </dgm:pt>
    <dgm:pt modelId="{10939386-4BBF-46FF-BD0D-9A2167E505B9}" type="parTrans" cxnId="{19714197-9FE0-436E-8041-C159E94B3282}">
      <dgm:prSet/>
      <dgm:spPr/>
      <dgm:t>
        <a:bodyPr/>
        <a:lstStyle/>
        <a:p>
          <a:endParaRPr lang="ro-RO" sz="1200">
            <a:latin typeface="Arial" panose="020B0604020202020204" pitchFamily="34" charset="0"/>
            <a:cs typeface="Arial" panose="020B0604020202020204" pitchFamily="34" charset="0"/>
          </a:endParaRPr>
        </a:p>
      </dgm:t>
    </dgm:pt>
    <dgm:pt modelId="{6C848DD4-F6D2-4411-8928-5ECD0F7AA1EF}" type="sibTrans" cxnId="{19714197-9FE0-436E-8041-C159E94B3282}">
      <dgm:prSet/>
      <dgm:spPr/>
      <dgm:t>
        <a:bodyPr/>
        <a:lstStyle/>
        <a:p>
          <a:endParaRPr lang="ro-RO" sz="1200">
            <a:latin typeface="Arial" panose="020B0604020202020204" pitchFamily="34" charset="0"/>
            <a:cs typeface="Arial" panose="020B0604020202020204" pitchFamily="34" charset="0"/>
          </a:endParaRPr>
        </a:p>
      </dgm:t>
    </dgm:pt>
    <dgm:pt modelId="{FEAC4FB5-B8B6-4BF3-A56B-323877736124}">
      <dgm:prSet custT="1"/>
      <dgm:spPr/>
      <dgm:t>
        <a:bodyPr/>
        <a:lstStyle/>
        <a:p>
          <a:pPr algn="just" rtl="0"/>
          <a:r>
            <a:rPr lang="ro-RO" sz="1200" dirty="0" smtClean="0">
              <a:latin typeface="Arial" pitchFamily="34" charset="0"/>
              <a:cs typeface="Arial" pitchFamily="34" charset="0"/>
            </a:rPr>
            <a:t>Hotărârea Guvernului României nr. 870/2006 privind aprobarea strategiei pentru îmbunătățirea sistemului de elaborare, coordonare și planificare a politicilor publice la nivelul administrației publice centrale</a:t>
          </a:r>
          <a:endParaRPr lang="ro-RO" sz="1200" dirty="0">
            <a:latin typeface="Arial" pitchFamily="34" charset="0"/>
            <a:cs typeface="Arial" pitchFamily="34" charset="0"/>
          </a:endParaRPr>
        </a:p>
      </dgm:t>
    </dgm:pt>
    <dgm:pt modelId="{8E6A9774-12F4-4DCC-A4FD-D8DAB62B49E1}" type="parTrans" cxnId="{1CE596EF-7C50-4015-BEB2-109AA0B1BEAA}">
      <dgm:prSet/>
      <dgm:spPr/>
      <dgm:t>
        <a:bodyPr/>
        <a:lstStyle/>
        <a:p>
          <a:endParaRPr lang="ro-RO" sz="1200">
            <a:latin typeface="Arial" panose="020B0604020202020204" pitchFamily="34" charset="0"/>
            <a:cs typeface="Arial" panose="020B0604020202020204" pitchFamily="34" charset="0"/>
          </a:endParaRPr>
        </a:p>
      </dgm:t>
    </dgm:pt>
    <dgm:pt modelId="{9B54496A-5EB3-4634-AFF8-D629B2E12026}" type="sibTrans" cxnId="{1CE596EF-7C50-4015-BEB2-109AA0B1BEAA}">
      <dgm:prSet/>
      <dgm:spPr/>
      <dgm:t>
        <a:bodyPr/>
        <a:lstStyle/>
        <a:p>
          <a:endParaRPr lang="ro-RO" sz="1200">
            <a:latin typeface="Arial" panose="020B0604020202020204" pitchFamily="34" charset="0"/>
            <a:cs typeface="Arial" panose="020B0604020202020204" pitchFamily="34" charset="0"/>
          </a:endParaRPr>
        </a:p>
      </dgm:t>
    </dgm:pt>
    <dgm:pt modelId="{DD71C282-9665-4409-8676-CB90C9268BD3}">
      <dgm:prSet custT="1"/>
      <dgm:spPr/>
      <dgm:t>
        <a:bodyPr/>
        <a:lstStyle/>
        <a:p>
          <a:pPr algn="just" rtl="0"/>
          <a:r>
            <a:rPr lang="ro-RO" sz="1200" dirty="0" smtClean="0">
              <a:latin typeface="Arial" pitchFamily="34" charset="0"/>
              <a:cs typeface="Arial" pitchFamily="34" charset="0"/>
            </a:rPr>
            <a:t>Legea nr. 544/2001 privind liberul acces la informații de interes </a:t>
          </a:r>
          <a:r>
            <a:rPr lang="ro-RO" sz="1200" dirty="0" smtClean="0">
              <a:latin typeface="Arial" pitchFamily="34" charset="0"/>
              <a:cs typeface="Arial" pitchFamily="34" charset="0"/>
            </a:rPr>
            <a:t>public, cu modificările și completările ulterioare.</a:t>
          </a:r>
          <a:endParaRPr lang="ro-RO" sz="1200" dirty="0">
            <a:latin typeface="Arial" pitchFamily="34" charset="0"/>
            <a:cs typeface="Arial" pitchFamily="34" charset="0"/>
          </a:endParaRPr>
        </a:p>
      </dgm:t>
    </dgm:pt>
    <dgm:pt modelId="{CA0406FA-E9C5-408A-B2CD-0EB17046408C}" type="parTrans" cxnId="{F7C764BF-3497-47F6-98A4-C74F48E44BB7}">
      <dgm:prSet/>
      <dgm:spPr/>
      <dgm:t>
        <a:bodyPr/>
        <a:lstStyle/>
        <a:p>
          <a:endParaRPr lang="en-GB"/>
        </a:p>
      </dgm:t>
    </dgm:pt>
    <dgm:pt modelId="{D17B76CD-2246-45FC-B7FD-3B3A7E605765}" type="sibTrans" cxnId="{F7C764BF-3497-47F6-98A4-C74F48E44BB7}">
      <dgm:prSet/>
      <dgm:spPr/>
      <dgm:t>
        <a:bodyPr/>
        <a:lstStyle/>
        <a:p>
          <a:endParaRPr lang="en-GB"/>
        </a:p>
      </dgm:t>
    </dgm:pt>
    <dgm:pt modelId="{F0ED7CA4-BC5A-4F94-A53B-438CDEA6A15D}">
      <dgm:prSet custT="1"/>
      <dgm:spPr/>
      <dgm:t>
        <a:bodyPr/>
        <a:lstStyle/>
        <a:p>
          <a:pPr rtl="0"/>
          <a:r>
            <a:rPr lang="ro-RO" sz="1200" dirty="0" smtClean="0">
              <a:latin typeface="Arial" pitchFamily="34" charset="0"/>
              <a:cs typeface="Arial" pitchFamily="34" charset="0"/>
            </a:rPr>
            <a:t>Legea nr. 52/2003 privind transparența </a:t>
          </a:r>
          <a:r>
            <a:rPr lang="ro-RO" sz="1200" dirty="0" smtClean="0">
              <a:latin typeface="Arial" pitchFamily="34" charset="0"/>
              <a:cs typeface="Arial" pitchFamily="34" charset="0"/>
            </a:rPr>
            <a:t>decizională, cu modificările și completările ulterioare.</a:t>
          </a:r>
          <a:endParaRPr lang="ro-RO" sz="1200" dirty="0">
            <a:latin typeface="Arial" pitchFamily="34" charset="0"/>
            <a:cs typeface="Arial" pitchFamily="34" charset="0"/>
          </a:endParaRPr>
        </a:p>
      </dgm:t>
    </dgm:pt>
    <dgm:pt modelId="{D87B55FC-E112-4938-BBCF-6236E9D96E82}" type="parTrans" cxnId="{F220B47D-1AEC-4CDB-B9F9-8AAF91477414}">
      <dgm:prSet/>
      <dgm:spPr/>
      <dgm:t>
        <a:bodyPr/>
        <a:lstStyle/>
        <a:p>
          <a:endParaRPr lang="en-GB"/>
        </a:p>
      </dgm:t>
    </dgm:pt>
    <dgm:pt modelId="{7483301C-68B1-40BC-A770-1BA3CDE774AC}" type="sibTrans" cxnId="{F220B47D-1AEC-4CDB-B9F9-8AAF91477414}">
      <dgm:prSet/>
      <dgm:spPr/>
      <dgm:t>
        <a:bodyPr/>
        <a:lstStyle/>
        <a:p>
          <a:endParaRPr lang="en-GB"/>
        </a:p>
      </dgm:t>
    </dgm:pt>
    <dgm:pt modelId="{6BAD7075-B50D-4171-B292-AC0722897F5D}">
      <dgm:prSet custT="1"/>
      <dgm:spPr/>
      <dgm:t>
        <a:bodyPr/>
        <a:lstStyle/>
        <a:p>
          <a:pPr algn="just" rtl="0"/>
          <a:r>
            <a:rPr lang="ro-RO" sz="1200" dirty="0" smtClean="0">
              <a:latin typeface="Arial" pitchFamily="34" charset="0"/>
              <a:cs typeface="Arial" pitchFamily="34" charset="0"/>
            </a:rPr>
            <a:t>Hotararea Guvernului României nr. 561/2009 pentru aprobarea Regulamentului privind procedurile, la nivelul Guvernului, pentru elaborarea, avizarea și prezentarea proiectelor de documente de politici publice, a proiectelor de acte normative, precum și a altor documente, in vederea adoptării/aprobării</a:t>
          </a:r>
        </a:p>
        <a:p>
          <a:pPr algn="just" rtl="0"/>
          <a:endParaRPr lang="ro-RO" sz="1200" dirty="0">
            <a:latin typeface="Arial" pitchFamily="34" charset="0"/>
            <a:cs typeface="Arial" pitchFamily="34" charset="0"/>
          </a:endParaRPr>
        </a:p>
      </dgm:t>
    </dgm:pt>
    <dgm:pt modelId="{462B538D-87F1-4F15-86B7-82C7DEFA7CAD}" type="parTrans" cxnId="{F7FE6452-B11C-492B-B2FA-0F34B59435BE}">
      <dgm:prSet/>
      <dgm:spPr/>
      <dgm:t>
        <a:bodyPr/>
        <a:lstStyle/>
        <a:p>
          <a:endParaRPr lang="en-GB"/>
        </a:p>
      </dgm:t>
    </dgm:pt>
    <dgm:pt modelId="{510753F2-2330-41DC-8672-C981A73C33E2}" type="sibTrans" cxnId="{F7FE6452-B11C-492B-B2FA-0F34B59435BE}">
      <dgm:prSet/>
      <dgm:spPr/>
      <dgm:t>
        <a:bodyPr/>
        <a:lstStyle/>
        <a:p>
          <a:endParaRPr lang="en-GB"/>
        </a:p>
      </dgm:t>
    </dgm:pt>
    <dgm:pt modelId="{AB3F46D5-B24A-4C91-934D-32C92B288737}">
      <dgm:prSet custT="1"/>
      <dgm:spPr/>
      <dgm:t>
        <a:bodyPr/>
        <a:lstStyle/>
        <a:p>
          <a:pPr rtl="0"/>
          <a:r>
            <a:rPr lang="ro-RO" sz="1200" dirty="0" smtClean="0">
              <a:latin typeface="Arial" pitchFamily="34" charset="0"/>
              <a:cs typeface="Arial" pitchFamily="34" charset="0"/>
            </a:rPr>
            <a:t>Legea 273/2006 privind finanțele publice locale, cu modificările și completările ulterioare.</a:t>
          </a:r>
        </a:p>
        <a:p>
          <a:pPr rtl="0"/>
          <a:endParaRPr lang="ro-RO" sz="1200" dirty="0" smtClean="0">
            <a:latin typeface="Arial" pitchFamily="34" charset="0"/>
            <a:cs typeface="Arial" pitchFamily="34" charset="0"/>
          </a:endParaRPr>
        </a:p>
        <a:p>
          <a:pPr rtl="0"/>
          <a:endParaRPr lang="ro-RO" sz="1200" dirty="0">
            <a:latin typeface="Arial" pitchFamily="34" charset="0"/>
            <a:cs typeface="Arial" pitchFamily="34" charset="0"/>
          </a:endParaRPr>
        </a:p>
      </dgm:t>
    </dgm:pt>
    <dgm:pt modelId="{10F6FA8D-A91E-4250-B757-C51127039B28}" type="parTrans" cxnId="{24F4B4B1-FD75-442E-8E54-A2873A18C38F}">
      <dgm:prSet/>
      <dgm:spPr/>
      <dgm:t>
        <a:bodyPr/>
        <a:lstStyle/>
        <a:p>
          <a:endParaRPr lang="en-GB"/>
        </a:p>
      </dgm:t>
    </dgm:pt>
    <dgm:pt modelId="{43F8A213-95B2-4F20-86CD-E3DB8329099B}" type="sibTrans" cxnId="{24F4B4B1-FD75-442E-8E54-A2873A18C38F}">
      <dgm:prSet/>
      <dgm:spPr/>
      <dgm:t>
        <a:bodyPr/>
        <a:lstStyle/>
        <a:p>
          <a:endParaRPr lang="en-GB"/>
        </a:p>
      </dgm:t>
    </dgm:pt>
    <dgm:pt modelId="{2FDE51D6-A817-4BEB-BEA6-FA4854E186B0}">
      <dgm:prSet custT="1"/>
      <dgm:spPr/>
      <dgm:t>
        <a:bodyPr/>
        <a:lstStyle/>
        <a:p>
          <a:pPr algn="just" rtl="0"/>
          <a:r>
            <a:rPr lang="ro-RO" sz="1200" dirty="0" smtClean="0">
              <a:latin typeface="Arial" pitchFamily="34" charset="0"/>
              <a:cs typeface="Arial" pitchFamily="34" charset="0"/>
            </a:rPr>
            <a:t>Legea 215/2001 privind administrația publică locală, cu modificările și completările ulterioare.</a:t>
          </a:r>
          <a:endParaRPr lang="ro-RO" sz="1200" dirty="0">
            <a:latin typeface="Arial" pitchFamily="34" charset="0"/>
            <a:cs typeface="Arial" pitchFamily="34" charset="0"/>
          </a:endParaRPr>
        </a:p>
      </dgm:t>
    </dgm:pt>
    <dgm:pt modelId="{613AAD1C-9E6F-41AE-8295-BD9F4267A27A}" type="parTrans" cxnId="{52B1E788-8CF0-49D5-A33B-5260A5A3EAC5}">
      <dgm:prSet/>
      <dgm:spPr/>
      <dgm:t>
        <a:bodyPr/>
        <a:lstStyle/>
        <a:p>
          <a:endParaRPr lang="en-GB"/>
        </a:p>
      </dgm:t>
    </dgm:pt>
    <dgm:pt modelId="{E4ECAF75-591C-45AB-9D52-0D1C0DCEFBE9}" type="sibTrans" cxnId="{52B1E788-8CF0-49D5-A33B-5260A5A3EAC5}">
      <dgm:prSet/>
      <dgm:spPr/>
      <dgm:t>
        <a:bodyPr/>
        <a:lstStyle/>
        <a:p>
          <a:endParaRPr lang="en-GB"/>
        </a:p>
      </dgm:t>
    </dgm:pt>
    <dgm:pt modelId="{5BECAB23-785F-4C13-B2B5-A5F23C3EFEA5}" type="pres">
      <dgm:prSet presAssocID="{006D966B-B606-488B-A3A4-62583235DF77}" presName="vert0" presStyleCnt="0">
        <dgm:presLayoutVars>
          <dgm:dir/>
          <dgm:animOne val="branch"/>
          <dgm:animLvl val="lvl"/>
        </dgm:presLayoutVars>
      </dgm:prSet>
      <dgm:spPr/>
      <dgm:t>
        <a:bodyPr/>
        <a:lstStyle/>
        <a:p>
          <a:endParaRPr lang="en-GB"/>
        </a:p>
      </dgm:t>
    </dgm:pt>
    <dgm:pt modelId="{CA59360C-4088-435C-9987-1611A4C7EC61}" type="pres">
      <dgm:prSet presAssocID="{124D845A-4631-4E81-9A9E-E22E93846146}" presName="thickLine" presStyleLbl="alignNode1" presStyleIdx="0" presStyleCnt="8"/>
      <dgm:spPr/>
    </dgm:pt>
    <dgm:pt modelId="{EB845E0B-4C95-4AAE-93D2-A7F30A9A9D47}" type="pres">
      <dgm:prSet presAssocID="{124D845A-4631-4E81-9A9E-E22E93846146}" presName="horz1" presStyleCnt="0"/>
      <dgm:spPr/>
    </dgm:pt>
    <dgm:pt modelId="{D34CF332-0C67-4D33-8BA4-735747C692B8}" type="pres">
      <dgm:prSet presAssocID="{124D845A-4631-4E81-9A9E-E22E93846146}" presName="tx1" presStyleLbl="revTx" presStyleIdx="0" presStyleCnt="8" custScaleY="50248"/>
      <dgm:spPr/>
      <dgm:t>
        <a:bodyPr/>
        <a:lstStyle/>
        <a:p>
          <a:endParaRPr lang="en-GB"/>
        </a:p>
      </dgm:t>
    </dgm:pt>
    <dgm:pt modelId="{724A6F85-6DAE-4260-8BEA-9B6A5013442E}" type="pres">
      <dgm:prSet presAssocID="{124D845A-4631-4E81-9A9E-E22E93846146}" presName="vert1" presStyleCnt="0"/>
      <dgm:spPr/>
    </dgm:pt>
    <dgm:pt modelId="{100E74AD-BA18-4158-8DC5-FE313CE49E0C}" type="pres">
      <dgm:prSet presAssocID="{2FDE51D6-A817-4BEB-BEA6-FA4854E186B0}" presName="thickLine" presStyleLbl="alignNode1" presStyleIdx="1" presStyleCnt="8" custLinFactNeighborX="-17" custLinFactNeighborY="-6480"/>
      <dgm:spPr/>
    </dgm:pt>
    <dgm:pt modelId="{2D0C1DA0-10CC-4D65-8795-864523E7F534}" type="pres">
      <dgm:prSet presAssocID="{2FDE51D6-A817-4BEB-BEA6-FA4854E186B0}" presName="horz1" presStyleCnt="0"/>
      <dgm:spPr/>
    </dgm:pt>
    <dgm:pt modelId="{677F7361-FB30-4379-8BC2-E65C04C2910D}" type="pres">
      <dgm:prSet presAssocID="{2FDE51D6-A817-4BEB-BEA6-FA4854E186B0}" presName="tx1" presStyleLbl="revTx" presStyleIdx="1" presStyleCnt="8" custScaleY="63398"/>
      <dgm:spPr/>
      <dgm:t>
        <a:bodyPr/>
        <a:lstStyle/>
        <a:p>
          <a:endParaRPr lang="en-GB"/>
        </a:p>
      </dgm:t>
    </dgm:pt>
    <dgm:pt modelId="{3033B536-812E-4572-A941-9F21A5EA81C0}" type="pres">
      <dgm:prSet presAssocID="{2FDE51D6-A817-4BEB-BEA6-FA4854E186B0}" presName="vert1" presStyleCnt="0"/>
      <dgm:spPr/>
    </dgm:pt>
    <dgm:pt modelId="{26132647-6DBC-4C93-8F6E-F2C787BED17A}" type="pres">
      <dgm:prSet presAssocID="{DD71C282-9665-4409-8676-CB90C9268BD3}" presName="thickLine" presStyleLbl="alignNode1" presStyleIdx="2" presStyleCnt="8" custLinFactNeighborX="23" custLinFactNeighborY="-76037"/>
      <dgm:spPr/>
    </dgm:pt>
    <dgm:pt modelId="{A97D9A8D-01F0-4E4B-9351-0D382EFB0EBD}" type="pres">
      <dgm:prSet presAssocID="{DD71C282-9665-4409-8676-CB90C9268BD3}" presName="horz1" presStyleCnt="0"/>
      <dgm:spPr/>
    </dgm:pt>
    <dgm:pt modelId="{6F01A2E8-30D1-4D0A-8A29-D8C729BFFFA8}" type="pres">
      <dgm:prSet presAssocID="{DD71C282-9665-4409-8676-CB90C9268BD3}" presName="tx1" presStyleLbl="revTx" presStyleIdx="2" presStyleCnt="8" custScaleY="34643" custLinFactNeighborX="-317" custLinFactNeighborY="-21287"/>
      <dgm:spPr/>
      <dgm:t>
        <a:bodyPr/>
        <a:lstStyle/>
        <a:p>
          <a:endParaRPr lang="en-GB"/>
        </a:p>
      </dgm:t>
    </dgm:pt>
    <dgm:pt modelId="{CA073D24-A825-4D20-9A51-EC00091F26C0}" type="pres">
      <dgm:prSet presAssocID="{DD71C282-9665-4409-8676-CB90C9268BD3}" presName="vert1" presStyleCnt="0"/>
      <dgm:spPr/>
    </dgm:pt>
    <dgm:pt modelId="{4ACE1779-6EFE-4631-8C65-BFBFA13DE0C7}" type="pres">
      <dgm:prSet presAssocID="{F0ED7CA4-BC5A-4F94-A53B-438CDEA6A15D}" presName="thickLine" presStyleLbl="alignNode1" presStyleIdx="3" presStyleCnt="8" custLinFactNeighborX="23" custLinFactNeighborY="-56858"/>
      <dgm:spPr/>
    </dgm:pt>
    <dgm:pt modelId="{137A8FB7-D88A-41E2-92BD-4A2D8256E4A5}" type="pres">
      <dgm:prSet presAssocID="{F0ED7CA4-BC5A-4F94-A53B-438CDEA6A15D}" presName="horz1" presStyleCnt="0"/>
      <dgm:spPr/>
    </dgm:pt>
    <dgm:pt modelId="{75D71450-4EF7-43A9-9801-C703301B2907}" type="pres">
      <dgm:prSet presAssocID="{F0ED7CA4-BC5A-4F94-A53B-438CDEA6A15D}" presName="tx1" presStyleLbl="revTx" presStyleIdx="3" presStyleCnt="8" custScaleY="36857" custLinFactNeighborX="23" custLinFactNeighborY="-14843"/>
      <dgm:spPr/>
      <dgm:t>
        <a:bodyPr/>
        <a:lstStyle/>
        <a:p>
          <a:endParaRPr lang="en-GB"/>
        </a:p>
      </dgm:t>
    </dgm:pt>
    <dgm:pt modelId="{A51406EE-2548-4D27-A684-0B5AB6BACD6A}" type="pres">
      <dgm:prSet presAssocID="{F0ED7CA4-BC5A-4F94-A53B-438CDEA6A15D}" presName="vert1" presStyleCnt="0"/>
      <dgm:spPr/>
    </dgm:pt>
    <dgm:pt modelId="{77BCCA55-6B2B-4313-A192-2237655FBA7C}" type="pres">
      <dgm:prSet presAssocID="{AB3F46D5-B24A-4C91-934D-32C92B288737}" presName="thickLine" presStyleLbl="alignNode1" presStyleIdx="4" presStyleCnt="8" custLinFactNeighborX="23" custLinFactNeighborY="-38075"/>
      <dgm:spPr/>
    </dgm:pt>
    <dgm:pt modelId="{85B0DE30-D022-409D-9EB0-E51913082870}" type="pres">
      <dgm:prSet presAssocID="{AB3F46D5-B24A-4C91-934D-32C92B288737}" presName="horz1" presStyleCnt="0"/>
      <dgm:spPr/>
    </dgm:pt>
    <dgm:pt modelId="{8A8BD13D-0E82-450C-B540-0DA7C5261D36}" type="pres">
      <dgm:prSet presAssocID="{AB3F46D5-B24A-4C91-934D-32C92B288737}" presName="tx1" presStyleLbl="revTx" presStyleIdx="4" presStyleCnt="8" custScaleY="35712" custLinFactNeighborX="23" custLinFactNeighborY="-13515"/>
      <dgm:spPr/>
      <dgm:t>
        <a:bodyPr/>
        <a:lstStyle/>
        <a:p>
          <a:endParaRPr lang="en-GB"/>
        </a:p>
      </dgm:t>
    </dgm:pt>
    <dgm:pt modelId="{B017CF35-30A2-4AEB-A3C3-3351A7FD9797}" type="pres">
      <dgm:prSet presAssocID="{AB3F46D5-B24A-4C91-934D-32C92B288737}" presName="vert1" presStyleCnt="0"/>
      <dgm:spPr/>
    </dgm:pt>
    <dgm:pt modelId="{98F73540-39B0-4DF0-A0C3-77F550BAFA76}" type="pres">
      <dgm:prSet presAssocID="{05FED341-29D8-4529-894B-2025B4A64C2B}" presName="thickLine" presStyleLbl="alignNode1" presStyleIdx="5" presStyleCnt="8" custLinFactNeighborX="23" custLinFactNeighborY="-21054"/>
      <dgm:spPr/>
    </dgm:pt>
    <dgm:pt modelId="{CB32EE09-B766-47BF-B24A-8BA088F8B341}" type="pres">
      <dgm:prSet presAssocID="{05FED341-29D8-4529-894B-2025B4A64C2B}" presName="horz1" presStyleCnt="0"/>
      <dgm:spPr/>
    </dgm:pt>
    <dgm:pt modelId="{522167E0-391D-43A4-B7B3-9AE07F5462EA}" type="pres">
      <dgm:prSet presAssocID="{05FED341-29D8-4529-894B-2025B4A64C2B}" presName="tx1" presStyleLbl="revTx" presStyleIdx="5" presStyleCnt="8" custScaleY="62067" custLinFactNeighborX="23" custLinFactNeighborY="-8715"/>
      <dgm:spPr/>
      <dgm:t>
        <a:bodyPr/>
        <a:lstStyle/>
        <a:p>
          <a:endParaRPr lang="en-GB"/>
        </a:p>
      </dgm:t>
    </dgm:pt>
    <dgm:pt modelId="{8D200704-8F3C-414D-98AE-3A675112139E}" type="pres">
      <dgm:prSet presAssocID="{05FED341-29D8-4529-894B-2025B4A64C2B}" presName="vert1" presStyleCnt="0"/>
      <dgm:spPr/>
    </dgm:pt>
    <dgm:pt modelId="{3B7EB8A8-29EF-46C6-8708-6A4F953FB65B}" type="pres">
      <dgm:prSet presAssocID="{FEAC4FB5-B8B6-4BF3-A56B-323877736124}" presName="thickLine" presStyleLbl="alignNode1" presStyleIdx="6" presStyleCnt="8" custLinFactNeighborX="23" custLinFactNeighborY="-5961"/>
      <dgm:spPr/>
    </dgm:pt>
    <dgm:pt modelId="{1D100966-1A4B-4D07-A832-C68197D2A4CD}" type="pres">
      <dgm:prSet presAssocID="{FEAC4FB5-B8B6-4BF3-A56B-323877736124}" presName="horz1" presStyleCnt="0"/>
      <dgm:spPr/>
    </dgm:pt>
    <dgm:pt modelId="{E478F3DD-C055-41C6-ABDF-D0B215190D03}" type="pres">
      <dgm:prSet presAssocID="{FEAC4FB5-B8B6-4BF3-A56B-323877736124}" presName="tx1" presStyleLbl="revTx" presStyleIdx="6" presStyleCnt="8" custScaleY="55067"/>
      <dgm:spPr/>
      <dgm:t>
        <a:bodyPr/>
        <a:lstStyle/>
        <a:p>
          <a:endParaRPr lang="en-GB"/>
        </a:p>
      </dgm:t>
    </dgm:pt>
    <dgm:pt modelId="{2455E398-2656-4382-B264-07A72EBA60EB}" type="pres">
      <dgm:prSet presAssocID="{FEAC4FB5-B8B6-4BF3-A56B-323877736124}" presName="vert1" presStyleCnt="0"/>
      <dgm:spPr/>
    </dgm:pt>
    <dgm:pt modelId="{D8DCAB66-29DE-424F-93E6-E2CAC62576FD}" type="pres">
      <dgm:prSet presAssocID="{6BAD7075-B50D-4171-B292-AC0722897F5D}" presName="thickLine" presStyleLbl="alignNode1" presStyleIdx="7" presStyleCnt="8" custLinFactNeighborX="23" custLinFactNeighborY="-1657"/>
      <dgm:spPr/>
    </dgm:pt>
    <dgm:pt modelId="{1B6B93EA-22B4-4370-9371-63765C730CAD}" type="pres">
      <dgm:prSet presAssocID="{6BAD7075-B50D-4171-B292-AC0722897F5D}" presName="horz1" presStyleCnt="0"/>
      <dgm:spPr/>
    </dgm:pt>
    <dgm:pt modelId="{E2996D94-25B0-4967-B2E4-B0825B260758}" type="pres">
      <dgm:prSet presAssocID="{6BAD7075-B50D-4171-B292-AC0722897F5D}" presName="tx1" presStyleLbl="revTx" presStyleIdx="7" presStyleCnt="8" custLinFactNeighborX="23" custLinFactNeighborY="3099"/>
      <dgm:spPr/>
      <dgm:t>
        <a:bodyPr/>
        <a:lstStyle/>
        <a:p>
          <a:endParaRPr lang="en-GB"/>
        </a:p>
      </dgm:t>
    </dgm:pt>
    <dgm:pt modelId="{5A22F96C-8696-4364-B19E-7CD0F46A81F7}" type="pres">
      <dgm:prSet presAssocID="{6BAD7075-B50D-4171-B292-AC0722897F5D}" presName="vert1" presStyleCnt="0"/>
      <dgm:spPr/>
    </dgm:pt>
  </dgm:ptLst>
  <dgm:cxnLst>
    <dgm:cxn modelId="{C8E57096-BDA4-43DC-9885-99761623319E}" type="presOf" srcId="{6BAD7075-B50D-4171-B292-AC0722897F5D}" destId="{E2996D94-25B0-4967-B2E4-B0825B260758}" srcOrd="0" destOrd="0" presId="urn:microsoft.com/office/officeart/2008/layout/LinedList"/>
    <dgm:cxn modelId="{851AA2A0-EF18-4B08-BEFE-CB73346E3A21}" type="presOf" srcId="{2FDE51D6-A817-4BEB-BEA6-FA4854E186B0}" destId="{677F7361-FB30-4379-8BC2-E65C04C2910D}" srcOrd="0" destOrd="0" presId="urn:microsoft.com/office/officeart/2008/layout/LinedList"/>
    <dgm:cxn modelId="{6E5F30E3-B551-48DD-BB8A-5FF734B85409}" srcId="{006D966B-B606-488B-A3A4-62583235DF77}" destId="{124D845A-4631-4E81-9A9E-E22E93846146}" srcOrd="0" destOrd="0" parTransId="{22240A50-5F40-44E0-8B05-BF03ED04E2C9}" sibTransId="{9AA719CE-884D-40A3-9BAD-A91DCD3C3489}"/>
    <dgm:cxn modelId="{A59FFC4E-3327-4CD8-85F3-881D3AADF905}" type="presOf" srcId="{124D845A-4631-4E81-9A9E-E22E93846146}" destId="{D34CF332-0C67-4D33-8BA4-735747C692B8}" srcOrd="0" destOrd="0" presId="urn:microsoft.com/office/officeart/2008/layout/LinedList"/>
    <dgm:cxn modelId="{F7FE6452-B11C-492B-B2FA-0F34B59435BE}" srcId="{006D966B-B606-488B-A3A4-62583235DF77}" destId="{6BAD7075-B50D-4171-B292-AC0722897F5D}" srcOrd="7" destOrd="0" parTransId="{462B538D-87F1-4F15-86B7-82C7DEFA7CAD}" sibTransId="{510753F2-2330-41DC-8672-C981A73C33E2}"/>
    <dgm:cxn modelId="{24F4B4B1-FD75-442E-8E54-A2873A18C38F}" srcId="{006D966B-B606-488B-A3A4-62583235DF77}" destId="{AB3F46D5-B24A-4C91-934D-32C92B288737}" srcOrd="4" destOrd="0" parTransId="{10F6FA8D-A91E-4250-B757-C51127039B28}" sibTransId="{43F8A213-95B2-4F20-86CD-E3DB8329099B}"/>
    <dgm:cxn modelId="{52B1E788-8CF0-49D5-A33B-5260A5A3EAC5}" srcId="{006D966B-B606-488B-A3A4-62583235DF77}" destId="{2FDE51D6-A817-4BEB-BEA6-FA4854E186B0}" srcOrd="1" destOrd="0" parTransId="{613AAD1C-9E6F-41AE-8295-BD9F4267A27A}" sibTransId="{E4ECAF75-591C-45AB-9D52-0D1C0DCEFBE9}"/>
    <dgm:cxn modelId="{F7C764BF-3497-47F6-98A4-C74F48E44BB7}" srcId="{006D966B-B606-488B-A3A4-62583235DF77}" destId="{DD71C282-9665-4409-8676-CB90C9268BD3}" srcOrd="2" destOrd="0" parTransId="{CA0406FA-E9C5-408A-B2CD-0EB17046408C}" sibTransId="{D17B76CD-2246-45FC-B7FD-3B3A7E605765}"/>
    <dgm:cxn modelId="{112053D6-7D08-4C85-BBFA-F1F0974F6918}" type="presOf" srcId="{F0ED7CA4-BC5A-4F94-A53B-438CDEA6A15D}" destId="{75D71450-4EF7-43A9-9801-C703301B2907}" srcOrd="0" destOrd="0" presId="urn:microsoft.com/office/officeart/2008/layout/LinedList"/>
    <dgm:cxn modelId="{19714197-9FE0-436E-8041-C159E94B3282}" srcId="{006D966B-B606-488B-A3A4-62583235DF77}" destId="{05FED341-29D8-4529-894B-2025B4A64C2B}" srcOrd="5" destOrd="0" parTransId="{10939386-4BBF-46FF-BD0D-9A2167E505B9}" sibTransId="{6C848DD4-F6D2-4411-8928-5ECD0F7AA1EF}"/>
    <dgm:cxn modelId="{CEFD7EF5-5F14-4862-A216-326068FC2F45}" type="presOf" srcId="{FEAC4FB5-B8B6-4BF3-A56B-323877736124}" destId="{E478F3DD-C055-41C6-ABDF-D0B215190D03}" srcOrd="0" destOrd="0" presId="urn:microsoft.com/office/officeart/2008/layout/LinedList"/>
    <dgm:cxn modelId="{1CE596EF-7C50-4015-BEB2-109AA0B1BEAA}" srcId="{006D966B-B606-488B-A3A4-62583235DF77}" destId="{FEAC4FB5-B8B6-4BF3-A56B-323877736124}" srcOrd="6" destOrd="0" parTransId="{8E6A9774-12F4-4DCC-A4FD-D8DAB62B49E1}" sibTransId="{9B54496A-5EB3-4634-AFF8-D629B2E12026}"/>
    <dgm:cxn modelId="{6DDC4E55-F101-431A-9D01-5FEDCE4C037A}" type="presOf" srcId="{05FED341-29D8-4529-894B-2025B4A64C2B}" destId="{522167E0-391D-43A4-B7B3-9AE07F5462EA}" srcOrd="0" destOrd="0" presId="urn:microsoft.com/office/officeart/2008/layout/LinedList"/>
    <dgm:cxn modelId="{607DBCE5-99A1-4FE6-89CB-6F2541081378}" type="presOf" srcId="{AB3F46D5-B24A-4C91-934D-32C92B288737}" destId="{8A8BD13D-0E82-450C-B540-0DA7C5261D36}" srcOrd="0" destOrd="0" presId="urn:microsoft.com/office/officeart/2008/layout/LinedList"/>
    <dgm:cxn modelId="{87AE401D-BB52-4688-B03D-CF7CC4A85B4A}" type="presOf" srcId="{006D966B-B606-488B-A3A4-62583235DF77}" destId="{5BECAB23-785F-4C13-B2B5-A5F23C3EFEA5}" srcOrd="0" destOrd="0" presId="urn:microsoft.com/office/officeart/2008/layout/LinedList"/>
    <dgm:cxn modelId="{F220B47D-1AEC-4CDB-B9F9-8AAF91477414}" srcId="{006D966B-B606-488B-A3A4-62583235DF77}" destId="{F0ED7CA4-BC5A-4F94-A53B-438CDEA6A15D}" srcOrd="3" destOrd="0" parTransId="{D87B55FC-E112-4938-BBCF-6236E9D96E82}" sibTransId="{7483301C-68B1-40BC-A770-1BA3CDE774AC}"/>
    <dgm:cxn modelId="{BBD027C8-D22D-4985-B012-C3EB91E3BCF1}" type="presOf" srcId="{DD71C282-9665-4409-8676-CB90C9268BD3}" destId="{6F01A2E8-30D1-4D0A-8A29-D8C729BFFFA8}" srcOrd="0" destOrd="0" presId="urn:microsoft.com/office/officeart/2008/layout/LinedList"/>
    <dgm:cxn modelId="{0BABF92C-D3B9-43E0-83CB-7899C0319734}" type="presParOf" srcId="{5BECAB23-785F-4C13-B2B5-A5F23C3EFEA5}" destId="{CA59360C-4088-435C-9987-1611A4C7EC61}" srcOrd="0" destOrd="0" presId="urn:microsoft.com/office/officeart/2008/layout/LinedList"/>
    <dgm:cxn modelId="{EB912EAC-C9DE-42CB-AEF9-A71A4E564521}" type="presParOf" srcId="{5BECAB23-785F-4C13-B2B5-A5F23C3EFEA5}" destId="{EB845E0B-4C95-4AAE-93D2-A7F30A9A9D47}" srcOrd="1" destOrd="0" presId="urn:microsoft.com/office/officeart/2008/layout/LinedList"/>
    <dgm:cxn modelId="{00242449-F057-40CB-BBF1-B00DF2EED56F}" type="presParOf" srcId="{EB845E0B-4C95-4AAE-93D2-A7F30A9A9D47}" destId="{D34CF332-0C67-4D33-8BA4-735747C692B8}" srcOrd="0" destOrd="0" presId="urn:microsoft.com/office/officeart/2008/layout/LinedList"/>
    <dgm:cxn modelId="{6A6BEE8E-EDD6-440D-ABA7-27CBA046BD52}" type="presParOf" srcId="{EB845E0B-4C95-4AAE-93D2-A7F30A9A9D47}" destId="{724A6F85-6DAE-4260-8BEA-9B6A5013442E}" srcOrd="1" destOrd="0" presId="urn:microsoft.com/office/officeart/2008/layout/LinedList"/>
    <dgm:cxn modelId="{4E116BA9-DC5A-4315-8A72-AAB7BB52F490}" type="presParOf" srcId="{5BECAB23-785F-4C13-B2B5-A5F23C3EFEA5}" destId="{100E74AD-BA18-4158-8DC5-FE313CE49E0C}" srcOrd="2" destOrd="0" presId="urn:microsoft.com/office/officeart/2008/layout/LinedList"/>
    <dgm:cxn modelId="{E6155E6A-BCAC-4929-A13F-30D781A6156F}" type="presParOf" srcId="{5BECAB23-785F-4C13-B2B5-A5F23C3EFEA5}" destId="{2D0C1DA0-10CC-4D65-8795-864523E7F534}" srcOrd="3" destOrd="0" presId="urn:microsoft.com/office/officeart/2008/layout/LinedList"/>
    <dgm:cxn modelId="{D4A26430-53C7-44B7-B408-B0F642019326}" type="presParOf" srcId="{2D0C1DA0-10CC-4D65-8795-864523E7F534}" destId="{677F7361-FB30-4379-8BC2-E65C04C2910D}" srcOrd="0" destOrd="0" presId="urn:microsoft.com/office/officeart/2008/layout/LinedList"/>
    <dgm:cxn modelId="{845ABCBC-55FA-411E-AA34-717C199D479B}" type="presParOf" srcId="{2D0C1DA0-10CC-4D65-8795-864523E7F534}" destId="{3033B536-812E-4572-A941-9F21A5EA81C0}" srcOrd="1" destOrd="0" presId="urn:microsoft.com/office/officeart/2008/layout/LinedList"/>
    <dgm:cxn modelId="{DA6AEA15-6FF0-4937-93B3-AF7BC74C0514}" type="presParOf" srcId="{5BECAB23-785F-4C13-B2B5-A5F23C3EFEA5}" destId="{26132647-6DBC-4C93-8F6E-F2C787BED17A}" srcOrd="4" destOrd="0" presId="urn:microsoft.com/office/officeart/2008/layout/LinedList"/>
    <dgm:cxn modelId="{172D8BF6-0056-468A-AE01-17B99428B027}" type="presParOf" srcId="{5BECAB23-785F-4C13-B2B5-A5F23C3EFEA5}" destId="{A97D9A8D-01F0-4E4B-9351-0D382EFB0EBD}" srcOrd="5" destOrd="0" presId="urn:microsoft.com/office/officeart/2008/layout/LinedList"/>
    <dgm:cxn modelId="{532E4DF0-DCFF-4AAB-90F8-FDDBC93917CC}" type="presParOf" srcId="{A97D9A8D-01F0-4E4B-9351-0D382EFB0EBD}" destId="{6F01A2E8-30D1-4D0A-8A29-D8C729BFFFA8}" srcOrd="0" destOrd="0" presId="urn:microsoft.com/office/officeart/2008/layout/LinedList"/>
    <dgm:cxn modelId="{0FC6A0B6-A025-4BF7-85E9-F9226CD290F8}" type="presParOf" srcId="{A97D9A8D-01F0-4E4B-9351-0D382EFB0EBD}" destId="{CA073D24-A825-4D20-9A51-EC00091F26C0}" srcOrd="1" destOrd="0" presId="urn:microsoft.com/office/officeart/2008/layout/LinedList"/>
    <dgm:cxn modelId="{7FCD18A9-6368-4AAB-A092-5AEB8A1698F8}" type="presParOf" srcId="{5BECAB23-785F-4C13-B2B5-A5F23C3EFEA5}" destId="{4ACE1779-6EFE-4631-8C65-BFBFA13DE0C7}" srcOrd="6" destOrd="0" presId="urn:microsoft.com/office/officeart/2008/layout/LinedList"/>
    <dgm:cxn modelId="{05213DA3-CA50-4B56-8448-4EEF026E073B}" type="presParOf" srcId="{5BECAB23-785F-4C13-B2B5-A5F23C3EFEA5}" destId="{137A8FB7-D88A-41E2-92BD-4A2D8256E4A5}" srcOrd="7" destOrd="0" presId="urn:microsoft.com/office/officeart/2008/layout/LinedList"/>
    <dgm:cxn modelId="{700D7AFC-C717-45A6-A517-44545D3FB982}" type="presParOf" srcId="{137A8FB7-D88A-41E2-92BD-4A2D8256E4A5}" destId="{75D71450-4EF7-43A9-9801-C703301B2907}" srcOrd="0" destOrd="0" presId="urn:microsoft.com/office/officeart/2008/layout/LinedList"/>
    <dgm:cxn modelId="{FA0B9E33-7A89-4B45-AE4E-FE3966803C71}" type="presParOf" srcId="{137A8FB7-D88A-41E2-92BD-4A2D8256E4A5}" destId="{A51406EE-2548-4D27-A684-0B5AB6BACD6A}" srcOrd="1" destOrd="0" presId="urn:microsoft.com/office/officeart/2008/layout/LinedList"/>
    <dgm:cxn modelId="{B49C150B-A83B-42E3-8DC0-6259C7415871}" type="presParOf" srcId="{5BECAB23-785F-4C13-B2B5-A5F23C3EFEA5}" destId="{77BCCA55-6B2B-4313-A192-2237655FBA7C}" srcOrd="8" destOrd="0" presId="urn:microsoft.com/office/officeart/2008/layout/LinedList"/>
    <dgm:cxn modelId="{53880839-989F-4195-909C-3AB52A352000}" type="presParOf" srcId="{5BECAB23-785F-4C13-B2B5-A5F23C3EFEA5}" destId="{85B0DE30-D022-409D-9EB0-E51913082870}" srcOrd="9" destOrd="0" presId="urn:microsoft.com/office/officeart/2008/layout/LinedList"/>
    <dgm:cxn modelId="{E0B86627-593A-4BBC-9847-D7FFB176FCA4}" type="presParOf" srcId="{85B0DE30-D022-409D-9EB0-E51913082870}" destId="{8A8BD13D-0E82-450C-B540-0DA7C5261D36}" srcOrd="0" destOrd="0" presId="urn:microsoft.com/office/officeart/2008/layout/LinedList"/>
    <dgm:cxn modelId="{C5A47AA5-6189-4C8E-A61C-697327C5C38B}" type="presParOf" srcId="{85B0DE30-D022-409D-9EB0-E51913082870}" destId="{B017CF35-30A2-4AEB-A3C3-3351A7FD9797}" srcOrd="1" destOrd="0" presId="urn:microsoft.com/office/officeart/2008/layout/LinedList"/>
    <dgm:cxn modelId="{B16DDC47-E145-49E7-A316-CB5FFEDAEA1F}" type="presParOf" srcId="{5BECAB23-785F-4C13-B2B5-A5F23C3EFEA5}" destId="{98F73540-39B0-4DF0-A0C3-77F550BAFA76}" srcOrd="10" destOrd="0" presId="urn:microsoft.com/office/officeart/2008/layout/LinedList"/>
    <dgm:cxn modelId="{18AB1453-A37B-47E3-8A5D-8DA62BDD12E8}" type="presParOf" srcId="{5BECAB23-785F-4C13-B2B5-A5F23C3EFEA5}" destId="{CB32EE09-B766-47BF-B24A-8BA088F8B341}" srcOrd="11" destOrd="0" presId="urn:microsoft.com/office/officeart/2008/layout/LinedList"/>
    <dgm:cxn modelId="{4D6F3C27-24C4-42C1-8EE0-94E55D30B107}" type="presParOf" srcId="{CB32EE09-B766-47BF-B24A-8BA088F8B341}" destId="{522167E0-391D-43A4-B7B3-9AE07F5462EA}" srcOrd="0" destOrd="0" presId="urn:microsoft.com/office/officeart/2008/layout/LinedList"/>
    <dgm:cxn modelId="{D83E0C2C-7DFA-4AF9-A577-40A8BA79DC98}" type="presParOf" srcId="{CB32EE09-B766-47BF-B24A-8BA088F8B341}" destId="{8D200704-8F3C-414D-98AE-3A675112139E}" srcOrd="1" destOrd="0" presId="urn:microsoft.com/office/officeart/2008/layout/LinedList"/>
    <dgm:cxn modelId="{7D59214D-6FEF-4FDE-955B-A6F3BEF7849D}" type="presParOf" srcId="{5BECAB23-785F-4C13-B2B5-A5F23C3EFEA5}" destId="{3B7EB8A8-29EF-46C6-8708-6A4F953FB65B}" srcOrd="12" destOrd="0" presId="urn:microsoft.com/office/officeart/2008/layout/LinedList"/>
    <dgm:cxn modelId="{28628C3C-6813-44E6-9187-19ECBCF235E2}" type="presParOf" srcId="{5BECAB23-785F-4C13-B2B5-A5F23C3EFEA5}" destId="{1D100966-1A4B-4D07-A832-C68197D2A4CD}" srcOrd="13" destOrd="0" presId="urn:microsoft.com/office/officeart/2008/layout/LinedList"/>
    <dgm:cxn modelId="{78634D17-6A45-4A01-8500-FF8EFCA52A44}" type="presParOf" srcId="{1D100966-1A4B-4D07-A832-C68197D2A4CD}" destId="{E478F3DD-C055-41C6-ABDF-D0B215190D03}" srcOrd="0" destOrd="0" presId="urn:microsoft.com/office/officeart/2008/layout/LinedList"/>
    <dgm:cxn modelId="{DD57338D-9C31-4024-8435-D30FAA31ABB4}" type="presParOf" srcId="{1D100966-1A4B-4D07-A832-C68197D2A4CD}" destId="{2455E398-2656-4382-B264-07A72EBA60EB}" srcOrd="1" destOrd="0" presId="urn:microsoft.com/office/officeart/2008/layout/LinedList"/>
    <dgm:cxn modelId="{D7D7E729-3CAA-401D-BCEA-A2DB104FD893}" type="presParOf" srcId="{5BECAB23-785F-4C13-B2B5-A5F23C3EFEA5}" destId="{D8DCAB66-29DE-424F-93E6-E2CAC62576FD}" srcOrd="14" destOrd="0" presId="urn:microsoft.com/office/officeart/2008/layout/LinedList"/>
    <dgm:cxn modelId="{87C77BDC-55B7-4905-A064-822EF02014C7}" type="presParOf" srcId="{5BECAB23-785F-4C13-B2B5-A5F23C3EFEA5}" destId="{1B6B93EA-22B4-4370-9371-63765C730CAD}" srcOrd="15" destOrd="0" presId="urn:microsoft.com/office/officeart/2008/layout/LinedList"/>
    <dgm:cxn modelId="{61EA4E03-8AA8-4F82-8672-127BBB734100}" type="presParOf" srcId="{1B6B93EA-22B4-4370-9371-63765C730CAD}" destId="{E2996D94-25B0-4967-B2E4-B0825B260758}" srcOrd="0" destOrd="0" presId="urn:microsoft.com/office/officeart/2008/layout/LinedList"/>
    <dgm:cxn modelId="{F83C395C-A49F-4BD9-A665-B657C978C84A}" type="presParOf" srcId="{1B6B93EA-22B4-4370-9371-63765C730CAD}" destId="{5A22F96C-8696-4364-B19E-7CD0F46A81F7}"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470298-64E5-4902-89B2-CDA45FC2C899}">
      <dsp:nvSpPr>
        <dsp:cNvPr id="0" name=""/>
        <dsp:cNvSpPr/>
      </dsp:nvSpPr>
      <dsp:spPr>
        <a:xfrm>
          <a:off x="0" y="0"/>
          <a:ext cx="3841061" cy="0"/>
        </a:xfrm>
        <a:prstGeom prst="line">
          <a:avLst/>
        </a:prstGeom>
        <a:gradFill rotWithShape="0">
          <a:gsLst>
            <a:gs pos="0">
              <a:schemeClr val="accent2">
                <a:shade val="50000"/>
                <a:hueOff val="0"/>
                <a:satOff val="0"/>
                <a:lumOff val="0"/>
                <a:alphaOff val="0"/>
                <a:shade val="51000"/>
                <a:satMod val="130000"/>
              </a:schemeClr>
            </a:gs>
            <a:gs pos="80000">
              <a:schemeClr val="accent2">
                <a:shade val="50000"/>
                <a:hueOff val="0"/>
                <a:satOff val="0"/>
                <a:lumOff val="0"/>
                <a:alphaOff val="0"/>
                <a:shade val="93000"/>
                <a:satMod val="130000"/>
              </a:schemeClr>
            </a:gs>
            <a:gs pos="100000">
              <a:schemeClr val="accent2">
                <a:shade val="50000"/>
                <a:hueOff val="0"/>
                <a:satOff val="0"/>
                <a:lumOff val="0"/>
                <a:alphaOff val="0"/>
                <a:shade val="94000"/>
                <a:satMod val="135000"/>
              </a:schemeClr>
            </a:gs>
          </a:gsLst>
          <a:lin ang="16200000" scaled="0"/>
        </a:gradFill>
        <a:ln w="9525" cap="flat" cmpd="sng" algn="ctr">
          <a:solidFill>
            <a:schemeClr val="accent2">
              <a:shade val="5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1">
          <a:scrgbClr r="0" g="0" b="0"/>
        </a:lnRef>
        <a:fillRef idx="3">
          <a:scrgbClr r="0" g="0" b="0"/>
        </a:fillRef>
        <a:effectRef idx="3">
          <a:scrgbClr r="0" g="0" b="0"/>
        </a:effectRef>
        <a:fontRef idx="minor">
          <a:schemeClr val="lt1"/>
        </a:fontRef>
      </dsp:style>
    </dsp:sp>
    <dsp:sp modelId="{0D0CFD7C-B634-482C-AC4B-4399FD6E2DEF}">
      <dsp:nvSpPr>
        <dsp:cNvPr id="0" name=""/>
        <dsp:cNvSpPr/>
      </dsp:nvSpPr>
      <dsp:spPr>
        <a:xfrm>
          <a:off x="0" y="1163"/>
          <a:ext cx="623058" cy="23802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vert270" wrap="square" lIns="53340" tIns="53340" rIns="53340" bIns="53340" numCol="1" spcCol="1270" anchor="t" anchorCtr="0">
          <a:noAutofit/>
        </a:bodyPr>
        <a:lstStyle/>
        <a:p>
          <a:pPr lvl="0" algn="ctr" defTabSz="622300">
            <a:lnSpc>
              <a:spcPct val="90000"/>
            </a:lnSpc>
            <a:spcBef>
              <a:spcPct val="0"/>
            </a:spcBef>
            <a:spcAft>
              <a:spcPct val="35000"/>
            </a:spcAft>
          </a:pPr>
          <a:r>
            <a:rPr lang="ro-RO" sz="1400" b="1" kern="1200" dirty="0" smtClean="0">
              <a:solidFill>
                <a:srgbClr val="1B835B"/>
              </a:solidFill>
              <a:latin typeface="Arial Narrow" panose="020B0606020202030204" pitchFamily="34" charset="0"/>
              <a:cs typeface="Arial" panose="020B0604020202020204" pitchFamily="34" charset="0"/>
            </a:rPr>
            <a:t>Consiliul Județean</a:t>
          </a:r>
          <a:endParaRPr lang="en-GB" sz="1400" b="1" kern="1200" dirty="0">
            <a:solidFill>
              <a:srgbClr val="1B835B"/>
            </a:solidFill>
            <a:latin typeface="Arial Narrow" panose="020B0606020202030204" pitchFamily="34" charset="0"/>
            <a:cs typeface="Arial" panose="020B0604020202020204" pitchFamily="34" charset="0"/>
          </a:endParaRPr>
        </a:p>
      </dsp:txBody>
      <dsp:txXfrm>
        <a:off x="0" y="1163"/>
        <a:ext cx="623058" cy="2380293"/>
      </dsp:txXfrm>
    </dsp:sp>
    <dsp:sp modelId="{62004118-53C3-4717-AA5A-95300B8F025E}">
      <dsp:nvSpPr>
        <dsp:cNvPr id="0" name=""/>
        <dsp:cNvSpPr/>
      </dsp:nvSpPr>
      <dsp:spPr>
        <a:xfrm>
          <a:off x="680674" y="47827"/>
          <a:ext cx="3015232" cy="7495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t" anchorCtr="0">
          <a:noAutofit/>
        </a:bodyPr>
        <a:lstStyle/>
        <a:p>
          <a:pPr lvl="0" algn="just" defTabSz="533400">
            <a:lnSpc>
              <a:spcPct val="90000"/>
            </a:lnSpc>
            <a:spcBef>
              <a:spcPct val="0"/>
            </a:spcBef>
            <a:spcAft>
              <a:spcPct val="35000"/>
            </a:spcAft>
          </a:pPr>
          <a:r>
            <a:rPr lang="ro-RO" sz="1200" b="1" i="0" kern="1200" dirty="0" smtClean="0">
              <a:latin typeface="Arial Narrow" panose="020B0606020202030204" pitchFamily="34" charset="0"/>
              <a:cs typeface="Arial" panose="020B0604020202020204" pitchFamily="34" charset="0"/>
            </a:rPr>
            <a:t>Autoritate deliberativă</a:t>
          </a:r>
          <a:r>
            <a:rPr lang="ro-RO" sz="1200" b="1" i="1" kern="1200" dirty="0" smtClean="0">
              <a:latin typeface="Arial Narrow" panose="020B0606020202030204" pitchFamily="34" charset="0"/>
              <a:cs typeface="Arial" panose="020B0604020202020204" pitchFamily="34" charset="0"/>
            </a:rPr>
            <a:t> </a:t>
          </a:r>
          <a:r>
            <a:rPr lang="ro-RO" sz="1200" kern="1200" dirty="0" smtClean="0">
              <a:latin typeface="Arial Narrow" panose="020B0606020202030204" pitchFamily="34" charset="0"/>
              <a:cs typeface="Arial" panose="020B0604020202020204" pitchFamily="34" charset="0"/>
            </a:rPr>
            <a:t>care </a:t>
          </a:r>
          <a:r>
            <a:rPr lang="ro-RO" sz="1200" b="1" kern="1200" dirty="0" smtClean="0">
              <a:latin typeface="Arial Narrow" panose="020B0606020202030204" pitchFamily="34" charset="0"/>
              <a:cs typeface="Arial" panose="020B0604020202020204" pitchFamily="34" charset="0"/>
            </a:rPr>
            <a:t>coordonează</a:t>
          </a:r>
          <a:r>
            <a:rPr lang="ro-RO" sz="1200" kern="1200" dirty="0" smtClean="0">
              <a:latin typeface="Arial Narrow" panose="020B0606020202030204" pitchFamily="34" charset="0"/>
              <a:cs typeface="Arial" panose="020B0604020202020204" pitchFamily="34" charset="0"/>
            </a:rPr>
            <a:t> activitatea consiliilor comunale, orășenești și municipale, în vederea realizării serviciilor publice de interes județean pentru o perioadă de 4 ani.</a:t>
          </a:r>
          <a:endParaRPr lang="en-GB" sz="1200" kern="1200" dirty="0">
            <a:latin typeface="Arial Narrow" panose="020B0606020202030204" pitchFamily="34" charset="0"/>
            <a:cs typeface="Arial" panose="020B0604020202020204" pitchFamily="34" charset="0"/>
          </a:endParaRPr>
        </a:p>
      </dsp:txBody>
      <dsp:txXfrm>
        <a:off x="680674" y="47827"/>
        <a:ext cx="3015232" cy="749514"/>
      </dsp:txXfrm>
    </dsp:sp>
    <dsp:sp modelId="{0EDFC2E8-3CE9-42AB-9F1B-060049CE3229}">
      <dsp:nvSpPr>
        <dsp:cNvPr id="0" name=""/>
        <dsp:cNvSpPr/>
      </dsp:nvSpPr>
      <dsp:spPr>
        <a:xfrm>
          <a:off x="623058" y="797342"/>
          <a:ext cx="3072848" cy="0"/>
        </a:xfrm>
        <a:prstGeom prst="line">
          <a:avLst/>
        </a:prstGeom>
        <a:noFill/>
        <a:ln w="9525" cap="flat" cmpd="sng" algn="ctr">
          <a:solidFill>
            <a:schemeClr val="accent2">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0">
          <a:scrgbClr r="0" g="0" b="0"/>
        </a:fillRef>
        <a:effectRef idx="1">
          <a:scrgbClr r="0" g="0" b="0"/>
        </a:effectRef>
        <a:fontRef idx="minor"/>
      </dsp:style>
    </dsp:sp>
    <dsp:sp modelId="{87604B58-A76F-429A-9FE8-89B987238A27}">
      <dsp:nvSpPr>
        <dsp:cNvPr id="0" name=""/>
        <dsp:cNvSpPr/>
      </dsp:nvSpPr>
      <dsp:spPr>
        <a:xfrm>
          <a:off x="680674" y="844007"/>
          <a:ext cx="3015232" cy="5099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t" anchorCtr="0">
          <a:noAutofit/>
        </a:bodyPr>
        <a:lstStyle/>
        <a:p>
          <a:pPr lvl="0" algn="just" defTabSz="533400">
            <a:lnSpc>
              <a:spcPct val="90000"/>
            </a:lnSpc>
            <a:spcBef>
              <a:spcPct val="0"/>
            </a:spcBef>
            <a:spcAft>
              <a:spcPct val="35000"/>
            </a:spcAft>
          </a:pPr>
          <a:r>
            <a:rPr lang="ro-RO" sz="1200" kern="1200" dirty="0" smtClean="0">
              <a:latin typeface="Arial Narrow" panose="020B0606020202030204" pitchFamily="34" charset="0"/>
              <a:cs typeface="Arial" panose="020B0604020202020204" pitchFamily="34" charset="0"/>
            </a:rPr>
            <a:t>Asigură organizarea și dezvoltarea coerentă a </a:t>
          </a:r>
          <a:r>
            <a:rPr lang="ro-RO" sz="1200" b="1" kern="1200" dirty="0" smtClean="0">
              <a:latin typeface="Arial Narrow" panose="020B0606020202030204" pitchFamily="34" charset="0"/>
              <a:cs typeface="Arial" panose="020B0604020202020204" pitchFamily="34" charset="0"/>
            </a:rPr>
            <a:t>politicilor publice în județ </a:t>
          </a:r>
          <a:r>
            <a:rPr lang="ro-RO" sz="1200" kern="1200" dirty="0" smtClean="0">
              <a:latin typeface="Arial Narrow" panose="020B0606020202030204" pitchFamily="34" charset="0"/>
              <a:cs typeface="Arial" panose="020B0604020202020204" pitchFamily="34" charset="0"/>
            </a:rPr>
            <a:t>prin adoptarea de </a:t>
          </a:r>
          <a:r>
            <a:rPr lang="ro-RO" sz="1200" b="1" kern="1200" dirty="0" smtClean="0">
              <a:latin typeface="Arial Narrow" panose="020B0606020202030204" pitchFamily="34" charset="0"/>
              <a:cs typeface="Arial" panose="020B0604020202020204" pitchFamily="34" charset="0"/>
            </a:rPr>
            <a:t>hotărâri</a:t>
          </a:r>
          <a:r>
            <a:rPr lang="ro-RO" sz="1200" kern="1200" dirty="0" smtClean="0">
              <a:latin typeface="Arial Narrow" panose="020B0606020202030204" pitchFamily="34" charset="0"/>
              <a:cs typeface="Arial" panose="020B0604020202020204" pitchFamily="34" charset="0"/>
            </a:rPr>
            <a:t>.</a:t>
          </a:r>
          <a:endParaRPr lang="en-GB" sz="1200" kern="1200" dirty="0">
            <a:latin typeface="Arial Narrow" panose="020B0606020202030204" pitchFamily="34" charset="0"/>
            <a:cs typeface="Arial" panose="020B0604020202020204" pitchFamily="34" charset="0"/>
          </a:endParaRPr>
        </a:p>
      </dsp:txBody>
      <dsp:txXfrm>
        <a:off x="680674" y="844007"/>
        <a:ext cx="3015232" cy="509939"/>
      </dsp:txXfrm>
    </dsp:sp>
    <dsp:sp modelId="{F9027FF6-1B44-47FB-95A8-3C7A870A41B2}">
      <dsp:nvSpPr>
        <dsp:cNvPr id="0" name=""/>
        <dsp:cNvSpPr/>
      </dsp:nvSpPr>
      <dsp:spPr>
        <a:xfrm>
          <a:off x="623058" y="1353946"/>
          <a:ext cx="3072848" cy="0"/>
        </a:xfrm>
        <a:prstGeom prst="line">
          <a:avLst/>
        </a:prstGeom>
        <a:noFill/>
        <a:ln w="9525" cap="flat" cmpd="sng" algn="ctr">
          <a:solidFill>
            <a:schemeClr val="accent2">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0">
          <a:scrgbClr r="0" g="0" b="0"/>
        </a:fillRef>
        <a:effectRef idx="1">
          <a:scrgbClr r="0" g="0" b="0"/>
        </a:effectRef>
        <a:fontRef idx="minor"/>
      </dsp:style>
    </dsp:sp>
    <dsp:sp modelId="{AC5F799F-9EE6-4168-BCFA-A0F0885BC843}">
      <dsp:nvSpPr>
        <dsp:cNvPr id="0" name=""/>
        <dsp:cNvSpPr/>
      </dsp:nvSpPr>
      <dsp:spPr>
        <a:xfrm>
          <a:off x="680674" y="1400611"/>
          <a:ext cx="3015232" cy="93328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t" anchorCtr="0">
          <a:noAutofit/>
        </a:bodyPr>
        <a:lstStyle/>
        <a:p>
          <a:pPr lvl="0" algn="just" defTabSz="533400">
            <a:lnSpc>
              <a:spcPct val="90000"/>
            </a:lnSpc>
            <a:spcBef>
              <a:spcPct val="0"/>
            </a:spcBef>
            <a:spcAft>
              <a:spcPct val="35000"/>
            </a:spcAft>
          </a:pPr>
          <a:r>
            <a:rPr lang="ro-RO" sz="1200" kern="1200" dirty="0" smtClean="0">
              <a:latin typeface="Arial Narrow" panose="020B0606020202030204" pitchFamily="34" charset="0"/>
              <a:cs typeface="Arial" panose="020B0604020202020204" pitchFamily="34" charset="0"/>
            </a:rPr>
            <a:t>Se </a:t>
          </a:r>
          <a:r>
            <a:rPr lang="ro-RO" sz="1200" b="1" kern="1200" dirty="0" smtClean="0">
              <a:latin typeface="Arial Narrow" panose="020B0606020202030204" pitchFamily="34" charset="0"/>
              <a:cs typeface="Arial" panose="020B0604020202020204" pitchFamily="34" charset="0"/>
            </a:rPr>
            <a:t>întrunește lunar </a:t>
          </a:r>
          <a:r>
            <a:rPr lang="ro-RO" sz="1200" kern="1200" dirty="0" smtClean="0">
              <a:latin typeface="Arial Narrow" panose="020B0606020202030204" pitchFamily="34" charset="0"/>
              <a:cs typeface="Arial" panose="020B0604020202020204" pitchFamily="34" charset="0"/>
            </a:rPr>
            <a:t>și îndeplinește atribuții privind dezvoltarea economică-socială, gestionarea patrimoniului și serviciilor din subordine, cooperarea interinstituțională, organizarea și funcționarea aparatului de specialitate.</a:t>
          </a:r>
          <a:endParaRPr lang="en-GB" sz="1200" kern="1200" dirty="0">
            <a:latin typeface="Arial Narrow" panose="020B0606020202030204" pitchFamily="34" charset="0"/>
            <a:cs typeface="Arial" panose="020B0604020202020204" pitchFamily="34" charset="0"/>
          </a:endParaRPr>
        </a:p>
      </dsp:txBody>
      <dsp:txXfrm>
        <a:off x="680674" y="1400611"/>
        <a:ext cx="3015232" cy="933288"/>
      </dsp:txXfrm>
    </dsp:sp>
    <dsp:sp modelId="{5BB6A778-41F4-49B9-9DAA-1BEAEB5C6948}">
      <dsp:nvSpPr>
        <dsp:cNvPr id="0" name=""/>
        <dsp:cNvSpPr/>
      </dsp:nvSpPr>
      <dsp:spPr>
        <a:xfrm>
          <a:off x="623058" y="2333900"/>
          <a:ext cx="3072848" cy="0"/>
        </a:xfrm>
        <a:prstGeom prst="line">
          <a:avLst/>
        </a:prstGeom>
        <a:noFill/>
        <a:ln w="9525" cap="flat" cmpd="sng" algn="ctr">
          <a:solidFill>
            <a:schemeClr val="accent2">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0">
          <a:scrgbClr r="0" g="0" b="0"/>
        </a:fillRef>
        <a:effectRef idx="1">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470298-64E5-4902-89B2-CDA45FC2C899}">
      <dsp:nvSpPr>
        <dsp:cNvPr id="0" name=""/>
        <dsp:cNvSpPr/>
      </dsp:nvSpPr>
      <dsp:spPr>
        <a:xfrm>
          <a:off x="0" y="1131"/>
          <a:ext cx="3911580" cy="0"/>
        </a:xfrm>
        <a:prstGeom prst="line">
          <a:avLst/>
        </a:prstGeom>
        <a:gradFill rotWithShape="0">
          <a:gsLst>
            <a:gs pos="0">
              <a:schemeClr val="accent2">
                <a:shade val="50000"/>
                <a:hueOff val="0"/>
                <a:satOff val="0"/>
                <a:lumOff val="0"/>
                <a:alphaOff val="0"/>
                <a:shade val="51000"/>
                <a:satMod val="130000"/>
              </a:schemeClr>
            </a:gs>
            <a:gs pos="80000">
              <a:schemeClr val="accent2">
                <a:shade val="50000"/>
                <a:hueOff val="0"/>
                <a:satOff val="0"/>
                <a:lumOff val="0"/>
                <a:alphaOff val="0"/>
                <a:shade val="93000"/>
                <a:satMod val="130000"/>
              </a:schemeClr>
            </a:gs>
            <a:gs pos="100000">
              <a:schemeClr val="accent2">
                <a:shade val="50000"/>
                <a:hueOff val="0"/>
                <a:satOff val="0"/>
                <a:lumOff val="0"/>
                <a:alphaOff val="0"/>
                <a:shade val="94000"/>
                <a:satMod val="135000"/>
              </a:schemeClr>
            </a:gs>
          </a:gsLst>
          <a:lin ang="16200000" scaled="0"/>
        </a:gradFill>
        <a:ln w="9525" cap="flat" cmpd="sng" algn="ctr">
          <a:solidFill>
            <a:schemeClr val="accent2">
              <a:shade val="5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1">
          <a:scrgbClr r="0" g="0" b="0"/>
        </a:lnRef>
        <a:fillRef idx="3">
          <a:scrgbClr r="0" g="0" b="0"/>
        </a:fillRef>
        <a:effectRef idx="3">
          <a:scrgbClr r="0" g="0" b="0"/>
        </a:effectRef>
        <a:fontRef idx="minor">
          <a:schemeClr val="lt1"/>
        </a:fontRef>
      </dsp:style>
    </dsp:sp>
    <dsp:sp modelId="{0D0CFD7C-B634-482C-AC4B-4399FD6E2DEF}">
      <dsp:nvSpPr>
        <dsp:cNvPr id="0" name=""/>
        <dsp:cNvSpPr/>
      </dsp:nvSpPr>
      <dsp:spPr>
        <a:xfrm>
          <a:off x="0" y="1131"/>
          <a:ext cx="584804" cy="23190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vert270" wrap="square" lIns="53340" tIns="53340" rIns="53340" bIns="53340" numCol="1" spcCol="1270" anchor="t" anchorCtr="0">
          <a:noAutofit/>
        </a:bodyPr>
        <a:lstStyle/>
        <a:p>
          <a:pPr lvl="0" algn="ctr" defTabSz="622300">
            <a:lnSpc>
              <a:spcPct val="90000"/>
            </a:lnSpc>
            <a:spcBef>
              <a:spcPct val="0"/>
            </a:spcBef>
            <a:spcAft>
              <a:spcPct val="35000"/>
            </a:spcAft>
          </a:pPr>
          <a:r>
            <a:rPr lang="ro-RO" sz="1400" b="1" kern="1200" dirty="0" smtClean="0">
              <a:solidFill>
                <a:srgbClr val="1B835B"/>
              </a:solidFill>
              <a:latin typeface="Arial Narrow" panose="020B0606020202030204" pitchFamily="34" charset="0"/>
              <a:cs typeface="Arial" panose="020B0604020202020204" pitchFamily="34" charset="0"/>
            </a:rPr>
            <a:t>Președintele </a:t>
          </a:r>
        </a:p>
        <a:p>
          <a:pPr lvl="0" algn="ctr" defTabSz="622300">
            <a:lnSpc>
              <a:spcPct val="90000"/>
            </a:lnSpc>
            <a:spcBef>
              <a:spcPct val="0"/>
            </a:spcBef>
            <a:spcAft>
              <a:spcPct val="35000"/>
            </a:spcAft>
          </a:pPr>
          <a:r>
            <a:rPr lang="ro-RO" sz="1400" b="1" kern="1200" dirty="0" smtClean="0">
              <a:solidFill>
                <a:srgbClr val="1B835B"/>
              </a:solidFill>
              <a:latin typeface="Arial Narrow" panose="020B0606020202030204" pitchFamily="34" charset="0"/>
              <a:cs typeface="Arial" panose="020B0604020202020204" pitchFamily="34" charset="0"/>
            </a:rPr>
            <a:t>Consiliului Județean</a:t>
          </a:r>
          <a:endParaRPr lang="en-GB" sz="1400" b="1" kern="1200" dirty="0">
            <a:solidFill>
              <a:srgbClr val="1B835B"/>
            </a:solidFill>
            <a:latin typeface="Arial Narrow" panose="020B0606020202030204" pitchFamily="34" charset="0"/>
            <a:cs typeface="Arial" panose="020B0604020202020204" pitchFamily="34" charset="0"/>
          </a:endParaRPr>
        </a:p>
      </dsp:txBody>
      <dsp:txXfrm>
        <a:off x="0" y="1131"/>
        <a:ext cx="584804" cy="2319014"/>
      </dsp:txXfrm>
    </dsp:sp>
    <dsp:sp modelId="{62004118-53C3-4717-AA5A-95300B8F025E}">
      <dsp:nvSpPr>
        <dsp:cNvPr id="0" name=""/>
        <dsp:cNvSpPr/>
      </dsp:nvSpPr>
      <dsp:spPr>
        <a:xfrm>
          <a:off x="643420" y="59955"/>
          <a:ext cx="3067591" cy="6112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t" anchorCtr="0">
          <a:noAutofit/>
        </a:bodyPr>
        <a:lstStyle/>
        <a:p>
          <a:pPr lvl="0" algn="just" defTabSz="533400">
            <a:lnSpc>
              <a:spcPct val="90000"/>
            </a:lnSpc>
            <a:spcBef>
              <a:spcPct val="0"/>
            </a:spcBef>
            <a:spcAft>
              <a:spcPct val="35000"/>
            </a:spcAft>
          </a:pPr>
          <a:r>
            <a:rPr lang="ro-RO" sz="1200" b="1" kern="1200" dirty="0" smtClean="0">
              <a:latin typeface="Arial Narrow" panose="020B0606020202030204" pitchFamily="34" charset="0"/>
              <a:cs typeface="Arial" panose="020B0604020202020204" pitchFamily="34" charset="0"/>
            </a:rPr>
            <a:t>Autoritate executivă </a:t>
          </a:r>
          <a:r>
            <a:rPr lang="ro-RO" sz="1200" b="0" kern="1200" dirty="0" smtClean="0">
              <a:latin typeface="Arial Narrow" panose="020B0606020202030204" pitchFamily="34" charset="0"/>
              <a:cs typeface="Arial" panose="020B0604020202020204" pitchFamily="34" charset="0"/>
            </a:rPr>
            <a:t>pe plan județean care </a:t>
          </a:r>
          <a:r>
            <a:rPr lang="ro-RO" sz="1200" b="1" kern="1200" dirty="0" smtClean="0">
              <a:latin typeface="Arial Narrow" panose="020B0606020202030204" pitchFamily="34" charset="0"/>
              <a:cs typeface="Arial" panose="020B0604020202020204" pitchFamily="34" charset="0"/>
            </a:rPr>
            <a:t>emite dispoziții </a:t>
          </a:r>
          <a:r>
            <a:rPr lang="ro-RO" sz="1200" b="0" kern="1200" dirty="0" smtClean="0">
              <a:latin typeface="Arial Narrow" panose="020B0606020202030204" pitchFamily="34" charset="0"/>
              <a:cs typeface="Arial" panose="020B0604020202020204" pitchFamily="34" charset="0"/>
            </a:rPr>
            <a:t>pentru exercitarea atribuțiilor legale.</a:t>
          </a:r>
          <a:endParaRPr lang="en-GB" sz="1200" kern="1200" dirty="0">
            <a:latin typeface="Arial Narrow" panose="020B0606020202030204" pitchFamily="34" charset="0"/>
            <a:cs typeface="Arial" panose="020B0604020202020204" pitchFamily="34" charset="0"/>
          </a:endParaRPr>
        </a:p>
      </dsp:txBody>
      <dsp:txXfrm>
        <a:off x="643420" y="59955"/>
        <a:ext cx="3067591" cy="611271"/>
      </dsp:txXfrm>
    </dsp:sp>
    <dsp:sp modelId="{0EDFC2E8-3CE9-42AB-9F1B-060049CE3229}">
      <dsp:nvSpPr>
        <dsp:cNvPr id="0" name=""/>
        <dsp:cNvSpPr/>
      </dsp:nvSpPr>
      <dsp:spPr>
        <a:xfrm>
          <a:off x="584804" y="671226"/>
          <a:ext cx="3126208" cy="0"/>
        </a:xfrm>
        <a:prstGeom prst="line">
          <a:avLst/>
        </a:prstGeom>
        <a:noFill/>
        <a:ln w="9525" cap="flat" cmpd="sng" algn="ctr">
          <a:solidFill>
            <a:schemeClr val="accent2">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0">
          <a:scrgbClr r="0" g="0" b="0"/>
        </a:fillRef>
        <a:effectRef idx="1">
          <a:scrgbClr r="0" g="0" b="0"/>
        </a:effectRef>
        <a:fontRef idx="minor"/>
      </dsp:style>
    </dsp:sp>
    <dsp:sp modelId="{87604B58-A76F-429A-9FE8-89B987238A27}">
      <dsp:nvSpPr>
        <dsp:cNvPr id="0" name=""/>
        <dsp:cNvSpPr/>
      </dsp:nvSpPr>
      <dsp:spPr>
        <a:xfrm>
          <a:off x="643420" y="730049"/>
          <a:ext cx="3067591" cy="72448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t" anchorCtr="0">
          <a:noAutofit/>
        </a:bodyPr>
        <a:lstStyle/>
        <a:p>
          <a:pPr lvl="0" algn="just" defTabSz="533400">
            <a:lnSpc>
              <a:spcPct val="90000"/>
            </a:lnSpc>
            <a:spcBef>
              <a:spcPct val="0"/>
            </a:spcBef>
            <a:spcAft>
              <a:spcPct val="35000"/>
            </a:spcAft>
          </a:pPr>
          <a:r>
            <a:rPr lang="ro-RO" sz="1200" b="1" kern="1200" dirty="0" smtClean="0">
              <a:latin typeface="Arial Narrow" panose="020B0606020202030204" pitchFamily="34" charset="0"/>
              <a:cs typeface="Arial" panose="020B0604020202020204" pitchFamily="34" charset="0"/>
            </a:rPr>
            <a:t>Ales</a:t>
          </a:r>
          <a:r>
            <a:rPr lang="ro-RO" sz="1200" kern="1200" dirty="0" smtClean="0">
              <a:latin typeface="Arial Narrow" panose="020B0606020202030204" pitchFamily="34" charset="0"/>
              <a:cs typeface="Arial" panose="020B0604020202020204" pitchFamily="34" charset="0"/>
            </a:rPr>
            <a:t> pentru un mandat de 4 ani, </a:t>
          </a:r>
          <a:r>
            <a:rPr lang="ro-RO" sz="1200" kern="1200" dirty="0" smtClean="0">
              <a:latin typeface="Arial Narrow" panose="020B0606020202030204" pitchFamily="34" charset="0"/>
              <a:cs typeface="Arial" panose="020B0604020202020204" pitchFamily="34" charset="0"/>
            </a:rPr>
            <a:t>dintre membrii Consiliului Județean, cu votul secret al majorității consilierilor și </a:t>
          </a:r>
          <a:r>
            <a:rPr lang="ro-RO" sz="1200" b="1" kern="1200" dirty="0" smtClean="0">
              <a:latin typeface="Arial Narrow" panose="020B0606020202030204" pitchFamily="34" charset="0"/>
              <a:cs typeface="Arial" panose="020B0604020202020204" pitchFamily="34" charset="0"/>
            </a:rPr>
            <a:t>conduce ședințele Consiliului Județean.</a:t>
          </a:r>
          <a:endParaRPr lang="en-GB" sz="1200" b="1" kern="1200" dirty="0">
            <a:latin typeface="Arial Narrow" panose="020B0606020202030204" pitchFamily="34" charset="0"/>
            <a:cs typeface="Arial" panose="020B0604020202020204" pitchFamily="34" charset="0"/>
          </a:endParaRPr>
        </a:p>
      </dsp:txBody>
      <dsp:txXfrm>
        <a:off x="643420" y="730049"/>
        <a:ext cx="3067591" cy="724483"/>
      </dsp:txXfrm>
    </dsp:sp>
    <dsp:sp modelId="{F9027FF6-1B44-47FB-95A8-3C7A870A41B2}">
      <dsp:nvSpPr>
        <dsp:cNvPr id="0" name=""/>
        <dsp:cNvSpPr/>
      </dsp:nvSpPr>
      <dsp:spPr>
        <a:xfrm>
          <a:off x="584804" y="1454533"/>
          <a:ext cx="3126208" cy="0"/>
        </a:xfrm>
        <a:prstGeom prst="line">
          <a:avLst/>
        </a:prstGeom>
        <a:noFill/>
        <a:ln w="9525" cap="flat" cmpd="sng" algn="ctr">
          <a:solidFill>
            <a:schemeClr val="accent2">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0">
          <a:scrgbClr r="0" g="0" b="0"/>
        </a:fillRef>
        <a:effectRef idx="1">
          <a:scrgbClr r="0" g="0" b="0"/>
        </a:effectRef>
        <a:fontRef idx="minor"/>
      </dsp:style>
    </dsp:sp>
    <dsp:sp modelId="{AC5F799F-9EE6-4168-BCFA-A0F0885BC843}">
      <dsp:nvSpPr>
        <dsp:cNvPr id="0" name=""/>
        <dsp:cNvSpPr/>
      </dsp:nvSpPr>
      <dsp:spPr>
        <a:xfrm>
          <a:off x="643420" y="1513356"/>
          <a:ext cx="3067591" cy="74204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t" anchorCtr="0">
          <a:noAutofit/>
        </a:bodyPr>
        <a:lstStyle/>
        <a:p>
          <a:pPr lvl="0" algn="just" defTabSz="533400">
            <a:lnSpc>
              <a:spcPct val="90000"/>
            </a:lnSpc>
            <a:spcBef>
              <a:spcPct val="0"/>
            </a:spcBef>
            <a:spcAft>
              <a:spcPct val="35000"/>
            </a:spcAft>
          </a:pPr>
          <a:r>
            <a:rPr lang="ro-RO" sz="1200" kern="1200" dirty="0" smtClean="0">
              <a:latin typeface="Arial Narrow" panose="020B0606020202030204" pitchFamily="34" charset="0"/>
              <a:cs typeface="Arial" panose="020B0604020202020204" pitchFamily="34" charset="0"/>
            </a:rPr>
            <a:t>Duce la îndeplinire </a:t>
          </a:r>
          <a:r>
            <a:rPr lang="ro-RO" sz="1200" b="1" kern="1200" dirty="0" smtClean="0">
              <a:latin typeface="Arial Narrow" panose="020B0606020202030204" pitchFamily="34" charset="0"/>
              <a:cs typeface="Arial" panose="020B0604020202020204" pitchFamily="34" charset="0"/>
            </a:rPr>
            <a:t>atribuții</a:t>
          </a:r>
          <a:r>
            <a:rPr lang="ro-RO" sz="1200" kern="1200" dirty="0" smtClean="0">
              <a:latin typeface="Arial Narrow" panose="020B0606020202030204" pitchFamily="34" charset="0"/>
              <a:cs typeface="Arial" panose="020B0604020202020204" pitchFamily="34" charset="0"/>
            </a:rPr>
            <a:t> privind: funcționarea aparatului de specialitate, relația cu Consiliul, bugetul propriu al județului, relația cu alte autorități și servicii locale. </a:t>
          </a:r>
          <a:endParaRPr lang="en-GB" sz="1200" kern="1200" dirty="0">
            <a:latin typeface="Arial Narrow" panose="020B0606020202030204" pitchFamily="34" charset="0"/>
            <a:cs typeface="Arial" panose="020B0604020202020204" pitchFamily="34" charset="0"/>
          </a:endParaRPr>
        </a:p>
      </dsp:txBody>
      <dsp:txXfrm>
        <a:off x="643420" y="1513356"/>
        <a:ext cx="3067591" cy="742047"/>
      </dsp:txXfrm>
    </dsp:sp>
    <dsp:sp modelId="{5BB6A778-41F4-49B9-9DAA-1BEAEB5C6948}">
      <dsp:nvSpPr>
        <dsp:cNvPr id="0" name=""/>
        <dsp:cNvSpPr/>
      </dsp:nvSpPr>
      <dsp:spPr>
        <a:xfrm>
          <a:off x="584804" y="2255404"/>
          <a:ext cx="3126208" cy="0"/>
        </a:xfrm>
        <a:prstGeom prst="line">
          <a:avLst/>
        </a:prstGeom>
        <a:noFill/>
        <a:ln w="9525" cap="flat" cmpd="sng" algn="ctr">
          <a:solidFill>
            <a:schemeClr val="accent2">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0">
          <a:scrgbClr r="0" g="0" b="0"/>
        </a:fillRef>
        <a:effectRef idx="1">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A59360C-4088-435C-9987-1611A4C7EC61}">
      <dsp:nvSpPr>
        <dsp:cNvPr id="0" name=""/>
        <dsp:cNvSpPr/>
      </dsp:nvSpPr>
      <dsp:spPr>
        <a:xfrm>
          <a:off x="0" y="536"/>
          <a:ext cx="4273334" cy="0"/>
        </a:xfrm>
        <a:prstGeom prst="line">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34CF332-0C67-4D33-8BA4-735747C692B8}">
      <dsp:nvSpPr>
        <dsp:cNvPr id="0" name=""/>
        <dsp:cNvSpPr/>
      </dsp:nvSpPr>
      <dsp:spPr>
        <a:xfrm>
          <a:off x="0" y="536"/>
          <a:ext cx="4273334" cy="6503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t" anchorCtr="0">
          <a:noAutofit/>
        </a:bodyPr>
        <a:lstStyle/>
        <a:p>
          <a:pPr lvl="0" algn="just" defTabSz="533400" rtl="0">
            <a:lnSpc>
              <a:spcPct val="90000"/>
            </a:lnSpc>
            <a:spcBef>
              <a:spcPct val="0"/>
            </a:spcBef>
            <a:spcAft>
              <a:spcPct val="35000"/>
            </a:spcAft>
          </a:pPr>
          <a:r>
            <a:rPr lang="ro-RO" sz="1200" kern="1200" dirty="0" smtClean="0">
              <a:latin typeface="Arial" pitchFamily="34" charset="0"/>
              <a:cs typeface="Arial" pitchFamily="34" charset="0"/>
            </a:rPr>
            <a:t>Legea nr. 24/2000 privind normele de tehnică legislativă pentru elaborarea actelor normative, republicată în </a:t>
          </a:r>
          <a:r>
            <a:rPr lang="ro-RO" sz="1200" kern="1200" dirty="0" smtClean="0">
              <a:latin typeface="Arial" pitchFamily="34" charset="0"/>
              <a:cs typeface="Arial" pitchFamily="34" charset="0"/>
            </a:rPr>
            <a:t>2010, cu modificările și completările ulterioare.</a:t>
          </a:r>
        </a:p>
      </dsp:txBody>
      <dsp:txXfrm>
        <a:off x="0" y="536"/>
        <a:ext cx="4273334" cy="650353"/>
      </dsp:txXfrm>
    </dsp:sp>
    <dsp:sp modelId="{100E74AD-BA18-4158-8DC5-FE313CE49E0C}">
      <dsp:nvSpPr>
        <dsp:cNvPr id="0" name=""/>
        <dsp:cNvSpPr/>
      </dsp:nvSpPr>
      <dsp:spPr>
        <a:xfrm>
          <a:off x="0" y="597717"/>
          <a:ext cx="4273334" cy="0"/>
        </a:xfrm>
        <a:prstGeom prst="line">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77F7361-FB30-4379-8BC2-E65C04C2910D}">
      <dsp:nvSpPr>
        <dsp:cNvPr id="0" name=""/>
        <dsp:cNvSpPr/>
      </dsp:nvSpPr>
      <dsp:spPr>
        <a:xfrm>
          <a:off x="0" y="650889"/>
          <a:ext cx="4273334" cy="8205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t" anchorCtr="0">
          <a:noAutofit/>
        </a:bodyPr>
        <a:lstStyle/>
        <a:p>
          <a:pPr lvl="0" algn="just" defTabSz="533400" rtl="0">
            <a:lnSpc>
              <a:spcPct val="90000"/>
            </a:lnSpc>
            <a:spcBef>
              <a:spcPct val="0"/>
            </a:spcBef>
            <a:spcAft>
              <a:spcPct val="35000"/>
            </a:spcAft>
          </a:pPr>
          <a:r>
            <a:rPr lang="ro-RO" sz="1200" kern="1200" dirty="0" smtClean="0">
              <a:latin typeface="Arial" pitchFamily="34" charset="0"/>
              <a:cs typeface="Arial" pitchFamily="34" charset="0"/>
            </a:rPr>
            <a:t>Legea 215/2001 privind administrația publică locală, cu modificările și completările ulterioare.</a:t>
          </a:r>
          <a:endParaRPr lang="ro-RO" sz="1200" kern="1200" dirty="0">
            <a:latin typeface="Arial" pitchFamily="34" charset="0"/>
            <a:cs typeface="Arial" pitchFamily="34" charset="0"/>
          </a:endParaRPr>
        </a:p>
      </dsp:txBody>
      <dsp:txXfrm>
        <a:off x="0" y="650889"/>
        <a:ext cx="4273334" cy="820551"/>
      </dsp:txXfrm>
    </dsp:sp>
    <dsp:sp modelId="{26132647-6DBC-4C93-8F6E-F2C787BED17A}">
      <dsp:nvSpPr>
        <dsp:cNvPr id="0" name=""/>
        <dsp:cNvSpPr/>
      </dsp:nvSpPr>
      <dsp:spPr>
        <a:xfrm>
          <a:off x="0" y="1130506"/>
          <a:ext cx="4273334" cy="0"/>
        </a:xfrm>
        <a:prstGeom prst="line">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F01A2E8-30D1-4D0A-8A29-D8C729BFFFA8}">
      <dsp:nvSpPr>
        <dsp:cNvPr id="0" name=""/>
        <dsp:cNvSpPr/>
      </dsp:nvSpPr>
      <dsp:spPr>
        <a:xfrm>
          <a:off x="0" y="1195926"/>
          <a:ext cx="4273334" cy="4483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t" anchorCtr="0">
          <a:noAutofit/>
        </a:bodyPr>
        <a:lstStyle/>
        <a:p>
          <a:pPr lvl="0" algn="just" defTabSz="533400" rtl="0">
            <a:lnSpc>
              <a:spcPct val="90000"/>
            </a:lnSpc>
            <a:spcBef>
              <a:spcPct val="0"/>
            </a:spcBef>
            <a:spcAft>
              <a:spcPct val="35000"/>
            </a:spcAft>
          </a:pPr>
          <a:r>
            <a:rPr lang="ro-RO" sz="1200" kern="1200" dirty="0" smtClean="0">
              <a:latin typeface="Arial" pitchFamily="34" charset="0"/>
              <a:cs typeface="Arial" pitchFamily="34" charset="0"/>
            </a:rPr>
            <a:t>Legea nr. 544/2001 privind liberul acces la informații de interes </a:t>
          </a:r>
          <a:r>
            <a:rPr lang="ro-RO" sz="1200" kern="1200" dirty="0" smtClean="0">
              <a:latin typeface="Arial" pitchFamily="34" charset="0"/>
              <a:cs typeface="Arial" pitchFamily="34" charset="0"/>
            </a:rPr>
            <a:t>public, cu modificările și completările ulterioare.</a:t>
          </a:r>
          <a:endParaRPr lang="ro-RO" sz="1200" kern="1200" dirty="0">
            <a:latin typeface="Arial" pitchFamily="34" charset="0"/>
            <a:cs typeface="Arial" pitchFamily="34" charset="0"/>
          </a:endParaRPr>
        </a:p>
      </dsp:txBody>
      <dsp:txXfrm>
        <a:off x="0" y="1195926"/>
        <a:ext cx="4273334" cy="448379"/>
      </dsp:txXfrm>
    </dsp:sp>
    <dsp:sp modelId="{4ACE1779-6EFE-4631-8C65-BFBFA13DE0C7}">
      <dsp:nvSpPr>
        <dsp:cNvPr id="0" name=""/>
        <dsp:cNvSpPr/>
      </dsp:nvSpPr>
      <dsp:spPr>
        <a:xfrm>
          <a:off x="0" y="1648588"/>
          <a:ext cx="4273334" cy="0"/>
        </a:xfrm>
        <a:prstGeom prst="line">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5D71450-4EF7-43A9-9801-C703301B2907}">
      <dsp:nvSpPr>
        <dsp:cNvPr id="0" name=""/>
        <dsp:cNvSpPr/>
      </dsp:nvSpPr>
      <dsp:spPr>
        <a:xfrm>
          <a:off x="0" y="1727710"/>
          <a:ext cx="4273334" cy="4770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t" anchorCtr="0">
          <a:noAutofit/>
        </a:bodyPr>
        <a:lstStyle/>
        <a:p>
          <a:pPr lvl="0" algn="l" defTabSz="533400" rtl="0">
            <a:lnSpc>
              <a:spcPct val="90000"/>
            </a:lnSpc>
            <a:spcBef>
              <a:spcPct val="0"/>
            </a:spcBef>
            <a:spcAft>
              <a:spcPct val="35000"/>
            </a:spcAft>
          </a:pPr>
          <a:r>
            <a:rPr lang="ro-RO" sz="1200" kern="1200" dirty="0" smtClean="0">
              <a:latin typeface="Arial" pitchFamily="34" charset="0"/>
              <a:cs typeface="Arial" pitchFamily="34" charset="0"/>
            </a:rPr>
            <a:t>Legea nr. 52/2003 privind transparența </a:t>
          </a:r>
          <a:r>
            <a:rPr lang="ro-RO" sz="1200" kern="1200" dirty="0" smtClean="0">
              <a:latin typeface="Arial" pitchFamily="34" charset="0"/>
              <a:cs typeface="Arial" pitchFamily="34" charset="0"/>
            </a:rPr>
            <a:t>decizională, cu modificările și completările ulterioare.</a:t>
          </a:r>
          <a:endParaRPr lang="ro-RO" sz="1200" kern="1200" dirty="0">
            <a:latin typeface="Arial" pitchFamily="34" charset="0"/>
            <a:cs typeface="Arial" pitchFamily="34" charset="0"/>
          </a:endParaRPr>
        </a:p>
      </dsp:txBody>
      <dsp:txXfrm>
        <a:off x="0" y="1727710"/>
        <a:ext cx="4273334" cy="477035"/>
      </dsp:txXfrm>
    </dsp:sp>
    <dsp:sp modelId="{77BCCA55-6B2B-4313-A192-2237655FBA7C}">
      <dsp:nvSpPr>
        <dsp:cNvPr id="0" name=""/>
        <dsp:cNvSpPr/>
      </dsp:nvSpPr>
      <dsp:spPr>
        <a:xfrm>
          <a:off x="0" y="2220867"/>
          <a:ext cx="4273334" cy="0"/>
        </a:xfrm>
        <a:prstGeom prst="line">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A8BD13D-0E82-450C-B540-0DA7C5261D36}">
      <dsp:nvSpPr>
        <dsp:cNvPr id="0" name=""/>
        <dsp:cNvSpPr/>
      </dsp:nvSpPr>
      <dsp:spPr>
        <a:xfrm>
          <a:off x="0" y="2221933"/>
          <a:ext cx="4273334" cy="4622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t" anchorCtr="0">
          <a:noAutofit/>
        </a:bodyPr>
        <a:lstStyle/>
        <a:p>
          <a:pPr lvl="0" algn="l" defTabSz="533400" rtl="0">
            <a:lnSpc>
              <a:spcPct val="90000"/>
            </a:lnSpc>
            <a:spcBef>
              <a:spcPct val="0"/>
            </a:spcBef>
            <a:spcAft>
              <a:spcPct val="35000"/>
            </a:spcAft>
          </a:pPr>
          <a:r>
            <a:rPr lang="ro-RO" sz="1200" kern="1200" dirty="0" smtClean="0">
              <a:latin typeface="Arial" pitchFamily="34" charset="0"/>
              <a:cs typeface="Arial" pitchFamily="34" charset="0"/>
            </a:rPr>
            <a:t>Legea 273/2006 privind finanțele publice locale, cu modificările și completările ulterioare.</a:t>
          </a:r>
        </a:p>
        <a:p>
          <a:pPr lvl="0" algn="l" defTabSz="533400" rtl="0">
            <a:lnSpc>
              <a:spcPct val="90000"/>
            </a:lnSpc>
            <a:spcBef>
              <a:spcPct val="0"/>
            </a:spcBef>
            <a:spcAft>
              <a:spcPct val="35000"/>
            </a:spcAft>
          </a:pPr>
          <a:endParaRPr lang="ro-RO" sz="1200" kern="1200" dirty="0" smtClean="0">
            <a:latin typeface="Arial" pitchFamily="34" charset="0"/>
            <a:cs typeface="Arial" pitchFamily="34" charset="0"/>
          </a:endParaRPr>
        </a:p>
        <a:p>
          <a:pPr lvl="0" algn="l" defTabSz="533400" rtl="0">
            <a:lnSpc>
              <a:spcPct val="90000"/>
            </a:lnSpc>
            <a:spcBef>
              <a:spcPct val="0"/>
            </a:spcBef>
            <a:spcAft>
              <a:spcPct val="35000"/>
            </a:spcAft>
          </a:pPr>
          <a:endParaRPr lang="ro-RO" sz="1200" kern="1200" dirty="0">
            <a:latin typeface="Arial" pitchFamily="34" charset="0"/>
            <a:cs typeface="Arial" pitchFamily="34" charset="0"/>
          </a:endParaRPr>
        </a:p>
      </dsp:txBody>
      <dsp:txXfrm>
        <a:off x="0" y="2221933"/>
        <a:ext cx="4273334" cy="462215"/>
      </dsp:txXfrm>
    </dsp:sp>
    <dsp:sp modelId="{98F73540-39B0-4DF0-A0C3-77F550BAFA76}">
      <dsp:nvSpPr>
        <dsp:cNvPr id="0" name=""/>
        <dsp:cNvSpPr/>
      </dsp:nvSpPr>
      <dsp:spPr>
        <a:xfrm>
          <a:off x="0" y="2689940"/>
          <a:ext cx="4273334" cy="0"/>
        </a:xfrm>
        <a:prstGeom prst="line">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22167E0-391D-43A4-B7B3-9AE07F5462EA}">
      <dsp:nvSpPr>
        <dsp:cNvPr id="0" name=""/>
        <dsp:cNvSpPr/>
      </dsp:nvSpPr>
      <dsp:spPr>
        <a:xfrm>
          <a:off x="0" y="2746275"/>
          <a:ext cx="4273334" cy="80332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t" anchorCtr="0">
          <a:noAutofit/>
        </a:bodyPr>
        <a:lstStyle/>
        <a:p>
          <a:pPr lvl="0" algn="just" defTabSz="533400" rtl="0">
            <a:lnSpc>
              <a:spcPct val="90000"/>
            </a:lnSpc>
            <a:spcBef>
              <a:spcPct val="0"/>
            </a:spcBef>
            <a:spcAft>
              <a:spcPct val="35000"/>
            </a:spcAft>
          </a:pPr>
          <a:r>
            <a:rPr lang="ro-RO" sz="1200" kern="1200" dirty="0" smtClean="0">
              <a:latin typeface="Arial" pitchFamily="34" charset="0"/>
              <a:cs typeface="Arial" pitchFamily="34" charset="0"/>
            </a:rPr>
            <a:t>Hotărârea Guvernului României nr. 775/2005 pentru aprobarea Regulamentului privind procedurile de elaborare, monitorizare şi evaluare a politicilor publice la nivel central cu modificările și completările </a:t>
          </a:r>
          <a:r>
            <a:rPr lang="ro-RO" sz="1200" kern="1200" dirty="0" smtClean="0">
              <a:latin typeface="Arial" pitchFamily="34" charset="0"/>
              <a:cs typeface="Arial" pitchFamily="34" charset="0"/>
            </a:rPr>
            <a:t>ulterioare, cu modificările și completările ulterioare.</a:t>
          </a:r>
          <a:endParaRPr lang="ro-RO" sz="1200" kern="1200" dirty="0">
            <a:latin typeface="Arial" pitchFamily="34" charset="0"/>
            <a:cs typeface="Arial" pitchFamily="34" charset="0"/>
          </a:endParaRPr>
        </a:p>
      </dsp:txBody>
      <dsp:txXfrm>
        <a:off x="0" y="2746275"/>
        <a:ext cx="4273334" cy="803324"/>
      </dsp:txXfrm>
    </dsp:sp>
    <dsp:sp modelId="{3B7EB8A8-29EF-46C6-8708-6A4F953FB65B}">
      <dsp:nvSpPr>
        <dsp:cNvPr id="0" name=""/>
        <dsp:cNvSpPr/>
      </dsp:nvSpPr>
      <dsp:spPr>
        <a:xfrm>
          <a:off x="0" y="3619911"/>
          <a:ext cx="4273334" cy="0"/>
        </a:xfrm>
        <a:prstGeom prst="line">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478F3DD-C055-41C6-ABDF-D0B215190D03}">
      <dsp:nvSpPr>
        <dsp:cNvPr id="0" name=""/>
        <dsp:cNvSpPr/>
      </dsp:nvSpPr>
      <dsp:spPr>
        <a:xfrm>
          <a:off x="0" y="3662397"/>
          <a:ext cx="4273334" cy="71272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t" anchorCtr="0">
          <a:noAutofit/>
        </a:bodyPr>
        <a:lstStyle/>
        <a:p>
          <a:pPr lvl="0" algn="just" defTabSz="533400" rtl="0">
            <a:lnSpc>
              <a:spcPct val="90000"/>
            </a:lnSpc>
            <a:spcBef>
              <a:spcPct val="0"/>
            </a:spcBef>
            <a:spcAft>
              <a:spcPct val="35000"/>
            </a:spcAft>
          </a:pPr>
          <a:r>
            <a:rPr lang="ro-RO" sz="1200" kern="1200" dirty="0" smtClean="0">
              <a:latin typeface="Arial" pitchFamily="34" charset="0"/>
              <a:cs typeface="Arial" pitchFamily="34" charset="0"/>
            </a:rPr>
            <a:t>Hotărârea Guvernului României nr. 870/2006 privind aprobarea strategiei pentru îmbunătățirea sistemului de elaborare, coordonare și planificare a politicilor publice la nivelul administrației publice centrale</a:t>
          </a:r>
          <a:endParaRPr lang="ro-RO" sz="1200" kern="1200" dirty="0">
            <a:latin typeface="Arial" pitchFamily="34" charset="0"/>
            <a:cs typeface="Arial" pitchFamily="34" charset="0"/>
          </a:endParaRPr>
        </a:p>
      </dsp:txBody>
      <dsp:txXfrm>
        <a:off x="0" y="3662397"/>
        <a:ext cx="4273334" cy="712724"/>
      </dsp:txXfrm>
    </dsp:sp>
    <dsp:sp modelId="{D8DCAB66-29DE-424F-93E6-E2CAC62576FD}">
      <dsp:nvSpPr>
        <dsp:cNvPr id="0" name=""/>
        <dsp:cNvSpPr/>
      </dsp:nvSpPr>
      <dsp:spPr>
        <a:xfrm>
          <a:off x="0" y="4353675"/>
          <a:ext cx="4273334" cy="0"/>
        </a:xfrm>
        <a:prstGeom prst="line">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2996D94-25B0-4967-B2E4-B0825B260758}">
      <dsp:nvSpPr>
        <dsp:cNvPr id="0" name=""/>
        <dsp:cNvSpPr/>
      </dsp:nvSpPr>
      <dsp:spPr>
        <a:xfrm>
          <a:off x="0" y="4375658"/>
          <a:ext cx="4273334" cy="129428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t" anchorCtr="0">
          <a:noAutofit/>
        </a:bodyPr>
        <a:lstStyle/>
        <a:p>
          <a:pPr lvl="0" algn="just" defTabSz="533400" rtl="0">
            <a:lnSpc>
              <a:spcPct val="90000"/>
            </a:lnSpc>
            <a:spcBef>
              <a:spcPct val="0"/>
            </a:spcBef>
            <a:spcAft>
              <a:spcPct val="35000"/>
            </a:spcAft>
          </a:pPr>
          <a:r>
            <a:rPr lang="ro-RO" sz="1200" kern="1200" dirty="0" smtClean="0">
              <a:latin typeface="Arial" pitchFamily="34" charset="0"/>
              <a:cs typeface="Arial" pitchFamily="34" charset="0"/>
            </a:rPr>
            <a:t>Hotararea Guvernului României nr. 561/2009 pentru aprobarea Regulamentului privind procedurile, la nivelul Guvernului, pentru elaborarea, avizarea și prezentarea proiectelor de documente de politici publice, a proiectelor de acte normative, precum și a altor documente, in vederea adoptării/aprobării</a:t>
          </a:r>
        </a:p>
        <a:p>
          <a:pPr lvl="0" algn="just" defTabSz="533400" rtl="0">
            <a:lnSpc>
              <a:spcPct val="90000"/>
            </a:lnSpc>
            <a:spcBef>
              <a:spcPct val="0"/>
            </a:spcBef>
            <a:spcAft>
              <a:spcPct val="35000"/>
            </a:spcAft>
          </a:pPr>
          <a:endParaRPr lang="ro-RO" sz="1200" kern="1200" dirty="0">
            <a:latin typeface="Arial" pitchFamily="34" charset="0"/>
            <a:cs typeface="Arial" pitchFamily="34" charset="0"/>
          </a:endParaRPr>
        </a:p>
      </dsp:txBody>
      <dsp:txXfrm>
        <a:off x="0" y="4375658"/>
        <a:ext cx="4273334" cy="1294286"/>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layout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5.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6.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7.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9.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7469669-D3EC-4658-BC64-5372F5BB8EB1}" type="datetimeFigureOut">
              <a:rPr lang="en-GB" smtClean="0"/>
              <a:t>13/04/2016</a:t>
            </a:fld>
            <a:endParaRPr lang="en-GB"/>
          </a:p>
        </p:txBody>
      </p:sp>
      <p:sp>
        <p:nvSpPr>
          <p:cNvPr id="4" name="Slide Image Placeholder 3"/>
          <p:cNvSpPr>
            <a:spLocks noGrp="1" noRot="1" noChangeAspect="1"/>
          </p:cNvSpPr>
          <p:nvPr>
            <p:ph type="sldImg" idx="2"/>
          </p:nvPr>
        </p:nvSpPr>
        <p:spPr>
          <a:xfrm>
            <a:off x="2341563" y="1143000"/>
            <a:ext cx="2174875"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06EA589-3379-4DC7-9FCA-ECABD23C64B8}" type="slidenum">
              <a:rPr lang="en-GB" smtClean="0"/>
              <a:t>‹#›</a:t>
            </a:fld>
            <a:endParaRPr lang="en-GB"/>
          </a:p>
        </p:txBody>
      </p:sp>
    </p:spTree>
    <p:extLst>
      <p:ext uri="{BB962C8B-B14F-4D97-AF65-F5344CB8AC3E}">
        <p14:creationId xmlns:p14="http://schemas.microsoft.com/office/powerpoint/2010/main" val="21583395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06EA589-3379-4DC7-9FCA-ECABD23C64B8}" type="slidenum">
              <a:rPr lang="en-GB" smtClean="0"/>
              <a:t>11</a:t>
            </a:fld>
            <a:endParaRPr lang="en-GB"/>
          </a:p>
        </p:txBody>
      </p:sp>
    </p:spTree>
    <p:extLst>
      <p:ext uri="{BB962C8B-B14F-4D97-AF65-F5344CB8AC3E}">
        <p14:creationId xmlns:p14="http://schemas.microsoft.com/office/powerpoint/2010/main" val="31275131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99814" y="2349389"/>
            <a:ext cx="4531201" cy="1621111"/>
          </a:xfrm>
        </p:spPr>
        <p:txBody>
          <a:bodyPr/>
          <a:lstStyle/>
          <a:p>
            <a:r>
              <a:rPr lang="en-US" smtClean="0"/>
              <a:t>Click to edit Master title style</a:t>
            </a:r>
            <a:endParaRPr lang="ro-RO"/>
          </a:p>
        </p:txBody>
      </p:sp>
      <p:sp>
        <p:nvSpPr>
          <p:cNvPr id="3" name="Subtitle 2"/>
          <p:cNvSpPr>
            <a:spLocks noGrp="1"/>
          </p:cNvSpPr>
          <p:nvPr>
            <p:ph type="subTitle" idx="1"/>
          </p:nvPr>
        </p:nvSpPr>
        <p:spPr>
          <a:xfrm>
            <a:off x="799624" y="4285615"/>
            <a:ext cx="3731578" cy="1932728"/>
          </a:xfrm>
        </p:spPr>
        <p:txBody>
          <a:bodyPr/>
          <a:lstStyle>
            <a:lvl1pPr marL="0" indent="0" algn="ctr">
              <a:buNone/>
              <a:defRPr>
                <a:solidFill>
                  <a:schemeClr val="tx1">
                    <a:tint val="75000"/>
                  </a:schemeClr>
                </a:solidFill>
              </a:defRPr>
            </a:lvl1pPr>
            <a:lvl2pPr marL="457151" indent="0" algn="ctr">
              <a:buNone/>
              <a:defRPr>
                <a:solidFill>
                  <a:schemeClr val="tx1">
                    <a:tint val="75000"/>
                  </a:schemeClr>
                </a:solidFill>
              </a:defRPr>
            </a:lvl2pPr>
            <a:lvl3pPr marL="914302" indent="0" algn="ctr">
              <a:buNone/>
              <a:defRPr>
                <a:solidFill>
                  <a:schemeClr val="tx1">
                    <a:tint val="75000"/>
                  </a:schemeClr>
                </a:solidFill>
              </a:defRPr>
            </a:lvl3pPr>
            <a:lvl4pPr marL="1371453" indent="0" algn="ctr">
              <a:buNone/>
              <a:defRPr>
                <a:solidFill>
                  <a:schemeClr val="tx1">
                    <a:tint val="75000"/>
                  </a:schemeClr>
                </a:solidFill>
              </a:defRPr>
            </a:lvl4pPr>
            <a:lvl5pPr marL="1828604" indent="0" algn="ctr">
              <a:buNone/>
              <a:defRPr>
                <a:solidFill>
                  <a:schemeClr val="tx1">
                    <a:tint val="75000"/>
                  </a:schemeClr>
                </a:solidFill>
              </a:defRPr>
            </a:lvl5pPr>
            <a:lvl6pPr marL="2285754" indent="0" algn="ctr">
              <a:buNone/>
              <a:defRPr>
                <a:solidFill>
                  <a:schemeClr val="tx1">
                    <a:tint val="75000"/>
                  </a:schemeClr>
                </a:solidFill>
              </a:defRPr>
            </a:lvl6pPr>
            <a:lvl7pPr marL="2742906" indent="0" algn="ctr">
              <a:buNone/>
              <a:defRPr>
                <a:solidFill>
                  <a:schemeClr val="tx1">
                    <a:tint val="75000"/>
                  </a:schemeClr>
                </a:solidFill>
              </a:defRPr>
            </a:lvl7pPr>
            <a:lvl8pPr marL="3200057" indent="0" algn="ctr">
              <a:buNone/>
              <a:defRPr>
                <a:solidFill>
                  <a:schemeClr val="tx1">
                    <a:tint val="75000"/>
                  </a:schemeClr>
                </a:solidFill>
              </a:defRPr>
            </a:lvl8pPr>
            <a:lvl9pPr marL="3657207" indent="0" algn="ctr">
              <a:buNone/>
              <a:defRPr>
                <a:solidFill>
                  <a:schemeClr val="tx1">
                    <a:tint val="75000"/>
                  </a:schemeClr>
                </a:solidFill>
              </a:defRPr>
            </a:lvl9pPr>
          </a:lstStyle>
          <a:p>
            <a:r>
              <a:rPr lang="en-US" smtClean="0"/>
              <a:t>Click to edit Master subtitle style</a:t>
            </a:r>
            <a:endParaRPr lang="ro-RO"/>
          </a:p>
        </p:txBody>
      </p:sp>
      <p:sp>
        <p:nvSpPr>
          <p:cNvPr id="4" name="Date Placeholder 3"/>
          <p:cNvSpPr>
            <a:spLocks noGrp="1"/>
          </p:cNvSpPr>
          <p:nvPr>
            <p:ph type="dt" sz="half" idx="10"/>
          </p:nvPr>
        </p:nvSpPr>
        <p:spPr/>
        <p:txBody>
          <a:bodyPr/>
          <a:lstStyle/>
          <a:p>
            <a:fld id="{F4E7850B-5970-4C8D-B110-3AB94DDFB0A0}" type="datetimeFigureOut">
              <a:rPr lang="ro-RO" smtClean="0"/>
              <a:t>13.04.2016</a:t>
            </a:fld>
            <a:endParaRPr lang="ro-RO"/>
          </a:p>
        </p:txBody>
      </p:sp>
      <p:sp>
        <p:nvSpPr>
          <p:cNvPr id="5" name="Footer Placeholder 4"/>
          <p:cNvSpPr>
            <a:spLocks noGrp="1"/>
          </p:cNvSpPr>
          <p:nvPr>
            <p:ph type="ftr" sz="quarter" idx="11"/>
          </p:nvPr>
        </p:nvSpPr>
        <p:spPr/>
        <p:txBody>
          <a:bodyPr/>
          <a:lstStyle/>
          <a:p>
            <a:endParaRPr lang="ro-RO"/>
          </a:p>
        </p:txBody>
      </p:sp>
      <p:sp>
        <p:nvSpPr>
          <p:cNvPr id="6" name="Slide Number Placeholder 5"/>
          <p:cNvSpPr>
            <a:spLocks noGrp="1"/>
          </p:cNvSpPr>
          <p:nvPr>
            <p:ph type="sldNum" sz="quarter" idx="12"/>
          </p:nvPr>
        </p:nvSpPr>
        <p:spPr/>
        <p:txBody>
          <a:bodyPr/>
          <a:lstStyle/>
          <a:p>
            <a:fld id="{5B9E2481-087C-4ED7-9539-17EA046B539B}" type="slidenum">
              <a:rPr lang="ro-RO" smtClean="0"/>
              <a:t>‹#›</a:t>
            </a:fld>
            <a:endParaRPr lang="ro-RO"/>
          </a:p>
        </p:txBody>
      </p:sp>
    </p:spTree>
    <p:extLst>
      <p:ext uri="{BB962C8B-B14F-4D97-AF65-F5344CB8AC3E}">
        <p14:creationId xmlns:p14="http://schemas.microsoft.com/office/powerpoint/2010/main" val="3576113745"/>
      </p:ext>
    </p:extLst>
  </p:cSld>
  <p:clrMapOvr>
    <a:masterClrMapping/>
  </p:clrMapOvr>
  <mc:AlternateContent xmlns:mc="http://schemas.openxmlformats.org/markup-compatibility/2006" xmlns:p14="http://schemas.microsoft.com/office/powerpoint/2010/main">
    <mc:Choice Requires="p14">
      <p:transition spd="slow" p14:dur="2000" advTm="25000"/>
    </mc:Choice>
    <mc:Fallback xmlns="">
      <p:transition spd="slow" advTm="2500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p>
            <a:fld id="{F4E7850B-5970-4C8D-B110-3AB94DDFB0A0}" type="datetimeFigureOut">
              <a:rPr lang="ro-RO" smtClean="0"/>
              <a:t>13.04.2016</a:t>
            </a:fld>
            <a:endParaRPr lang="ro-RO"/>
          </a:p>
        </p:txBody>
      </p:sp>
      <p:sp>
        <p:nvSpPr>
          <p:cNvPr id="5" name="Footer Placeholder 4"/>
          <p:cNvSpPr>
            <a:spLocks noGrp="1"/>
          </p:cNvSpPr>
          <p:nvPr>
            <p:ph type="ftr" sz="quarter" idx="11"/>
          </p:nvPr>
        </p:nvSpPr>
        <p:spPr/>
        <p:txBody>
          <a:bodyPr/>
          <a:lstStyle/>
          <a:p>
            <a:endParaRPr lang="ro-RO"/>
          </a:p>
        </p:txBody>
      </p:sp>
      <p:sp>
        <p:nvSpPr>
          <p:cNvPr id="6" name="Slide Number Placeholder 5"/>
          <p:cNvSpPr>
            <a:spLocks noGrp="1"/>
          </p:cNvSpPr>
          <p:nvPr>
            <p:ph type="sldNum" sz="quarter" idx="12"/>
          </p:nvPr>
        </p:nvSpPr>
        <p:spPr/>
        <p:txBody>
          <a:bodyPr/>
          <a:lstStyle/>
          <a:p>
            <a:fld id="{5B9E2481-087C-4ED7-9539-17EA046B539B}" type="slidenum">
              <a:rPr lang="ro-RO" smtClean="0"/>
              <a:t>‹#›</a:t>
            </a:fld>
            <a:endParaRPr lang="ro-RO"/>
          </a:p>
        </p:txBody>
      </p:sp>
    </p:spTree>
    <p:extLst>
      <p:ext uri="{BB962C8B-B14F-4D97-AF65-F5344CB8AC3E}">
        <p14:creationId xmlns:p14="http://schemas.microsoft.com/office/powerpoint/2010/main" val="1363876957"/>
      </p:ext>
    </p:extLst>
  </p:cSld>
  <p:clrMapOvr>
    <a:masterClrMapping/>
  </p:clrMapOvr>
  <mc:AlternateContent xmlns:mc="http://schemas.openxmlformats.org/markup-compatibility/2006" xmlns:p14="http://schemas.microsoft.com/office/powerpoint/2010/main">
    <mc:Choice Requires="p14">
      <p:transition spd="slow" p14:dur="2000" advTm="25000"/>
    </mc:Choice>
    <mc:Fallback xmlns="">
      <p:transition spd="slow" advTm="2500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253572" y="334380"/>
            <a:ext cx="698745" cy="7116431"/>
          </a:xfrm>
        </p:spPr>
        <p:txBody>
          <a:bodyPr vert="eaVert"/>
          <a:lstStyle/>
          <a:p>
            <a:r>
              <a:rPr lang="en-US" smtClean="0"/>
              <a:t>Click to edit Master title style</a:t>
            </a:r>
            <a:endParaRPr lang="ro-RO"/>
          </a:p>
        </p:txBody>
      </p:sp>
      <p:sp>
        <p:nvSpPr>
          <p:cNvPr id="3" name="Vertical Text Placeholder 2"/>
          <p:cNvSpPr>
            <a:spLocks noGrp="1"/>
          </p:cNvSpPr>
          <p:nvPr>
            <p:ph type="body" orient="vert" idx="1"/>
          </p:nvPr>
        </p:nvSpPr>
        <p:spPr>
          <a:xfrm>
            <a:off x="155484" y="334380"/>
            <a:ext cx="2009239" cy="711643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p>
            <a:fld id="{F4E7850B-5970-4C8D-B110-3AB94DDFB0A0}" type="datetimeFigureOut">
              <a:rPr lang="ro-RO" smtClean="0"/>
              <a:t>13.04.2016</a:t>
            </a:fld>
            <a:endParaRPr lang="ro-RO"/>
          </a:p>
        </p:txBody>
      </p:sp>
      <p:sp>
        <p:nvSpPr>
          <p:cNvPr id="5" name="Footer Placeholder 4"/>
          <p:cNvSpPr>
            <a:spLocks noGrp="1"/>
          </p:cNvSpPr>
          <p:nvPr>
            <p:ph type="ftr" sz="quarter" idx="11"/>
          </p:nvPr>
        </p:nvSpPr>
        <p:spPr/>
        <p:txBody>
          <a:bodyPr/>
          <a:lstStyle/>
          <a:p>
            <a:endParaRPr lang="ro-RO"/>
          </a:p>
        </p:txBody>
      </p:sp>
      <p:sp>
        <p:nvSpPr>
          <p:cNvPr id="6" name="Slide Number Placeholder 5"/>
          <p:cNvSpPr>
            <a:spLocks noGrp="1"/>
          </p:cNvSpPr>
          <p:nvPr>
            <p:ph type="sldNum" sz="quarter" idx="12"/>
          </p:nvPr>
        </p:nvSpPr>
        <p:spPr/>
        <p:txBody>
          <a:bodyPr/>
          <a:lstStyle/>
          <a:p>
            <a:fld id="{5B9E2481-087C-4ED7-9539-17EA046B539B}" type="slidenum">
              <a:rPr lang="ro-RO" smtClean="0"/>
              <a:t>‹#›</a:t>
            </a:fld>
            <a:endParaRPr lang="ro-RO"/>
          </a:p>
        </p:txBody>
      </p:sp>
    </p:spTree>
    <p:extLst>
      <p:ext uri="{BB962C8B-B14F-4D97-AF65-F5344CB8AC3E}">
        <p14:creationId xmlns:p14="http://schemas.microsoft.com/office/powerpoint/2010/main" val="686056649"/>
      </p:ext>
    </p:extLst>
  </p:cSld>
  <p:clrMapOvr>
    <a:masterClrMapping/>
  </p:clrMapOvr>
  <mc:AlternateContent xmlns:mc="http://schemas.openxmlformats.org/markup-compatibility/2006" xmlns:p14="http://schemas.microsoft.com/office/powerpoint/2010/main">
    <mc:Choice Requires="p14">
      <p:transition spd="slow" p14:dur="2000" advTm="25000"/>
    </mc:Choice>
    <mc:Fallback xmlns="">
      <p:transition spd="slow" advTm="2500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p>
            <a:fld id="{F4E7850B-5970-4C8D-B110-3AB94DDFB0A0}" type="datetimeFigureOut">
              <a:rPr lang="ro-RO" smtClean="0"/>
              <a:t>13.04.2016</a:t>
            </a:fld>
            <a:endParaRPr lang="ro-RO"/>
          </a:p>
        </p:txBody>
      </p:sp>
      <p:sp>
        <p:nvSpPr>
          <p:cNvPr id="5" name="Footer Placeholder 4"/>
          <p:cNvSpPr>
            <a:spLocks noGrp="1"/>
          </p:cNvSpPr>
          <p:nvPr>
            <p:ph type="ftr" sz="quarter" idx="11"/>
          </p:nvPr>
        </p:nvSpPr>
        <p:spPr/>
        <p:txBody>
          <a:bodyPr/>
          <a:lstStyle/>
          <a:p>
            <a:endParaRPr lang="ro-RO"/>
          </a:p>
        </p:txBody>
      </p:sp>
      <p:sp>
        <p:nvSpPr>
          <p:cNvPr id="6" name="Slide Number Placeholder 5"/>
          <p:cNvSpPr>
            <a:spLocks noGrp="1"/>
          </p:cNvSpPr>
          <p:nvPr>
            <p:ph type="sldNum" sz="quarter" idx="12"/>
          </p:nvPr>
        </p:nvSpPr>
        <p:spPr/>
        <p:txBody>
          <a:bodyPr/>
          <a:lstStyle/>
          <a:p>
            <a:fld id="{5B9E2481-087C-4ED7-9539-17EA046B539B}" type="slidenum">
              <a:rPr lang="ro-RO" smtClean="0"/>
              <a:t>‹#›</a:t>
            </a:fld>
            <a:endParaRPr lang="ro-RO"/>
          </a:p>
        </p:txBody>
      </p:sp>
    </p:spTree>
    <p:extLst>
      <p:ext uri="{BB962C8B-B14F-4D97-AF65-F5344CB8AC3E}">
        <p14:creationId xmlns:p14="http://schemas.microsoft.com/office/powerpoint/2010/main" val="3211336090"/>
      </p:ext>
    </p:extLst>
  </p:cSld>
  <p:clrMapOvr>
    <a:masterClrMapping/>
  </p:clrMapOvr>
  <mc:AlternateContent xmlns:mc="http://schemas.openxmlformats.org/markup-compatibility/2006" xmlns:p14="http://schemas.microsoft.com/office/powerpoint/2010/main">
    <mc:Choice Requires="p14">
      <p:transition spd="slow" p14:dur="2000" advTm="25000"/>
    </mc:Choice>
    <mc:Fallback xmlns="">
      <p:transition spd="slow" advTm="2500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21100" y="4859833"/>
            <a:ext cx="4531201" cy="1502066"/>
          </a:xfrm>
        </p:spPr>
        <p:txBody>
          <a:bodyPr anchor="t"/>
          <a:lstStyle>
            <a:lvl1pPr algn="l">
              <a:defRPr sz="4000" b="1" cap="all"/>
            </a:lvl1pPr>
          </a:lstStyle>
          <a:p>
            <a:r>
              <a:rPr lang="en-US" smtClean="0"/>
              <a:t>Click to edit Master title style</a:t>
            </a:r>
            <a:endParaRPr lang="ro-RO"/>
          </a:p>
        </p:txBody>
      </p:sp>
      <p:sp>
        <p:nvSpPr>
          <p:cNvPr id="3" name="Text Placeholder 2"/>
          <p:cNvSpPr>
            <a:spLocks noGrp="1"/>
          </p:cNvSpPr>
          <p:nvPr>
            <p:ph type="body" idx="1"/>
          </p:nvPr>
        </p:nvSpPr>
        <p:spPr>
          <a:xfrm>
            <a:off x="421100" y="3205462"/>
            <a:ext cx="4531201" cy="1654373"/>
          </a:xfrm>
        </p:spPr>
        <p:txBody>
          <a:bodyPr anchor="b"/>
          <a:lstStyle>
            <a:lvl1pPr marL="0" indent="0">
              <a:buNone/>
              <a:defRPr sz="2000">
                <a:solidFill>
                  <a:schemeClr val="tx1">
                    <a:tint val="75000"/>
                  </a:schemeClr>
                </a:solidFill>
              </a:defRPr>
            </a:lvl1pPr>
            <a:lvl2pPr marL="457151" indent="0">
              <a:buNone/>
              <a:defRPr sz="1800">
                <a:solidFill>
                  <a:schemeClr val="tx1">
                    <a:tint val="75000"/>
                  </a:schemeClr>
                </a:solidFill>
              </a:defRPr>
            </a:lvl2pPr>
            <a:lvl3pPr marL="914302" indent="0">
              <a:buNone/>
              <a:defRPr sz="1600">
                <a:solidFill>
                  <a:schemeClr val="tx1">
                    <a:tint val="75000"/>
                  </a:schemeClr>
                </a:solidFill>
              </a:defRPr>
            </a:lvl3pPr>
            <a:lvl4pPr marL="1371453" indent="0">
              <a:buNone/>
              <a:defRPr sz="1400">
                <a:solidFill>
                  <a:schemeClr val="tx1">
                    <a:tint val="75000"/>
                  </a:schemeClr>
                </a:solidFill>
              </a:defRPr>
            </a:lvl4pPr>
            <a:lvl5pPr marL="1828604" indent="0">
              <a:buNone/>
              <a:defRPr sz="1400">
                <a:solidFill>
                  <a:schemeClr val="tx1">
                    <a:tint val="75000"/>
                  </a:schemeClr>
                </a:solidFill>
              </a:defRPr>
            </a:lvl5pPr>
            <a:lvl6pPr marL="2285754" indent="0">
              <a:buNone/>
              <a:defRPr sz="1400">
                <a:solidFill>
                  <a:schemeClr val="tx1">
                    <a:tint val="75000"/>
                  </a:schemeClr>
                </a:solidFill>
              </a:defRPr>
            </a:lvl6pPr>
            <a:lvl7pPr marL="2742906" indent="0">
              <a:buNone/>
              <a:defRPr sz="1400">
                <a:solidFill>
                  <a:schemeClr val="tx1">
                    <a:tint val="75000"/>
                  </a:schemeClr>
                </a:solidFill>
              </a:defRPr>
            </a:lvl7pPr>
            <a:lvl8pPr marL="3200057" indent="0">
              <a:buNone/>
              <a:defRPr sz="1400">
                <a:solidFill>
                  <a:schemeClr val="tx1">
                    <a:tint val="75000"/>
                  </a:schemeClr>
                </a:solidFill>
              </a:defRPr>
            </a:lvl8pPr>
            <a:lvl9pPr marL="3657207"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4E7850B-5970-4C8D-B110-3AB94DDFB0A0}" type="datetimeFigureOut">
              <a:rPr lang="ro-RO" smtClean="0"/>
              <a:t>13.04.2016</a:t>
            </a:fld>
            <a:endParaRPr lang="ro-RO"/>
          </a:p>
        </p:txBody>
      </p:sp>
      <p:sp>
        <p:nvSpPr>
          <p:cNvPr id="5" name="Footer Placeholder 4"/>
          <p:cNvSpPr>
            <a:spLocks noGrp="1"/>
          </p:cNvSpPr>
          <p:nvPr>
            <p:ph type="ftr" sz="quarter" idx="11"/>
          </p:nvPr>
        </p:nvSpPr>
        <p:spPr/>
        <p:txBody>
          <a:bodyPr/>
          <a:lstStyle/>
          <a:p>
            <a:endParaRPr lang="ro-RO"/>
          </a:p>
        </p:txBody>
      </p:sp>
      <p:sp>
        <p:nvSpPr>
          <p:cNvPr id="6" name="Slide Number Placeholder 5"/>
          <p:cNvSpPr>
            <a:spLocks noGrp="1"/>
          </p:cNvSpPr>
          <p:nvPr>
            <p:ph type="sldNum" sz="quarter" idx="12"/>
          </p:nvPr>
        </p:nvSpPr>
        <p:spPr/>
        <p:txBody>
          <a:bodyPr/>
          <a:lstStyle/>
          <a:p>
            <a:fld id="{5B9E2481-087C-4ED7-9539-17EA046B539B}" type="slidenum">
              <a:rPr lang="ro-RO" smtClean="0"/>
              <a:t>‹#›</a:t>
            </a:fld>
            <a:endParaRPr lang="ro-RO"/>
          </a:p>
        </p:txBody>
      </p:sp>
    </p:spTree>
    <p:extLst>
      <p:ext uri="{BB962C8B-B14F-4D97-AF65-F5344CB8AC3E}">
        <p14:creationId xmlns:p14="http://schemas.microsoft.com/office/powerpoint/2010/main" val="669145548"/>
      </p:ext>
    </p:extLst>
  </p:cSld>
  <p:clrMapOvr>
    <a:masterClrMapping/>
  </p:clrMapOvr>
  <mc:AlternateContent xmlns:mc="http://schemas.openxmlformats.org/markup-compatibility/2006" xmlns:p14="http://schemas.microsoft.com/office/powerpoint/2010/main">
    <mc:Choice Requires="p14">
      <p:transition spd="slow" p14:dur="2000" advTm="25000"/>
    </mc:Choice>
    <mc:Fallback xmlns="">
      <p:transition spd="slow" advTm="2500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Content Placeholder 2"/>
          <p:cNvSpPr>
            <a:spLocks noGrp="1"/>
          </p:cNvSpPr>
          <p:nvPr>
            <p:ph sz="half" idx="1"/>
          </p:nvPr>
        </p:nvSpPr>
        <p:spPr>
          <a:xfrm>
            <a:off x="155486" y="1946734"/>
            <a:ext cx="1353993" cy="550407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Content Placeholder 3"/>
          <p:cNvSpPr>
            <a:spLocks noGrp="1"/>
          </p:cNvSpPr>
          <p:nvPr>
            <p:ph sz="half" idx="2"/>
          </p:nvPr>
        </p:nvSpPr>
        <p:spPr>
          <a:xfrm>
            <a:off x="1598322" y="1946734"/>
            <a:ext cx="1353992" cy="550407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Date Placeholder 4"/>
          <p:cNvSpPr>
            <a:spLocks noGrp="1"/>
          </p:cNvSpPr>
          <p:nvPr>
            <p:ph type="dt" sz="half" idx="10"/>
          </p:nvPr>
        </p:nvSpPr>
        <p:spPr/>
        <p:txBody>
          <a:bodyPr/>
          <a:lstStyle/>
          <a:p>
            <a:fld id="{F4E7850B-5970-4C8D-B110-3AB94DDFB0A0}" type="datetimeFigureOut">
              <a:rPr lang="ro-RO" smtClean="0"/>
              <a:t>13.04.2016</a:t>
            </a:fld>
            <a:endParaRPr lang="ro-RO"/>
          </a:p>
        </p:txBody>
      </p:sp>
      <p:sp>
        <p:nvSpPr>
          <p:cNvPr id="6" name="Footer Placeholder 5"/>
          <p:cNvSpPr>
            <a:spLocks noGrp="1"/>
          </p:cNvSpPr>
          <p:nvPr>
            <p:ph type="ftr" sz="quarter" idx="11"/>
          </p:nvPr>
        </p:nvSpPr>
        <p:spPr/>
        <p:txBody>
          <a:bodyPr/>
          <a:lstStyle/>
          <a:p>
            <a:endParaRPr lang="ro-RO"/>
          </a:p>
        </p:txBody>
      </p:sp>
      <p:sp>
        <p:nvSpPr>
          <p:cNvPr id="7" name="Slide Number Placeholder 6"/>
          <p:cNvSpPr>
            <a:spLocks noGrp="1"/>
          </p:cNvSpPr>
          <p:nvPr>
            <p:ph type="sldNum" sz="quarter" idx="12"/>
          </p:nvPr>
        </p:nvSpPr>
        <p:spPr/>
        <p:txBody>
          <a:bodyPr/>
          <a:lstStyle/>
          <a:p>
            <a:fld id="{5B9E2481-087C-4ED7-9539-17EA046B539B}" type="slidenum">
              <a:rPr lang="ro-RO" smtClean="0"/>
              <a:t>‹#›</a:t>
            </a:fld>
            <a:endParaRPr lang="ro-RO"/>
          </a:p>
        </p:txBody>
      </p:sp>
    </p:spTree>
    <p:extLst>
      <p:ext uri="{BB962C8B-B14F-4D97-AF65-F5344CB8AC3E}">
        <p14:creationId xmlns:p14="http://schemas.microsoft.com/office/powerpoint/2010/main" val="1553856556"/>
      </p:ext>
    </p:extLst>
  </p:cSld>
  <p:clrMapOvr>
    <a:masterClrMapping/>
  </p:clrMapOvr>
  <mc:AlternateContent xmlns:mc="http://schemas.openxmlformats.org/markup-compatibility/2006" xmlns:p14="http://schemas.microsoft.com/office/powerpoint/2010/main">
    <mc:Choice Requires="p14">
      <p:transition spd="slow" p14:dur="2000" advTm="25000"/>
    </mc:Choice>
    <mc:Fallback xmlns="">
      <p:transition spd="slow" advTm="2500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66543" y="302868"/>
            <a:ext cx="4797743" cy="1260475"/>
          </a:xfrm>
        </p:spPr>
        <p:txBody>
          <a:bodyPr/>
          <a:lstStyle>
            <a:lvl1pPr>
              <a:defRPr/>
            </a:lvl1pPr>
          </a:lstStyle>
          <a:p>
            <a:r>
              <a:rPr lang="en-US" smtClean="0"/>
              <a:t>Click to edit Master title style</a:t>
            </a:r>
            <a:endParaRPr lang="ro-RO"/>
          </a:p>
        </p:txBody>
      </p:sp>
      <p:sp>
        <p:nvSpPr>
          <p:cNvPr id="3" name="Text Placeholder 2"/>
          <p:cNvSpPr>
            <a:spLocks noGrp="1"/>
          </p:cNvSpPr>
          <p:nvPr>
            <p:ph type="body" idx="1"/>
          </p:nvPr>
        </p:nvSpPr>
        <p:spPr>
          <a:xfrm>
            <a:off x="266544" y="1692892"/>
            <a:ext cx="2355373" cy="705514"/>
          </a:xfrm>
        </p:spPr>
        <p:txBody>
          <a:bodyPr anchor="b"/>
          <a:lstStyle>
            <a:lvl1pPr marL="0" indent="0">
              <a:buNone/>
              <a:defRPr sz="2400" b="1"/>
            </a:lvl1pPr>
            <a:lvl2pPr marL="457151" indent="0">
              <a:buNone/>
              <a:defRPr sz="2000" b="1"/>
            </a:lvl2pPr>
            <a:lvl3pPr marL="914302" indent="0">
              <a:buNone/>
              <a:defRPr sz="1800" b="1"/>
            </a:lvl3pPr>
            <a:lvl4pPr marL="1371453" indent="0">
              <a:buNone/>
              <a:defRPr sz="1600" b="1"/>
            </a:lvl4pPr>
            <a:lvl5pPr marL="1828604" indent="0">
              <a:buNone/>
              <a:defRPr sz="1600" b="1"/>
            </a:lvl5pPr>
            <a:lvl6pPr marL="2285754" indent="0">
              <a:buNone/>
              <a:defRPr sz="1600" b="1"/>
            </a:lvl6pPr>
            <a:lvl7pPr marL="2742906" indent="0">
              <a:buNone/>
              <a:defRPr sz="1600" b="1"/>
            </a:lvl7pPr>
            <a:lvl8pPr marL="3200057" indent="0">
              <a:buNone/>
              <a:defRPr sz="1600" b="1"/>
            </a:lvl8pPr>
            <a:lvl9pPr marL="3657207"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66544" y="2398406"/>
            <a:ext cx="2355373" cy="435739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Text Placeholder 4"/>
          <p:cNvSpPr>
            <a:spLocks noGrp="1"/>
          </p:cNvSpPr>
          <p:nvPr>
            <p:ph type="body" sz="quarter" idx="3"/>
          </p:nvPr>
        </p:nvSpPr>
        <p:spPr>
          <a:xfrm>
            <a:off x="2707987" y="1692892"/>
            <a:ext cx="2356299" cy="705514"/>
          </a:xfrm>
        </p:spPr>
        <p:txBody>
          <a:bodyPr anchor="b"/>
          <a:lstStyle>
            <a:lvl1pPr marL="0" indent="0">
              <a:buNone/>
              <a:defRPr sz="2400" b="1"/>
            </a:lvl1pPr>
            <a:lvl2pPr marL="457151" indent="0">
              <a:buNone/>
              <a:defRPr sz="2000" b="1"/>
            </a:lvl2pPr>
            <a:lvl3pPr marL="914302" indent="0">
              <a:buNone/>
              <a:defRPr sz="1800" b="1"/>
            </a:lvl3pPr>
            <a:lvl4pPr marL="1371453" indent="0">
              <a:buNone/>
              <a:defRPr sz="1600" b="1"/>
            </a:lvl4pPr>
            <a:lvl5pPr marL="1828604" indent="0">
              <a:buNone/>
              <a:defRPr sz="1600" b="1"/>
            </a:lvl5pPr>
            <a:lvl6pPr marL="2285754" indent="0">
              <a:buNone/>
              <a:defRPr sz="1600" b="1"/>
            </a:lvl6pPr>
            <a:lvl7pPr marL="2742906" indent="0">
              <a:buNone/>
              <a:defRPr sz="1600" b="1"/>
            </a:lvl7pPr>
            <a:lvl8pPr marL="3200057" indent="0">
              <a:buNone/>
              <a:defRPr sz="1600" b="1"/>
            </a:lvl8pPr>
            <a:lvl9pPr marL="3657207"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2707987" y="2398406"/>
            <a:ext cx="2356299" cy="435739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7" name="Date Placeholder 6"/>
          <p:cNvSpPr>
            <a:spLocks noGrp="1"/>
          </p:cNvSpPr>
          <p:nvPr>
            <p:ph type="dt" sz="half" idx="10"/>
          </p:nvPr>
        </p:nvSpPr>
        <p:spPr/>
        <p:txBody>
          <a:bodyPr/>
          <a:lstStyle/>
          <a:p>
            <a:fld id="{F4E7850B-5970-4C8D-B110-3AB94DDFB0A0}" type="datetimeFigureOut">
              <a:rPr lang="ro-RO" smtClean="0"/>
              <a:t>13.04.2016</a:t>
            </a:fld>
            <a:endParaRPr lang="ro-RO"/>
          </a:p>
        </p:txBody>
      </p:sp>
      <p:sp>
        <p:nvSpPr>
          <p:cNvPr id="8" name="Footer Placeholder 7"/>
          <p:cNvSpPr>
            <a:spLocks noGrp="1"/>
          </p:cNvSpPr>
          <p:nvPr>
            <p:ph type="ftr" sz="quarter" idx="11"/>
          </p:nvPr>
        </p:nvSpPr>
        <p:spPr/>
        <p:txBody>
          <a:bodyPr/>
          <a:lstStyle/>
          <a:p>
            <a:endParaRPr lang="ro-RO"/>
          </a:p>
        </p:txBody>
      </p:sp>
      <p:sp>
        <p:nvSpPr>
          <p:cNvPr id="9" name="Slide Number Placeholder 8"/>
          <p:cNvSpPr>
            <a:spLocks noGrp="1"/>
          </p:cNvSpPr>
          <p:nvPr>
            <p:ph type="sldNum" sz="quarter" idx="12"/>
          </p:nvPr>
        </p:nvSpPr>
        <p:spPr/>
        <p:txBody>
          <a:bodyPr/>
          <a:lstStyle/>
          <a:p>
            <a:fld id="{5B9E2481-087C-4ED7-9539-17EA046B539B}" type="slidenum">
              <a:rPr lang="ro-RO" smtClean="0"/>
              <a:t>‹#›</a:t>
            </a:fld>
            <a:endParaRPr lang="ro-RO"/>
          </a:p>
        </p:txBody>
      </p:sp>
    </p:spTree>
    <p:extLst>
      <p:ext uri="{BB962C8B-B14F-4D97-AF65-F5344CB8AC3E}">
        <p14:creationId xmlns:p14="http://schemas.microsoft.com/office/powerpoint/2010/main" val="2423093325"/>
      </p:ext>
    </p:extLst>
  </p:cSld>
  <p:clrMapOvr>
    <a:masterClrMapping/>
  </p:clrMapOvr>
  <mc:AlternateContent xmlns:mc="http://schemas.openxmlformats.org/markup-compatibility/2006" xmlns:p14="http://schemas.microsoft.com/office/powerpoint/2010/main">
    <mc:Choice Requires="p14">
      <p:transition spd="slow" p14:dur="2000" advTm="25000"/>
    </mc:Choice>
    <mc:Fallback xmlns="">
      <p:transition spd="slow" advTm="2500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Date Placeholder 2"/>
          <p:cNvSpPr>
            <a:spLocks noGrp="1"/>
          </p:cNvSpPr>
          <p:nvPr>
            <p:ph type="dt" sz="half" idx="10"/>
          </p:nvPr>
        </p:nvSpPr>
        <p:spPr/>
        <p:txBody>
          <a:bodyPr/>
          <a:lstStyle/>
          <a:p>
            <a:fld id="{F4E7850B-5970-4C8D-B110-3AB94DDFB0A0}" type="datetimeFigureOut">
              <a:rPr lang="ro-RO" smtClean="0"/>
              <a:t>13.04.2016</a:t>
            </a:fld>
            <a:endParaRPr lang="ro-RO"/>
          </a:p>
        </p:txBody>
      </p:sp>
      <p:sp>
        <p:nvSpPr>
          <p:cNvPr id="4" name="Footer Placeholder 3"/>
          <p:cNvSpPr>
            <a:spLocks noGrp="1"/>
          </p:cNvSpPr>
          <p:nvPr>
            <p:ph type="ftr" sz="quarter" idx="11"/>
          </p:nvPr>
        </p:nvSpPr>
        <p:spPr/>
        <p:txBody>
          <a:bodyPr/>
          <a:lstStyle/>
          <a:p>
            <a:endParaRPr lang="ro-RO"/>
          </a:p>
        </p:txBody>
      </p:sp>
      <p:sp>
        <p:nvSpPr>
          <p:cNvPr id="5" name="Slide Number Placeholder 4"/>
          <p:cNvSpPr>
            <a:spLocks noGrp="1"/>
          </p:cNvSpPr>
          <p:nvPr>
            <p:ph type="sldNum" sz="quarter" idx="12"/>
          </p:nvPr>
        </p:nvSpPr>
        <p:spPr/>
        <p:txBody>
          <a:bodyPr/>
          <a:lstStyle/>
          <a:p>
            <a:fld id="{5B9E2481-087C-4ED7-9539-17EA046B539B}" type="slidenum">
              <a:rPr lang="ro-RO" smtClean="0"/>
              <a:t>‹#›</a:t>
            </a:fld>
            <a:endParaRPr lang="ro-RO"/>
          </a:p>
        </p:txBody>
      </p:sp>
    </p:spTree>
    <p:extLst>
      <p:ext uri="{BB962C8B-B14F-4D97-AF65-F5344CB8AC3E}">
        <p14:creationId xmlns:p14="http://schemas.microsoft.com/office/powerpoint/2010/main" val="175347401"/>
      </p:ext>
    </p:extLst>
  </p:cSld>
  <p:clrMapOvr>
    <a:masterClrMapping/>
  </p:clrMapOvr>
  <mc:AlternateContent xmlns:mc="http://schemas.openxmlformats.org/markup-compatibility/2006" xmlns:p14="http://schemas.microsoft.com/office/powerpoint/2010/main">
    <mc:Choice Requires="p14">
      <p:transition spd="slow" p14:dur="2000" advTm="25000"/>
    </mc:Choice>
    <mc:Fallback xmlns="">
      <p:transition spd="slow" advTm="2500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4E7850B-5970-4C8D-B110-3AB94DDFB0A0}" type="datetimeFigureOut">
              <a:rPr lang="ro-RO" smtClean="0"/>
              <a:t>13.04.2016</a:t>
            </a:fld>
            <a:endParaRPr lang="ro-RO"/>
          </a:p>
        </p:txBody>
      </p:sp>
      <p:sp>
        <p:nvSpPr>
          <p:cNvPr id="3" name="Footer Placeholder 2"/>
          <p:cNvSpPr>
            <a:spLocks noGrp="1"/>
          </p:cNvSpPr>
          <p:nvPr>
            <p:ph type="ftr" sz="quarter" idx="11"/>
          </p:nvPr>
        </p:nvSpPr>
        <p:spPr/>
        <p:txBody>
          <a:bodyPr/>
          <a:lstStyle/>
          <a:p>
            <a:endParaRPr lang="ro-RO"/>
          </a:p>
        </p:txBody>
      </p:sp>
      <p:sp>
        <p:nvSpPr>
          <p:cNvPr id="4" name="Slide Number Placeholder 3"/>
          <p:cNvSpPr>
            <a:spLocks noGrp="1"/>
          </p:cNvSpPr>
          <p:nvPr>
            <p:ph type="sldNum" sz="quarter" idx="12"/>
          </p:nvPr>
        </p:nvSpPr>
        <p:spPr/>
        <p:txBody>
          <a:bodyPr/>
          <a:lstStyle/>
          <a:p>
            <a:fld id="{5B9E2481-087C-4ED7-9539-17EA046B539B}" type="slidenum">
              <a:rPr lang="ro-RO" smtClean="0"/>
              <a:t>‹#›</a:t>
            </a:fld>
            <a:endParaRPr lang="ro-RO"/>
          </a:p>
        </p:txBody>
      </p:sp>
    </p:spTree>
    <p:extLst>
      <p:ext uri="{BB962C8B-B14F-4D97-AF65-F5344CB8AC3E}">
        <p14:creationId xmlns:p14="http://schemas.microsoft.com/office/powerpoint/2010/main" val="1256218555"/>
      </p:ext>
    </p:extLst>
  </p:cSld>
  <p:clrMapOvr>
    <a:masterClrMapping/>
  </p:clrMapOvr>
  <mc:AlternateContent xmlns:mc="http://schemas.openxmlformats.org/markup-compatibility/2006" xmlns:p14="http://schemas.microsoft.com/office/powerpoint/2010/main">
    <mc:Choice Requires="p14">
      <p:transition spd="slow" p14:dur="2000" advTm="25000"/>
    </mc:Choice>
    <mc:Fallback xmlns="">
      <p:transition spd="slow" advTm="2500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66542" y="301113"/>
            <a:ext cx="1753805" cy="1281483"/>
          </a:xfrm>
        </p:spPr>
        <p:txBody>
          <a:bodyPr anchor="b"/>
          <a:lstStyle>
            <a:lvl1pPr algn="l">
              <a:defRPr sz="2000" b="1"/>
            </a:lvl1pPr>
          </a:lstStyle>
          <a:p>
            <a:r>
              <a:rPr lang="en-US" smtClean="0"/>
              <a:t>Click to edit Master title style</a:t>
            </a:r>
            <a:endParaRPr lang="ro-RO"/>
          </a:p>
        </p:txBody>
      </p:sp>
      <p:sp>
        <p:nvSpPr>
          <p:cNvPr id="3" name="Content Placeholder 2"/>
          <p:cNvSpPr>
            <a:spLocks noGrp="1"/>
          </p:cNvSpPr>
          <p:nvPr>
            <p:ph idx="1"/>
          </p:nvPr>
        </p:nvSpPr>
        <p:spPr>
          <a:xfrm>
            <a:off x="2084208" y="301117"/>
            <a:ext cx="2980079" cy="6454683"/>
          </a:xfrm>
        </p:spPr>
        <p:txBody>
          <a:bodyPr/>
          <a:lstStyle>
            <a:lvl1pPr>
              <a:defRPr sz="33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Text Placeholder 3"/>
          <p:cNvSpPr>
            <a:spLocks noGrp="1"/>
          </p:cNvSpPr>
          <p:nvPr>
            <p:ph type="body" sz="half" idx="2"/>
          </p:nvPr>
        </p:nvSpPr>
        <p:spPr>
          <a:xfrm>
            <a:off x="266542" y="1582598"/>
            <a:ext cx="1753805" cy="5173201"/>
          </a:xfrm>
        </p:spPr>
        <p:txBody>
          <a:bodyPr/>
          <a:lstStyle>
            <a:lvl1pPr marL="0" indent="0">
              <a:buNone/>
              <a:defRPr sz="1400"/>
            </a:lvl1pPr>
            <a:lvl2pPr marL="457151" indent="0">
              <a:buNone/>
              <a:defRPr sz="1200"/>
            </a:lvl2pPr>
            <a:lvl3pPr marL="914302" indent="0">
              <a:buNone/>
              <a:defRPr sz="1000"/>
            </a:lvl3pPr>
            <a:lvl4pPr marL="1371453" indent="0">
              <a:buNone/>
              <a:defRPr sz="900"/>
            </a:lvl4pPr>
            <a:lvl5pPr marL="1828604" indent="0">
              <a:buNone/>
              <a:defRPr sz="900"/>
            </a:lvl5pPr>
            <a:lvl6pPr marL="2285754" indent="0">
              <a:buNone/>
              <a:defRPr sz="900"/>
            </a:lvl6pPr>
            <a:lvl7pPr marL="2742906" indent="0">
              <a:buNone/>
              <a:defRPr sz="900"/>
            </a:lvl7pPr>
            <a:lvl8pPr marL="3200057" indent="0">
              <a:buNone/>
              <a:defRPr sz="900"/>
            </a:lvl8pPr>
            <a:lvl9pPr marL="3657207"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4E7850B-5970-4C8D-B110-3AB94DDFB0A0}" type="datetimeFigureOut">
              <a:rPr lang="ro-RO" smtClean="0"/>
              <a:t>13.04.2016</a:t>
            </a:fld>
            <a:endParaRPr lang="ro-RO"/>
          </a:p>
        </p:txBody>
      </p:sp>
      <p:sp>
        <p:nvSpPr>
          <p:cNvPr id="6" name="Footer Placeholder 5"/>
          <p:cNvSpPr>
            <a:spLocks noGrp="1"/>
          </p:cNvSpPr>
          <p:nvPr>
            <p:ph type="ftr" sz="quarter" idx="11"/>
          </p:nvPr>
        </p:nvSpPr>
        <p:spPr/>
        <p:txBody>
          <a:bodyPr/>
          <a:lstStyle/>
          <a:p>
            <a:endParaRPr lang="ro-RO"/>
          </a:p>
        </p:txBody>
      </p:sp>
      <p:sp>
        <p:nvSpPr>
          <p:cNvPr id="7" name="Slide Number Placeholder 6"/>
          <p:cNvSpPr>
            <a:spLocks noGrp="1"/>
          </p:cNvSpPr>
          <p:nvPr>
            <p:ph type="sldNum" sz="quarter" idx="12"/>
          </p:nvPr>
        </p:nvSpPr>
        <p:spPr/>
        <p:txBody>
          <a:bodyPr/>
          <a:lstStyle/>
          <a:p>
            <a:fld id="{5B9E2481-087C-4ED7-9539-17EA046B539B}" type="slidenum">
              <a:rPr lang="ro-RO" smtClean="0"/>
              <a:t>‹#›</a:t>
            </a:fld>
            <a:endParaRPr lang="ro-RO"/>
          </a:p>
        </p:txBody>
      </p:sp>
    </p:spTree>
    <p:extLst>
      <p:ext uri="{BB962C8B-B14F-4D97-AF65-F5344CB8AC3E}">
        <p14:creationId xmlns:p14="http://schemas.microsoft.com/office/powerpoint/2010/main" val="542834692"/>
      </p:ext>
    </p:extLst>
  </p:cSld>
  <p:clrMapOvr>
    <a:masterClrMapping/>
  </p:clrMapOvr>
  <mc:AlternateContent xmlns:mc="http://schemas.openxmlformats.org/markup-compatibility/2006" xmlns:p14="http://schemas.microsoft.com/office/powerpoint/2010/main">
    <mc:Choice Requires="p14">
      <p:transition spd="slow" p14:dur="2000" advTm="25000"/>
    </mc:Choice>
    <mc:Fallback xmlns="">
      <p:transition spd="slow" advTm="2500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44881" y="5293995"/>
            <a:ext cx="3198495" cy="624986"/>
          </a:xfrm>
        </p:spPr>
        <p:txBody>
          <a:bodyPr anchor="b"/>
          <a:lstStyle>
            <a:lvl1pPr algn="l">
              <a:defRPr sz="2000" b="1"/>
            </a:lvl1pPr>
          </a:lstStyle>
          <a:p>
            <a:r>
              <a:rPr lang="en-US" smtClean="0"/>
              <a:t>Click to edit Master title style</a:t>
            </a:r>
            <a:endParaRPr lang="ro-RO"/>
          </a:p>
        </p:txBody>
      </p:sp>
      <p:sp>
        <p:nvSpPr>
          <p:cNvPr id="3" name="Picture Placeholder 2"/>
          <p:cNvSpPr>
            <a:spLocks noGrp="1"/>
          </p:cNvSpPr>
          <p:nvPr>
            <p:ph type="pic" idx="1"/>
          </p:nvPr>
        </p:nvSpPr>
        <p:spPr>
          <a:xfrm>
            <a:off x="1044881" y="675755"/>
            <a:ext cx="3198495" cy="4537710"/>
          </a:xfrm>
        </p:spPr>
        <p:txBody>
          <a:bodyPr/>
          <a:lstStyle>
            <a:lvl1pPr marL="0" indent="0">
              <a:buNone/>
              <a:defRPr sz="3300"/>
            </a:lvl1pPr>
            <a:lvl2pPr marL="457151" indent="0">
              <a:buNone/>
              <a:defRPr sz="2800"/>
            </a:lvl2pPr>
            <a:lvl3pPr marL="914302" indent="0">
              <a:buNone/>
              <a:defRPr sz="2400"/>
            </a:lvl3pPr>
            <a:lvl4pPr marL="1371453" indent="0">
              <a:buNone/>
              <a:defRPr sz="2000"/>
            </a:lvl4pPr>
            <a:lvl5pPr marL="1828604" indent="0">
              <a:buNone/>
              <a:defRPr sz="2000"/>
            </a:lvl5pPr>
            <a:lvl6pPr marL="2285754" indent="0">
              <a:buNone/>
              <a:defRPr sz="2000"/>
            </a:lvl6pPr>
            <a:lvl7pPr marL="2742906" indent="0">
              <a:buNone/>
              <a:defRPr sz="2000"/>
            </a:lvl7pPr>
            <a:lvl8pPr marL="3200057" indent="0">
              <a:buNone/>
              <a:defRPr sz="2000"/>
            </a:lvl8pPr>
            <a:lvl9pPr marL="3657207" indent="0">
              <a:buNone/>
              <a:defRPr sz="2000"/>
            </a:lvl9pPr>
          </a:lstStyle>
          <a:p>
            <a:endParaRPr lang="ro-RO"/>
          </a:p>
        </p:txBody>
      </p:sp>
      <p:sp>
        <p:nvSpPr>
          <p:cNvPr id="4" name="Text Placeholder 3"/>
          <p:cNvSpPr>
            <a:spLocks noGrp="1"/>
          </p:cNvSpPr>
          <p:nvPr>
            <p:ph type="body" sz="half" idx="2"/>
          </p:nvPr>
        </p:nvSpPr>
        <p:spPr>
          <a:xfrm>
            <a:off x="1044881" y="5918981"/>
            <a:ext cx="3198495" cy="887584"/>
          </a:xfrm>
        </p:spPr>
        <p:txBody>
          <a:bodyPr/>
          <a:lstStyle>
            <a:lvl1pPr marL="0" indent="0">
              <a:buNone/>
              <a:defRPr sz="1400"/>
            </a:lvl1pPr>
            <a:lvl2pPr marL="457151" indent="0">
              <a:buNone/>
              <a:defRPr sz="1200"/>
            </a:lvl2pPr>
            <a:lvl3pPr marL="914302" indent="0">
              <a:buNone/>
              <a:defRPr sz="1000"/>
            </a:lvl3pPr>
            <a:lvl4pPr marL="1371453" indent="0">
              <a:buNone/>
              <a:defRPr sz="900"/>
            </a:lvl4pPr>
            <a:lvl5pPr marL="1828604" indent="0">
              <a:buNone/>
              <a:defRPr sz="900"/>
            </a:lvl5pPr>
            <a:lvl6pPr marL="2285754" indent="0">
              <a:buNone/>
              <a:defRPr sz="900"/>
            </a:lvl6pPr>
            <a:lvl7pPr marL="2742906" indent="0">
              <a:buNone/>
              <a:defRPr sz="900"/>
            </a:lvl7pPr>
            <a:lvl8pPr marL="3200057" indent="0">
              <a:buNone/>
              <a:defRPr sz="900"/>
            </a:lvl8pPr>
            <a:lvl9pPr marL="3657207"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4E7850B-5970-4C8D-B110-3AB94DDFB0A0}" type="datetimeFigureOut">
              <a:rPr lang="ro-RO" smtClean="0"/>
              <a:t>13.04.2016</a:t>
            </a:fld>
            <a:endParaRPr lang="ro-RO"/>
          </a:p>
        </p:txBody>
      </p:sp>
      <p:sp>
        <p:nvSpPr>
          <p:cNvPr id="6" name="Footer Placeholder 5"/>
          <p:cNvSpPr>
            <a:spLocks noGrp="1"/>
          </p:cNvSpPr>
          <p:nvPr>
            <p:ph type="ftr" sz="quarter" idx="11"/>
          </p:nvPr>
        </p:nvSpPr>
        <p:spPr/>
        <p:txBody>
          <a:bodyPr/>
          <a:lstStyle/>
          <a:p>
            <a:endParaRPr lang="ro-RO"/>
          </a:p>
        </p:txBody>
      </p:sp>
      <p:sp>
        <p:nvSpPr>
          <p:cNvPr id="7" name="Slide Number Placeholder 6"/>
          <p:cNvSpPr>
            <a:spLocks noGrp="1"/>
          </p:cNvSpPr>
          <p:nvPr>
            <p:ph type="sldNum" sz="quarter" idx="12"/>
          </p:nvPr>
        </p:nvSpPr>
        <p:spPr/>
        <p:txBody>
          <a:bodyPr/>
          <a:lstStyle/>
          <a:p>
            <a:fld id="{5B9E2481-087C-4ED7-9539-17EA046B539B}" type="slidenum">
              <a:rPr lang="ro-RO" smtClean="0"/>
              <a:t>‹#›</a:t>
            </a:fld>
            <a:endParaRPr lang="ro-RO"/>
          </a:p>
        </p:txBody>
      </p:sp>
    </p:spTree>
    <p:extLst>
      <p:ext uri="{BB962C8B-B14F-4D97-AF65-F5344CB8AC3E}">
        <p14:creationId xmlns:p14="http://schemas.microsoft.com/office/powerpoint/2010/main" val="317315163"/>
      </p:ext>
    </p:extLst>
  </p:cSld>
  <p:clrMapOvr>
    <a:masterClrMapping/>
  </p:clrMapOvr>
  <mc:AlternateContent xmlns:mc="http://schemas.openxmlformats.org/markup-compatibility/2006" xmlns:p14="http://schemas.microsoft.com/office/powerpoint/2010/main">
    <mc:Choice Requires="p14">
      <p:transition spd="slow" p14:dur="2000" advTm="25000"/>
    </mc:Choice>
    <mc:Fallback xmlns="">
      <p:transition spd="slow" advTm="2500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66543" y="302868"/>
            <a:ext cx="4797743" cy="1260475"/>
          </a:xfrm>
          <a:prstGeom prst="rect">
            <a:avLst/>
          </a:prstGeom>
        </p:spPr>
        <p:txBody>
          <a:bodyPr vert="horz" lIns="91431" tIns="45715" rIns="91431" bIns="45715" rtlCol="0" anchor="ctr">
            <a:normAutofit/>
          </a:bodyPr>
          <a:lstStyle/>
          <a:p>
            <a:r>
              <a:rPr lang="en-US" smtClean="0"/>
              <a:t>Click to edit Master title style</a:t>
            </a:r>
            <a:endParaRPr lang="ro-RO"/>
          </a:p>
        </p:txBody>
      </p:sp>
      <p:sp>
        <p:nvSpPr>
          <p:cNvPr id="3" name="Text Placeholder 2"/>
          <p:cNvSpPr>
            <a:spLocks noGrp="1"/>
          </p:cNvSpPr>
          <p:nvPr>
            <p:ph type="body" idx="1"/>
          </p:nvPr>
        </p:nvSpPr>
        <p:spPr>
          <a:xfrm>
            <a:off x="266543" y="1764669"/>
            <a:ext cx="4797743" cy="4991131"/>
          </a:xfrm>
          <a:prstGeom prst="rect">
            <a:avLst/>
          </a:prstGeom>
        </p:spPr>
        <p:txBody>
          <a:bodyPr vert="horz" lIns="91431" tIns="45715" rIns="91431" bIns="45715"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2"/>
          </p:nvPr>
        </p:nvSpPr>
        <p:spPr>
          <a:xfrm>
            <a:off x="266541" y="7009643"/>
            <a:ext cx="1243859" cy="402652"/>
          </a:xfrm>
          <a:prstGeom prst="rect">
            <a:avLst/>
          </a:prstGeom>
        </p:spPr>
        <p:txBody>
          <a:bodyPr vert="horz" lIns="91431" tIns="45715" rIns="91431" bIns="45715" rtlCol="0" anchor="ctr"/>
          <a:lstStyle>
            <a:lvl1pPr algn="l">
              <a:defRPr sz="1200">
                <a:solidFill>
                  <a:schemeClr val="tx1">
                    <a:tint val="75000"/>
                  </a:schemeClr>
                </a:solidFill>
              </a:defRPr>
            </a:lvl1pPr>
          </a:lstStyle>
          <a:p>
            <a:fld id="{F4E7850B-5970-4C8D-B110-3AB94DDFB0A0}" type="datetimeFigureOut">
              <a:rPr lang="ro-RO" smtClean="0"/>
              <a:t>13.04.2016</a:t>
            </a:fld>
            <a:endParaRPr lang="ro-RO"/>
          </a:p>
        </p:txBody>
      </p:sp>
      <p:sp>
        <p:nvSpPr>
          <p:cNvPr id="5" name="Footer Placeholder 4"/>
          <p:cNvSpPr>
            <a:spLocks noGrp="1"/>
          </p:cNvSpPr>
          <p:nvPr>
            <p:ph type="ftr" sz="quarter" idx="3"/>
          </p:nvPr>
        </p:nvSpPr>
        <p:spPr>
          <a:xfrm>
            <a:off x="1821367" y="7009643"/>
            <a:ext cx="1688095" cy="402652"/>
          </a:xfrm>
          <a:prstGeom prst="rect">
            <a:avLst/>
          </a:prstGeom>
        </p:spPr>
        <p:txBody>
          <a:bodyPr vert="horz" lIns="91431" tIns="45715" rIns="91431" bIns="45715" rtlCol="0" anchor="ctr"/>
          <a:lstStyle>
            <a:lvl1pPr algn="ctr">
              <a:defRPr sz="1200">
                <a:solidFill>
                  <a:schemeClr val="tx1">
                    <a:tint val="75000"/>
                  </a:schemeClr>
                </a:solidFill>
              </a:defRPr>
            </a:lvl1pPr>
          </a:lstStyle>
          <a:p>
            <a:endParaRPr lang="ro-RO"/>
          </a:p>
        </p:txBody>
      </p:sp>
      <p:sp>
        <p:nvSpPr>
          <p:cNvPr id="6" name="Slide Number Placeholder 5"/>
          <p:cNvSpPr>
            <a:spLocks noGrp="1"/>
          </p:cNvSpPr>
          <p:nvPr>
            <p:ph type="sldNum" sz="quarter" idx="4"/>
          </p:nvPr>
        </p:nvSpPr>
        <p:spPr>
          <a:xfrm>
            <a:off x="3820426" y="7009643"/>
            <a:ext cx="1243859" cy="402652"/>
          </a:xfrm>
          <a:prstGeom prst="rect">
            <a:avLst/>
          </a:prstGeom>
        </p:spPr>
        <p:txBody>
          <a:bodyPr vert="horz" lIns="91431" tIns="45715" rIns="91431" bIns="45715" rtlCol="0" anchor="ctr"/>
          <a:lstStyle>
            <a:lvl1pPr algn="r">
              <a:defRPr sz="1200">
                <a:solidFill>
                  <a:schemeClr val="tx1">
                    <a:tint val="75000"/>
                  </a:schemeClr>
                </a:solidFill>
              </a:defRPr>
            </a:lvl1pPr>
          </a:lstStyle>
          <a:p>
            <a:fld id="{5B9E2481-087C-4ED7-9539-17EA046B539B}" type="slidenum">
              <a:rPr lang="ro-RO" smtClean="0"/>
              <a:t>‹#›</a:t>
            </a:fld>
            <a:endParaRPr lang="ro-RO"/>
          </a:p>
        </p:txBody>
      </p:sp>
    </p:spTree>
    <p:extLst>
      <p:ext uri="{BB962C8B-B14F-4D97-AF65-F5344CB8AC3E}">
        <p14:creationId xmlns:p14="http://schemas.microsoft.com/office/powerpoint/2010/main" val="3915982892"/>
      </p:ext>
    </p:extLst>
  </p:cSld>
  <p:clrMap bg1="lt1" tx1="dk1" bg2="lt2" tx2="dk2" accent1="accent1" accent2="accent2" accent3="accent3" accent4="accent4" accent5="accent5" accent6="accent6" hlink="hlink" folHlink="folHlink"/>
  <p:sldLayoutIdLst>
    <p:sldLayoutId id="2147483937" r:id="rId1"/>
    <p:sldLayoutId id="2147483938" r:id="rId2"/>
    <p:sldLayoutId id="2147483939" r:id="rId3"/>
    <p:sldLayoutId id="2147483940" r:id="rId4"/>
    <p:sldLayoutId id="2147483941" r:id="rId5"/>
    <p:sldLayoutId id="2147483942" r:id="rId6"/>
    <p:sldLayoutId id="2147483943" r:id="rId7"/>
    <p:sldLayoutId id="2147483944" r:id="rId8"/>
    <p:sldLayoutId id="2147483945" r:id="rId9"/>
    <p:sldLayoutId id="2147483946" r:id="rId10"/>
    <p:sldLayoutId id="2147483947" r:id="rId11"/>
  </p:sldLayoutIdLst>
  <mc:AlternateContent xmlns:mc="http://schemas.openxmlformats.org/markup-compatibility/2006" xmlns:p14="http://schemas.microsoft.com/office/powerpoint/2010/main">
    <mc:Choice Requires="p14">
      <p:transition spd="slow" p14:dur="2000" advTm="25000"/>
    </mc:Choice>
    <mc:Fallback xmlns="">
      <p:transition spd="slow" advTm="25000"/>
    </mc:Fallback>
  </mc:AlternateContent>
  <p:txStyles>
    <p:titleStyle>
      <a:lvl1pPr algn="ctr" defTabSz="914302" rtl="0" eaLnBrk="1" latinLnBrk="0" hangingPunct="1">
        <a:spcBef>
          <a:spcPct val="0"/>
        </a:spcBef>
        <a:buNone/>
        <a:defRPr sz="4400" kern="1200">
          <a:solidFill>
            <a:schemeClr val="tx1"/>
          </a:solidFill>
          <a:latin typeface="+mj-lt"/>
          <a:ea typeface="+mj-ea"/>
          <a:cs typeface="+mj-cs"/>
        </a:defRPr>
      </a:lvl1pPr>
    </p:titleStyle>
    <p:bodyStyle>
      <a:lvl1pPr marL="342864" indent="-342864" algn="l" defTabSz="914302" rtl="0" eaLnBrk="1" latinLnBrk="0" hangingPunct="1">
        <a:spcBef>
          <a:spcPct val="20000"/>
        </a:spcBef>
        <a:buFont typeface="Arial" pitchFamily="34" charset="0"/>
        <a:buChar char="•"/>
        <a:defRPr sz="3300" kern="1200">
          <a:solidFill>
            <a:schemeClr val="tx1"/>
          </a:solidFill>
          <a:latin typeface="+mn-lt"/>
          <a:ea typeface="+mn-ea"/>
          <a:cs typeface="+mn-cs"/>
        </a:defRPr>
      </a:lvl1pPr>
      <a:lvl2pPr marL="742871" indent="-285719" algn="l" defTabSz="914302"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2878" indent="-228575" algn="l" defTabSz="914302"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028" indent="-228575" algn="l" defTabSz="914302"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179" indent="-228575" algn="l" defTabSz="914302"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331" indent="-228575" algn="l" defTabSz="91430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481" indent="-228575" algn="l" defTabSz="91430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632" indent="-228575" algn="l" defTabSz="91430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783" indent="-228575" algn="l" defTabSz="91430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o-RO"/>
      </a:defPPr>
      <a:lvl1pPr marL="0" algn="l" defTabSz="914302" rtl="0" eaLnBrk="1" latinLnBrk="0" hangingPunct="1">
        <a:defRPr sz="1800" kern="1200">
          <a:solidFill>
            <a:schemeClr val="tx1"/>
          </a:solidFill>
          <a:latin typeface="+mn-lt"/>
          <a:ea typeface="+mn-ea"/>
          <a:cs typeface="+mn-cs"/>
        </a:defRPr>
      </a:lvl1pPr>
      <a:lvl2pPr marL="457151" algn="l" defTabSz="914302" rtl="0" eaLnBrk="1" latinLnBrk="0" hangingPunct="1">
        <a:defRPr sz="1800" kern="1200">
          <a:solidFill>
            <a:schemeClr val="tx1"/>
          </a:solidFill>
          <a:latin typeface="+mn-lt"/>
          <a:ea typeface="+mn-ea"/>
          <a:cs typeface="+mn-cs"/>
        </a:defRPr>
      </a:lvl2pPr>
      <a:lvl3pPr marL="914302" algn="l" defTabSz="914302" rtl="0" eaLnBrk="1" latinLnBrk="0" hangingPunct="1">
        <a:defRPr sz="1800" kern="1200">
          <a:solidFill>
            <a:schemeClr val="tx1"/>
          </a:solidFill>
          <a:latin typeface="+mn-lt"/>
          <a:ea typeface="+mn-ea"/>
          <a:cs typeface="+mn-cs"/>
        </a:defRPr>
      </a:lvl3pPr>
      <a:lvl4pPr marL="1371453" algn="l" defTabSz="914302" rtl="0" eaLnBrk="1" latinLnBrk="0" hangingPunct="1">
        <a:defRPr sz="1800" kern="1200">
          <a:solidFill>
            <a:schemeClr val="tx1"/>
          </a:solidFill>
          <a:latin typeface="+mn-lt"/>
          <a:ea typeface="+mn-ea"/>
          <a:cs typeface="+mn-cs"/>
        </a:defRPr>
      </a:lvl4pPr>
      <a:lvl5pPr marL="1828604" algn="l" defTabSz="914302" rtl="0" eaLnBrk="1" latinLnBrk="0" hangingPunct="1">
        <a:defRPr sz="1800" kern="1200">
          <a:solidFill>
            <a:schemeClr val="tx1"/>
          </a:solidFill>
          <a:latin typeface="+mn-lt"/>
          <a:ea typeface="+mn-ea"/>
          <a:cs typeface="+mn-cs"/>
        </a:defRPr>
      </a:lvl5pPr>
      <a:lvl6pPr marL="2285754" algn="l" defTabSz="914302" rtl="0" eaLnBrk="1" latinLnBrk="0" hangingPunct="1">
        <a:defRPr sz="1800" kern="1200">
          <a:solidFill>
            <a:schemeClr val="tx1"/>
          </a:solidFill>
          <a:latin typeface="+mn-lt"/>
          <a:ea typeface="+mn-ea"/>
          <a:cs typeface="+mn-cs"/>
        </a:defRPr>
      </a:lvl6pPr>
      <a:lvl7pPr marL="2742906" algn="l" defTabSz="914302" rtl="0" eaLnBrk="1" latinLnBrk="0" hangingPunct="1">
        <a:defRPr sz="1800" kern="1200">
          <a:solidFill>
            <a:schemeClr val="tx1"/>
          </a:solidFill>
          <a:latin typeface="+mn-lt"/>
          <a:ea typeface="+mn-ea"/>
          <a:cs typeface="+mn-cs"/>
        </a:defRPr>
      </a:lvl7pPr>
      <a:lvl8pPr marL="3200057" algn="l" defTabSz="914302" rtl="0" eaLnBrk="1" latinLnBrk="0" hangingPunct="1">
        <a:defRPr sz="1800" kern="1200">
          <a:solidFill>
            <a:schemeClr val="tx1"/>
          </a:solidFill>
          <a:latin typeface="+mn-lt"/>
          <a:ea typeface="+mn-ea"/>
          <a:cs typeface="+mn-cs"/>
        </a:defRPr>
      </a:lvl8pPr>
      <a:lvl9pPr marL="3657207" algn="l" defTabSz="914302"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5.jpe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7.png"/><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1.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7.png"/><Relationship Id="rId7" Type="http://schemas.openxmlformats.org/officeDocument/2006/relationships/diagramColors" Target="../diagrams/colors2.xml"/><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12.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8" Type="http://schemas.openxmlformats.org/officeDocument/2006/relationships/diagramData" Target="../diagrams/data4.xml"/><Relationship Id="rId3" Type="http://schemas.openxmlformats.org/officeDocument/2006/relationships/diagramData" Target="../diagrams/data3.xml"/><Relationship Id="rId7" Type="http://schemas.microsoft.com/office/2007/relationships/diagramDrawing" Target="../diagrams/drawing3.xml"/><Relationship Id="rId12" Type="http://schemas.microsoft.com/office/2007/relationships/diagramDrawing" Target="../diagrams/drawing4.xml"/><Relationship Id="rId2" Type="http://schemas.openxmlformats.org/officeDocument/2006/relationships/image" Target="../media/image8.png"/><Relationship Id="rId1" Type="http://schemas.openxmlformats.org/officeDocument/2006/relationships/slideLayout" Target="../slideLayouts/slideLayout7.xml"/><Relationship Id="rId6" Type="http://schemas.openxmlformats.org/officeDocument/2006/relationships/diagramColors" Target="../diagrams/colors3.xml"/><Relationship Id="rId11" Type="http://schemas.openxmlformats.org/officeDocument/2006/relationships/diagramColors" Target="../diagrams/colors4.xml"/><Relationship Id="rId5" Type="http://schemas.openxmlformats.org/officeDocument/2006/relationships/diagramQuickStyle" Target="../diagrams/quickStyle3.xml"/><Relationship Id="rId10" Type="http://schemas.openxmlformats.org/officeDocument/2006/relationships/diagramQuickStyle" Target="../diagrams/quickStyle4.xml"/><Relationship Id="rId4" Type="http://schemas.openxmlformats.org/officeDocument/2006/relationships/diagramLayout" Target="../diagrams/layout3.xml"/><Relationship Id="rId9" Type="http://schemas.openxmlformats.org/officeDocument/2006/relationships/diagramLayout" Target="../diagrams/layout4.xml"/></Relationships>
</file>

<file path=ppt/slides/_rels/slide14.xml.rels><?xml version="1.0" encoding="UTF-8" standalone="yes"?>
<Relationships xmlns="http://schemas.openxmlformats.org/package/2006/relationships"><Relationship Id="rId8" Type="http://schemas.openxmlformats.org/officeDocument/2006/relationships/diagramData" Target="../diagrams/data6.xml"/><Relationship Id="rId3" Type="http://schemas.openxmlformats.org/officeDocument/2006/relationships/diagramData" Target="../diagrams/data5.xml"/><Relationship Id="rId7" Type="http://schemas.microsoft.com/office/2007/relationships/diagramDrawing" Target="../diagrams/drawing5.xml"/><Relationship Id="rId12" Type="http://schemas.microsoft.com/office/2007/relationships/diagramDrawing" Target="../diagrams/drawing6.xml"/><Relationship Id="rId2" Type="http://schemas.openxmlformats.org/officeDocument/2006/relationships/image" Target="../media/image8.png"/><Relationship Id="rId1" Type="http://schemas.openxmlformats.org/officeDocument/2006/relationships/slideLayout" Target="../slideLayouts/slideLayout7.xml"/><Relationship Id="rId6" Type="http://schemas.openxmlformats.org/officeDocument/2006/relationships/diagramColors" Target="../diagrams/colors5.xml"/><Relationship Id="rId11" Type="http://schemas.openxmlformats.org/officeDocument/2006/relationships/diagramColors" Target="../diagrams/colors6.xml"/><Relationship Id="rId5" Type="http://schemas.openxmlformats.org/officeDocument/2006/relationships/diagramQuickStyle" Target="../diagrams/quickStyle5.xml"/><Relationship Id="rId10" Type="http://schemas.openxmlformats.org/officeDocument/2006/relationships/diagramQuickStyle" Target="../diagrams/quickStyle6.xml"/><Relationship Id="rId4" Type="http://schemas.openxmlformats.org/officeDocument/2006/relationships/diagramLayout" Target="../diagrams/layout5.xml"/><Relationship Id="rId9" Type="http://schemas.openxmlformats.org/officeDocument/2006/relationships/diagramLayout" Target="../diagrams/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7.xml"/><Relationship Id="rId7" Type="http://schemas.openxmlformats.org/officeDocument/2006/relationships/image" Target="../media/image8.png"/><Relationship Id="rId2" Type="http://schemas.openxmlformats.org/officeDocument/2006/relationships/diagramData" Target="../diagrams/data7.xml"/><Relationship Id="rId1" Type="http://schemas.openxmlformats.org/officeDocument/2006/relationships/slideLayout" Target="../slideLayouts/slideLayout7.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8.xml"/><Relationship Id="rId7" Type="http://schemas.openxmlformats.org/officeDocument/2006/relationships/image" Target="../media/image7.png"/><Relationship Id="rId2" Type="http://schemas.openxmlformats.org/officeDocument/2006/relationships/diagramData" Target="../diagrams/data8.xml"/><Relationship Id="rId1" Type="http://schemas.openxmlformats.org/officeDocument/2006/relationships/slideLayout" Target="../slideLayouts/slideLayout7.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9.xml"/><Relationship Id="rId7" Type="http://schemas.openxmlformats.org/officeDocument/2006/relationships/image" Target="../media/image8.png"/><Relationship Id="rId2" Type="http://schemas.openxmlformats.org/officeDocument/2006/relationships/diagramData" Target="../diagrams/data9.xml"/><Relationship Id="rId1" Type="http://schemas.openxmlformats.org/officeDocument/2006/relationships/slideLayout" Target="../slideLayouts/slideLayout7.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2.xml.rels><?xml version="1.0" encoding="UTF-8" standalone="yes"?>
<Relationships xmlns="http://schemas.openxmlformats.org/package/2006/relationships"><Relationship Id="rId3" Type="http://schemas.openxmlformats.org/officeDocument/2006/relationships/hyperlink" Target="http://www.eeagrants.org/" TargetMode="External"/><Relationship Id="rId2" Type="http://schemas.openxmlformats.org/officeDocument/2006/relationships/hyperlink" Target="http://www.fondong.fdsc.ro/" TargetMode="Externa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hyperlink" Target="http://cexa.eu/" TargetMode="External"/><Relationship Id="rId2" Type="http://schemas.openxmlformats.org/officeDocument/2006/relationships/hyperlink" Target="http://cultura-administrativa.cexa.eu/" TargetMode="External"/><Relationship Id="rId1" Type="http://schemas.openxmlformats.org/officeDocument/2006/relationships/slideLayout" Target="../slideLayouts/slideLayout7.xml"/><Relationship Id="rId6" Type="http://schemas.openxmlformats.org/officeDocument/2006/relationships/hyperlink" Target="mailto:office@qvorum.ro" TargetMode="External"/><Relationship Id="rId5" Type="http://schemas.openxmlformats.org/officeDocument/2006/relationships/hyperlink" Target="http://qvorum.ro/" TargetMode="External"/><Relationship Id="rId4" Type="http://schemas.openxmlformats.org/officeDocument/2006/relationships/hyperlink" Target="mailto:office@cexa.eu" TargetMode="External"/></Relationships>
</file>

<file path=ppt/slides/_rels/slide3.xml.rels><?xml version="1.0" encoding="UTF-8" standalone="yes"?>
<Relationships xmlns="http://schemas.openxmlformats.org/package/2006/relationships"><Relationship Id="rId8" Type="http://schemas.openxmlformats.org/officeDocument/2006/relationships/slide" Target="slide20.xml"/><Relationship Id="rId3" Type="http://schemas.openxmlformats.org/officeDocument/2006/relationships/slide" Target="slide6.xml"/><Relationship Id="rId7" Type="http://schemas.openxmlformats.org/officeDocument/2006/relationships/slide" Target="slide18.xml"/><Relationship Id="rId2" Type="http://schemas.openxmlformats.org/officeDocument/2006/relationships/slide" Target="slide4.xml"/><Relationship Id="rId1" Type="http://schemas.openxmlformats.org/officeDocument/2006/relationships/slideLayout" Target="../slideLayouts/slideLayout7.xml"/><Relationship Id="rId6" Type="http://schemas.openxmlformats.org/officeDocument/2006/relationships/slide" Target="slide15.xml"/><Relationship Id="rId5" Type="http://schemas.openxmlformats.org/officeDocument/2006/relationships/slide" Target="slide12.xml"/><Relationship Id="rId4" Type="http://schemas.openxmlformats.org/officeDocument/2006/relationships/slide" Target="slide9.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hyperlink" Target="http://www.cultura-administrativ&#259;.cexa.eu/" TargetMode="External"/><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a:grpSpLocks/>
          </p:cNvGrpSpPr>
          <p:nvPr/>
        </p:nvGrpSpPr>
        <p:grpSpPr bwMode="auto">
          <a:xfrm>
            <a:off x="130424" y="123826"/>
            <a:ext cx="5134171" cy="997045"/>
            <a:chOff x="1052944" y="1030739"/>
            <a:chExt cx="96839" cy="18790"/>
          </a:xfrm>
        </p:grpSpPr>
        <p:pic>
          <p:nvPicPr>
            <p:cNvPr id="5" name="Picture 4" descr="EEA Grant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52944" y="1030739"/>
              <a:ext cx="24459" cy="1494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chemeClr val="dk1">
                      <a:lumMod val="0"/>
                      <a:lumOff val="0"/>
                    </a:schemeClr>
                  </a:solidFill>
                  <a:miter lim="800000"/>
                  <a:headEnd/>
                  <a:tailEnd/>
                </a14:hiddenLine>
              </a:ext>
              <a:ext uri="{AF507438-7753-43E0-B8FC-AC1667EBCBE1}">
                <a14:hiddenEffects xmlns:a14="http://schemas.microsoft.com/office/drawing/2010/main">
                  <a:effectLst/>
                </a14:hiddenEffects>
              </a:ext>
            </a:extLst>
          </p:spPr>
        </p:pic>
        <p:pic>
          <p:nvPicPr>
            <p:cNvPr id="6" name="Picture 5" descr="logo CEXA"/>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94401" y="1030968"/>
              <a:ext cx="15366" cy="1541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chemeClr val="dk1">
                      <a:lumMod val="0"/>
                      <a:lumOff val="0"/>
                    </a:schemeClr>
                  </a:solidFill>
                  <a:miter lim="800000"/>
                  <a:headEnd/>
                  <a:tailEnd/>
                </a14:hiddenLine>
              </a:ext>
              <a:ext uri="{AF507438-7753-43E0-B8FC-AC1667EBCBE1}">
                <a14:hiddenEffects xmlns:a14="http://schemas.microsoft.com/office/drawing/2010/main">
                  <a:effectLst/>
                </a14:hiddenEffects>
              </a:ext>
            </a:extLst>
          </p:spPr>
        </p:pic>
        <p:pic>
          <p:nvPicPr>
            <p:cNvPr id="7" name="Picture 6" descr="sigla_Qvorum"/>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27185" y="1030854"/>
              <a:ext cx="22598" cy="1484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chemeClr val="dk1">
                      <a:lumMod val="0"/>
                      <a:lumOff val="0"/>
                    </a:schemeClr>
                  </a:solidFill>
                  <a:miter lim="800000"/>
                  <a:headEnd/>
                  <a:tailEnd/>
                </a14:hiddenLine>
              </a:ext>
              <a:ext uri="{AF507438-7753-43E0-B8FC-AC1667EBCBE1}">
                <a14:hiddenEffects xmlns:a14="http://schemas.microsoft.com/office/drawing/2010/main">
                  <a:effectLst/>
                </a14:hiddenEffects>
              </a:ext>
            </a:extLst>
          </p:spPr>
        </p:pic>
        <p:sp>
          <p:nvSpPr>
            <p:cNvPr id="8" name="Text Box 27"/>
            <p:cNvSpPr txBox="1">
              <a:spLocks noChangeArrowheads="1"/>
            </p:cNvSpPr>
            <p:nvPr/>
          </p:nvSpPr>
          <p:spPr bwMode="auto">
            <a:xfrm>
              <a:off x="1055404" y="1045745"/>
              <a:ext cx="19654" cy="378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chemeClr val="dk1">
                      <a:lumMod val="0"/>
                      <a:lumOff val="0"/>
                    </a:schemeClr>
                  </a:solidFill>
                  <a:miter lim="800000"/>
                  <a:headEnd/>
                  <a:tailEnd/>
                </a14:hiddenLine>
              </a:ext>
              <a:ext uri="{AF507438-7753-43E0-B8FC-AC1667EBCBE1}">
                <a14:hiddenEffects xmlns:a14="http://schemas.microsoft.com/office/drawing/2010/main">
                  <a:effectLst/>
                </a14:hiddenEffects>
              </a:ext>
            </a:extLst>
          </p:spPr>
          <p:txBody>
            <a:bodyPr rot="0" vert="horz" wrap="square" lIns="36576" tIns="36576" rIns="36576" bIns="36576" anchor="t" anchorCtr="0" upright="1">
              <a:noAutofit/>
            </a:bodyPr>
            <a:lstStyle/>
            <a:p>
              <a:pPr algn="ctr">
                <a:lnSpc>
                  <a:spcPct val="115000"/>
                </a:lnSpc>
              </a:pPr>
              <a:r>
                <a:rPr lang="en-GB" sz="900" b="1" dirty="0">
                  <a:latin typeface="Times New Roman"/>
                  <a:ea typeface="Calibri"/>
                  <a:cs typeface="Times New Roman"/>
                </a:rPr>
                <a:t>www.eeagrants.org</a:t>
              </a:r>
              <a:endParaRPr lang="ro-RO" sz="900" dirty="0">
                <a:latin typeface="Calibri"/>
                <a:ea typeface="Calibri"/>
                <a:cs typeface="Times New Roman"/>
              </a:endParaRPr>
            </a:p>
          </p:txBody>
        </p:sp>
      </p:grpSp>
      <p:sp>
        <p:nvSpPr>
          <p:cNvPr id="9" name="Text Box 691"/>
          <p:cNvSpPr txBox="1"/>
          <p:nvPr/>
        </p:nvSpPr>
        <p:spPr>
          <a:xfrm>
            <a:off x="-15240" y="1562098"/>
            <a:ext cx="5346065" cy="1003935"/>
          </a:xfrm>
          <a:prstGeom prst="rect">
            <a:avLst/>
          </a:prstGeom>
          <a:solidFill>
            <a:srgbClr val="158962"/>
          </a:solidFill>
          <a:ln>
            <a:solidFill>
              <a:srgbClr val="1B835B"/>
            </a:solidFill>
          </a:ln>
        </p:spPr>
        <p:style>
          <a:lnRef idx="2">
            <a:schemeClr val="accent3">
              <a:shade val="50000"/>
            </a:schemeClr>
          </a:lnRef>
          <a:fillRef idx="1">
            <a:schemeClr val="accent3"/>
          </a:fillRef>
          <a:effectRef idx="0">
            <a:schemeClr val="accent3"/>
          </a:effectRef>
          <a:fontRef idx="minor">
            <a:schemeClr val="lt1"/>
          </a:fontRef>
        </p:style>
        <p:txBody>
          <a:bodyPr rot="0" spcFirstLastPara="0" vert="horz" wrap="square" lIns="91431" tIns="45715" rIns="91431" bIns="45715" numCol="1" spcCol="0" rtlCol="0" fromWordArt="0" anchor="t" anchorCtr="0" forceAA="0" compatLnSpc="1">
            <a:prstTxWarp prst="textNoShape">
              <a:avLst/>
            </a:prstTxWarp>
            <a:noAutofit/>
          </a:bodyPr>
          <a:lstStyle/>
          <a:p>
            <a:pPr algn="ctr">
              <a:lnSpc>
                <a:spcPct val="115000"/>
              </a:lnSpc>
              <a:spcAft>
                <a:spcPts val="1000"/>
              </a:spcAft>
            </a:pPr>
            <a:r>
              <a:rPr lang="ro-RO" sz="2400" dirty="0">
                <a:solidFill>
                  <a:schemeClr val="bg1"/>
                </a:solidFill>
                <a:latin typeface="Times New Roman"/>
                <a:ea typeface="Calibri"/>
                <a:cs typeface="Times New Roman"/>
              </a:rPr>
              <a:t>Ghidul cetățeanului privind elaborarea și implementarea unei politici publice locale</a:t>
            </a:r>
            <a:endParaRPr lang="ro-RO" sz="2400" dirty="0">
              <a:solidFill>
                <a:schemeClr val="bg1"/>
              </a:solidFill>
              <a:ea typeface="Calibri"/>
              <a:cs typeface="Times New Roman"/>
            </a:endParaRPr>
          </a:p>
        </p:txBody>
      </p:sp>
      <p:pic>
        <p:nvPicPr>
          <p:cNvPr id="11" name="Picture 10"/>
          <p:cNvPicPr/>
          <p:nvPr/>
        </p:nvPicPr>
        <p:blipFill>
          <a:blip r:embed="rId5">
            <a:extLst>
              <a:ext uri="{28A0092B-C50C-407E-A947-70E740481C1C}">
                <a14:useLocalDpi xmlns:a14="http://schemas.microsoft.com/office/drawing/2010/main" val="0"/>
              </a:ext>
            </a:extLst>
          </a:blip>
          <a:srcRect/>
          <a:stretch>
            <a:fillRect/>
          </a:stretch>
        </p:blipFill>
        <p:spPr bwMode="auto">
          <a:xfrm>
            <a:off x="181125" y="5940267"/>
            <a:ext cx="1246056" cy="608510"/>
          </a:xfrm>
          <a:prstGeom prst="rect">
            <a:avLst/>
          </a:prstGeom>
          <a:noFill/>
        </p:spPr>
      </p:pic>
      <p:grpSp>
        <p:nvGrpSpPr>
          <p:cNvPr id="12" name="Group 11"/>
          <p:cNvGrpSpPr>
            <a:grpSpLocks/>
          </p:cNvGrpSpPr>
          <p:nvPr/>
        </p:nvGrpSpPr>
        <p:grpSpPr bwMode="auto">
          <a:xfrm>
            <a:off x="3808412" y="5885734"/>
            <a:ext cx="1339607" cy="956232"/>
            <a:chOff x="1119394" y="1129169"/>
            <a:chExt cx="14970" cy="13849"/>
          </a:xfrm>
        </p:grpSpPr>
        <p:pic>
          <p:nvPicPr>
            <p:cNvPr id="13" name="Picture 12" descr="fondong_logo"/>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119566" y="1129169"/>
              <a:ext cx="14779" cy="939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chemeClr val="dk1">
                      <a:lumMod val="0"/>
                      <a:lumOff val="0"/>
                    </a:schemeClr>
                  </a:solidFill>
                  <a:miter lim="800000"/>
                  <a:headEnd/>
                  <a:tailEnd/>
                </a14:hiddenLine>
              </a:ext>
              <a:ext uri="{AF507438-7753-43E0-B8FC-AC1667EBCBE1}">
                <a14:hiddenEffects xmlns:a14="http://schemas.microsoft.com/office/drawing/2010/main">
                  <a:effectLst/>
                </a14:hiddenEffects>
              </a:ext>
            </a:extLst>
          </p:spPr>
        </p:pic>
        <p:sp>
          <p:nvSpPr>
            <p:cNvPr id="14" name="Text Box 58"/>
            <p:cNvSpPr txBox="1">
              <a:spLocks noChangeArrowheads="1"/>
            </p:cNvSpPr>
            <p:nvPr/>
          </p:nvSpPr>
          <p:spPr bwMode="auto">
            <a:xfrm>
              <a:off x="1119394" y="1139024"/>
              <a:ext cx="14970" cy="399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chemeClr val="dk1">
                      <a:lumMod val="0"/>
                      <a:lumOff val="0"/>
                    </a:schemeClr>
                  </a:solidFill>
                  <a:miter lim="800000"/>
                  <a:headEnd/>
                  <a:tailEnd/>
                </a14:hiddenLine>
              </a:ext>
              <a:ext uri="{AF507438-7753-43E0-B8FC-AC1667EBCBE1}">
                <a14:hiddenEffects xmlns:a14="http://schemas.microsoft.com/office/drawing/2010/main">
                  <a:effectLst/>
                </a14:hiddenEffects>
              </a:ext>
            </a:extLst>
          </p:spPr>
          <p:txBody>
            <a:bodyPr rot="0" vert="horz" wrap="square" lIns="36576" tIns="36576" rIns="36576" bIns="36576" anchor="t" anchorCtr="0" upright="1">
              <a:noAutofit/>
            </a:bodyPr>
            <a:lstStyle/>
            <a:p>
              <a:pPr algn="ctr">
                <a:lnSpc>
                  <a:spcPct val="115000"/>
                </a:lnSpc>
              </a:pPr>
              <a:r>
                <a:rPr lang="en-GB" sz="1000" b="1" dirty="0">
                  <a:latin typeface="Times New Roman"/>
                  <a:ea typeface="Calibri"/>
                  <a:cs typeface="Times New Roman"/>
                </a:rPr>
                <a:t>www.fondong.fdsc.ro</a:t>
              </a:r>
              <a:endParaRPr lang="ro-RO" sz="1000" dirty="0">
                <a:latin typeface="Calibri"/>
                <a:ea typeface="Calibri"/>
                <a:cs typeface="Times New Roman"/>
              </a:endParaRPr>
            </a:p>
          </p:txBody>
        </p:sp>
      </p:grpSp>
      <p:sp>
        <p:nvSpPr>
          <p:cNvPr id="15" name="Text Box 300"/>
          <p:cNvSpPr txBox="1"/>
          <p:nvPr/>
        </p:nvSpPr>
        <p:spPr>
          <a:xfrm>
            <a:off x="118872" y="6998971"/>
            <a:ext cx="5174615" cy="482604"/>
          </a:xfrm>
          <a:prstGeom prst="rect">
            <a:avLst/>
          </a:prstGeom>
          <a:solidFill>
            <a:schemeClr val="lt1"/>
          </a:solidFill>
          <a:ln w="6350">
            <a:solidFill>
              <a:schemeClr val="bg1"/>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31" tIns="45715" rIns="91431" bIns="45715" numCol="1" spcCol="0" rtlCol="0" fromWordArt="0" anchor="t" anchorCtr="0" forceAA="0" compatLnSpc="1">
            <a:prstTxWarp prst="textNoShape">
              <a:avLst/>
            </a:prstTxWarp>
            <a:noAutofit/>
          </a:bodyPr>
          <a:lstStyle/>
          <a:p>
            <a:pPr algn="ctr">
              <a:lnSpc>
                <a:spcPct val="115000"/>
              </a:lnSpc>
              <a:spcAft>
                <a:spcPts val="1000"/>
              </a:spcAft>
            </a:pPr>
            <a:r>
              <a:rPr lang="ro-RO" sz="1100" dirty="0">
                <a:ea typeface="Calibri"/>
                <a:cs typeface="Times New Roman"/>
              </a:rPr>
              <a:t>Conținutul acestui material nu reprezintă în mod necesar poziția oficială a granturilor SEE 2009-2014.</a:t>
            </a:r>
          </a:p>
        </p:txBody>
      </p:sp>
      <p:pic>
        <p:nvPicPr>
          <p:cNvPr id="1026" name="Picture 2" descr="Together Logo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20477" y="2754450"/>
            <a:ext cx="4274630" cy="268369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F4E7ED"/>
                  </a:outerShdw>
                </a:effectLst>
              </a14:hiddenEffects>
            </a:ext>
          </a:extLst>
        </p:spPr>
      </p:pic>
    </p:spTree>
    <p:extLst>
      <p:ext uri="{BB962C8B-B14F-4D97-AF65-F5344CB8AC3E}">
        <p14:creationId xmlns:p14="http://schemas.microsoft.com/office/powerpoint/2010/main" val="2369797716"/>
      </p:ext>
    </p:extLst>
  </p:cSld>
  <p:clrMapOvr>
    <a:masterClrMapping/>
  </p:clrMapOvr>
  <mc:AlternateContent xmlns:mc="http://schemas.openxmlformats.org/markup-compatibility/2006" xmlns:p14="http://schemas.microsoft.com/office/powerpoint/2010/main">
    <mc:Choice Requires="p14">
      <p:transition spd="slow" p14:dur="2000" advTm="25000"/>
    </mc:Choice>
    <mc:Fallback xmlns="">
      <p:transition spd="slow" advTm="25000"/>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pieren 7"/>
          <p:cNvGrpSpPr/>
          <p:nvPr/>
        </p:nvGrpSpPr>
        <p:grpSpPr>
          <a:xfrm flipV="1">
            <a:off x="0" y="100171"/>
            <a:ext cx="5330825" cy="554038"/>
            <a:chOff x="-15876" y="2994005"/>
            <a:chExt cx="12891701" cy="766736"/>
          </a:xfrm>
          <a:solidFill>
            <a:srgbClr val="1B835B"/>
          </a:solidFill>
        </p:grpSpPr>
        <p:sp>
          <p:nvSpPr>
            <p:cNvPr id="3" name="Freeform 7"/>
            <p:cNvSpPr>
              <a:spLocks/>
            </p:cNvSpPr>
            <p:nvPr/>
          </p:nvSpPr>
          <p:spPr bwMode="auto">
            <a:xfrm>
              <a:off x="-15876" y="3140102"/>
              <a:ext cx="9767637" cy="474541"/>
            </a:xfrm>
            <a:custGeom>
              <a:avLst/>
              <a:gdLst>
                <a:gd name="T0" fmla="*/ 0 w 2212"/>
                <a:gd name="T1" fmla="*/ 46 h 207"/>
                <a:gd name="T2" fmla="*/ 0 w 2212"/>
                <a:gd name="T3" fmla="*/ 58 h 207"/>
                <a:gd name="T4" fmla="*/ 281 w 2212"/>
                <a:gd name="T5" fmla="*/ 32 h 207"/>
                <a:gd name="T6" fmla="*/ 738 w 2212"/>
                <a:gd name="T7" fmla="*/ 110 h 207"/>
                <a:gd name="T8" fmla="*/ 1095 w 2212"/>
                <a:gd name="T9" fmla="*/ 179 h 207"/>
                <a:gd name="T10" fmla="*/ 1460 w 2212"/>
                <a:gd name="T11" fmla="*/ 202 h 207"/>
                <a:gd name="T12" fmla="*/ 1924 w 2212"/>
                <a:gd name="T13" fmla="*/ 137 h 207"/>
                <a:gd name="T14" fmla="*/ 2212 w 2212"/>
                <a:gd name="T15" fmla="*/ 30 h 207"/>
                <a:gd name="T16" fmla="*/ 1916 w 2212"/>
                <a:gd name="T17" fmla="*/ 107 h 207"/>
                <a:gd name="T18" fmla="*/ 1459 w 2212"/>
                <a:gd name="T19" fmla="*/ 171 h 207"/>
                <a:gd name="T20" fmla="*/ 1100 w 2212"/>
                <a:gd name="T21" fmla="*/ 148 h 207"/>
                <a:gd name="T22" fmla="*/ 744 w 2212"/>
                <a:gd name="T23" fmla="*/ 80 h 207"/>
                <a:gd name="T24" fmla="*/ 282 w 2212"/>
                <a:gd name="T25" fmla="*/ 1 h 207"/>
                <a:gd name="T26" fmla="*/ 0 w 2212"/>
                <a:gd name="T27" fmla="*/ 46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12" h="207">
                  <a:moveTo>
                    <a:pt x="0" y="46"/>
                  </a:moveTo>
                  <a:cubicBezTo>
                    <a:pt x="0" y="58"/>
                    <a:pt x="0" y="58"/>
                    <a:pt x="0" y="58"/>
                  </a:cubicBezTo>
                  <a:cubicBezTo>
                    <a:pt x="105" y="39"/>
                    <a:pt x="156" y="30"/>
                    <a:pt x="281" y="32"/>
                  </a:cubicBezTo>
                  <a:cubicBezTo>
                    <a:pt x="416" y="40"/>
                    <a:pt x="551" y="73"/>
                    <a:pt x="738" y="110"/>
                  </a:cubicBezTo>
                  <a:cubicBezTo>
                    <a:pt x="924" y="149"/>
                    <a:pt x="1095" y="179"/>
                    <a:pt x="1095" y="179"/>
                  </a:cubicBezTo>
                  <a:cubicBezTo>
                    <a:pt x="1095" y="179"/>
                    <a:pt x="1268" y="207"/>
                    <a:pt x="1460" y="202"/>
                  </a:cubicBezTo>
                  <a:cubicBezTo>
                    <a:pt x="1652" y="202"/>
                    <a:pt x="1858" y="156"/>
                    <a:pt x="1924" y="137"/>
                  </a:cubicBezTo>
                  <a:cubicBezTo>
                    <a:pt x="2048" y="104"/>
                    <a:pt x="2115" y="76"/>
                    <a:pt x="2212" y="30"/>
                  </a:cubicBezTo>
                  <a:cubicBezTo>
                    <a:pt x="2108" y="57"/>
                    <a:pt x="2039" y="75"/>
                    <a:pt x="1916" y="107"/>
                  </a:cubicBezTo>
                  <a:cubicBezTo>
                    <a:pt x="1850" y="126"/>
                    <a:pt x="1648" y="171"/>
                    <a:pt x="1459" y="171"/>
                  </a:cubicBezTo>
                  <a:cubicBezTo>
                    <a:pt x="1270" y="176"/>
                    <a:pt x="1099" y="148"/>
                    <a:pt x="1100" y="148"/>
                  </a:cubicBezTo>
                  <a:cubicBezTo>
                    <a:pt x="1100" y="148"/>
                    <a:pt x="930" y="118"/>
                    <a:pt x="744" y="80"/>
                  </a:cubicBezTo>
                  <a:cubicBezTo>
                    <a:pt x="558" y="43"/>
                    <a:pt x="388" y="6"/>
                    <a:pt x="282" y="1"/>
                  </a:cubicBezTo>
                  <a:cubicBezTo>
                    <a:pt x="189" y="0"/>
                    <a:pt x="75" y="9"/>
                    <a:pt x="0" y="46"/>
                  </a:cubicBezTo>
                  <a:close/>
                </a:path>
              </a:pathLst>
            </a:custGeom>
            <a:solidFill>
              <a:srgbClr val="FF0000"/>
            </a:solidFill>
            <a:ln/>
            <a:extLst/>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t" anchorCtr="0" compatLnSpc="1">
              <a:prstTxWarp prst="textNoShape">
                <a:avLst/>
              </a:prstTxWarp>
            </a:bodyPr>
            <a:lstStyle/>
            <a:p>
              <a:endParaRPr lang="en-US" dirty="0"/>
            </a:p>
          </p:txBody>
        </p:sp>
        <p:sp>
          <p:nvSpPr>
            <p:cNvPr id="4" name="Freeform 8"/>
            <p:cNvSpPr>
              <a:spLocks/>
            </p:cNvSpPr>
            <p:nvPr/>
          </p:nvSpPr>
          <p:spPr bwMode="auto">
            <a:xfrm>
              <a:off x="-15875" y="2994005"/>
              <a:ext cx="12891700" cy="766736"/>
            </a:xfrm>
            <a:custGeom>
              <a:avLst/>
              <a:gdLst>
                <a:gd name="T0" fmla="*/ 0 w 3260"/>
                <a:gd name="T1" fmla="*/ 181 h 257"/>
                <a:gd name="T2" fmla="*/ 0 w 3260"/>
                <a:gd name="T3" fmla="*/ 195 h 257"/>
                <a:gd name="T4" fmla="*/ 441 w 3260"/>
                <a:gd name="T5" fmla="*/ 134 h 257"/>
                <a:gd name="T6" fmla="*/ 1106 w 3260"/>
                <a:gd name="T7" fmla="*/ 44 h 257"/>
                <a:gd name="T8" fmla="*/ 1629 w 3260"/>
                <a:gd name="T9" fmla="*/ 64 h 257"/>
                <a:gd name="T10" fmla="*/ 2148 w 3260"/>
                <a:gd name="T11" fmla="*/ 136 h 257"/>
                <a:gd name="T12" fmla="*/ 2816 w 3260"/>
                <a:gd name="T13" fmla="*/ 240 h 257"/>
                <a:gd name="T14" fmla="*/ 3260 w 3260"/>
                <a:gd name="T15" fmla="*/ 221 h 257"/>
                <a:gd name="T16" fmla="*/ 2819 w 3260"/>
                <a:gd name="T17" fmla="*/ 209 h 257"/>
                <a:gd name="T18" fmla="*/ 2153 w 3260"/>
                <a:gd name="T19" fmla="*/ 105 h 257"/>
                <a:gd name="T20" fmla="*/ 1632 w 3260"/>
                <a:gd name="T21" fmla="*/ 33 h 257"/>
                <a:gd name="T22" fmla="*/ 1105 w 3260"/>
                <a:gd name="T23" fmla="*/ 12 h 257"/>
                <a:gd name="T24" fmla="*/ 434 w 3260"/>
                <a:gd name="T25" fmla="*/ 104 h 257"/>
                <a:gd name="T26" fmla="*/ 0 w 3260"/>
                <a:gd name="T27" fmla="*/ 181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60" h="257">
                  <a:moveTo>
                    <a:pt x="0" y="181"/>
                  </a:moveTo>
                  <a:cubicBezTo>
                    <a:pt x="0" y="195"/>
                    <a:pt x="0" y="195"/>
                    <a:pt x="0" y="195"/>
                  </a:cubicBezTo>
                  <a:cubicBezTo>
                    <a:pt x="114" y="194"/>
                    <a:pt x="295" y="166"/>
                    <a:pt x="441" y="134"/>
                  </a:cubicBezTo>
                  <a:cubicBezTo>
                    <a:pt x="538" y="110"/>
                    <a:pt x="832" y="51"/>
                    <a:pt x="1106" y="44"/>
                  </a:cubicBezTo>
                  <a:cubicBezTo>
                    <a:pt x="1380" y="32"/>
                    <a:pt x="1629" y="65"/>
                    <a:pt x="1629" y="64"/>
                  </a:cubicBezTo>
                  <a:cubicBezTo>
                    <a:pt x="1629" y="63"/>
                    <a:pt x="1877" y="91"/>
                    <a:pt x="2148" y="136"/>
                  </a:cubicBezTo>
                  <a:cubicBezTo>
                    <a:pt x="2420" y="177"/>
                    <a:pt x="2715" y="233"/>
                    <a:pt x="2816" y="240"/>
                  </a:cubicBezTo>
                  <a:cubicBezTo>
                    <a:pt x="3001" y="257"/>
                    <a:pt x="3108" y="250"/>
                    <a:pt x="3260" y="221"/>
                  </a:cubicBezTo>
                  <a:cubicBezTo>
                    <a:pt x="3106" y="230"/>
                    <a:pt x="3002" y="226"/>
                    <a:pt x="2819" y="209"/>
                  </a:cubicBezTo>
                  <a:cubicBezTo>
                    <a:pt x="2720" y="202"/>
                    <a:pt x="2426" y="147"/>
                    <a:pt x="2153" y="105"/>
                  </a:cubicBezTo>
                  <a:cubicBezTo>
                    <a:pt x="1882" y="60"/>
                    <a:pt x="1632" y="32"/>
                    <a:pt x="1632" y="33"/>
                  </a:cubicBezTo>
                  <a:cubicBezTo>
                    <a:pt x="1632" y="34"/>
                    <a:pt x="1382" y="0"/>
                    <a:pt x="1105" y="12"/>
                  </a:cubicBezTo>
                  <a:cubicBezTo>
                    <a:pt x="828" y="19"/>
                    <a:pt x="531" y="79"/>
                    <a:pt x="434" y="104"/>
                  </a:cubicBezTo>
                  <a:cubicBezTo>
                    <a:pt x="255" y="143"/>
                    <a:pt x="154" y="169"/>
                    <a:pt x="0" y="181"/>
                  </a:cubicBezTo>
                  <a:close/>
                </a:path>
              </a:pathLst>
            </a:custGeom>
            <a:grpFill/>
            <a:ln/>
            <a:extLst/>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anchor="t" anchorCtr="0" compatLnSpc="1">
              <a:prstTxWarp prst="textNoShape">
                <a:avLst/>
              </a:prstTxWarp>
            </a:bodyPr>
            <a:lstStyle/>
            <a:p>
              <a:endParaRPr lang="en-US" dirty="0"/>
            </a:p>
          </p:txBody>
        </p:sp>
      </p:gr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60813" y="5504457"/>
            <a:ext cx="1674813" cy="2167487"/>
          </a:xfrm>
          <a:prstGeom prst="rect">
            <a:avLst/>
          </a:prstGeom>
        </p:spPr>
      </p:pic>
      <p:sp>
        <p:nvSpPr>
          <p:cNvPr id="8" name="TextBox 7"/>
          <p:cNvSpPr txBox="1"/>
          <p:nvPr/>
        </p:nvSpPr>
        <p:spPr>
          <a:xfrm>
            <a:off x="4285068" y="6362497"/>
            <a:ext cx="291015" cy="416702"/>
          </a:xfrm>
          <a:prstGeom prst="rect">
            <a:avLst/>
          </a:prstGeom>
          <a:noFill/>
        </p:spPr>
        <p:txBody>
          <a:bodyPr wrap="square" lIns="0" tIns="0" rIns="0" bIns="0" rtlCol="0">
            <a:noAutofit/>
          </a:bodyPr>
          <a:lstStyle/>
          <a:p>
            <a:r>
              <a:rPr lang="ro-RO" sz="550" b="1" i="1" dirty="0" smtClean="0">
                <a:latin typeface="Arial Narrow" panose="020B0606020202030204" pitchFamily="34" charset="0"/>
              </a:rPr>
              <a:t>Deci, </a:t>
            </a:r>
          </a:p>
          <a:p>
            <a:r>
              <a:rPr lang="ro-RO" sz="550" b="1" i="1" dirty="0" smtClean="0">
                <a:latin typeface="Arial Narrow" panose="020B0606020202030204" pitchFamily="34" charset="0"/>
              </a:rPr>
              <a:t>ce facem noi într-o politică publică?</a:t>
            </a:r>
            <a:endParaRPr lang="en-GB" sz="550" b="1" i="1" dirty="0">
              <a:latin typeface="Arial Narrow" panose="020B0606020202030204" pitchFamily="34" charset="0"/>
            </a:endParaRPr>
          </a:p>
        </p:txBody>
      </p:sp>
      <p:graphicFrame>
        <p:nvGraphicFramePr>
          <p:cNvPr id="5" name="Diagram 4"/>
          <p:cNvGraphicFramePr/>
          <p:nvPr>
            <p:extLst>
              <p:ext uri="{D42A27DB-BD31-4B8C-83A1-F6EECF244321}">
                <p14:modId xmlns:p14="http://schemas.microsoft.com/office/powerpoint/2010/main" val="2740868566"/>
              </p:ext>
            </p:extLst>
          </p:nvPr>
        </p:nvGraphicFramePr>
        <p:xfrm>
          <a:off x="379412" y="1452109"/>
          <a:ext cx="3810000" cy="514871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1" name="Rectangle 10"/>
          <p:cNvSpPr/>
          <p:nvPr/>
        </p:nvSpPr>
        <p:spPr>
          <a:xfrm>
            <a:off x="379412" y="6657915"/>
            <a:ext cx="3816892" cy="400110"/>
          </a:xfrm>
          <a:prstGeom prst="rect">
            <a:avLst/>
          </a:prstGeom>
        </p:spPr>
        <p:txBody>
          <a:bodyPr wrap="square">
            <a:spAutoFit/>
          </a:bodyPr>
          <a:lstStyle/>
          <a:p>
            <a:pPr marR="0" algn="r"/>
            <a:r>
              <a:rPr lang="ro-RO" sz="1000" dirty="0" smtClean="0">
                <a:solidFill>
                  <a:srgbClr val="000000"/>
                </a:solidFill>
                <a:latin typeface="Arial Narrow" panose="020B0606020202030204" pitchFamily="34" charset="0"/>
                <a:cs typeface="Arial" panose="020B0604020202020204" pitchFamily="34" charset="0"/>
                <a:sym typeface="Wingdings" panose="05000000000000000000" pitchFamily="2" charset="2"/>
              </a:rPr>
              <a:t>(Adaptare după </a:t>
            </a:r>
            <a:r>
              <a:rPr lang="fr-FR" sz="1000" dirty="0" err="1" smtClean="0">
                <a:latin typeface="Arial Narrow" panose="020B0606020202030204" pitchFamily="34" charset="0"/>
              </a:rPr>
              <a:t>Thoenig</a:t>
            </a:r>
            <a:r>
              <a:rPr lang="fr-FR" sz="1000" dirty="0">
                <a:latin typeface="Arial Narrow" panose="020B0606020202030204" pitchFamily="34" charset="0"/>
              </a:rPr>
              <a:t>, Jean-Claude, </a:t>
            </a:r>
            <a:r>
              <a:rPr lang="fr-FR" sz="1000" i="1" dirty="0">
                <a:latin typeface="Arial Narrow" panose="020B0606020202030204" pitchFamily="34" charset="0"/>
              </a:rPr>
              <a:t>„Les politiques publiques, Tome 4, Traité de Science Politique”</a:t>
            </a:r>
            <a:r>
              <a:rPr lang="fr-FR" sz="1000" dirty="0">
                <a:latin typeface="Arial Narrow" panose="020B0606020202030204" pitchFamily="34" charset="0"/>
              </a:rPr>
              <a:t>, Presses Universitaires de France, Paris, 1989 </a:t>
            </a:r>
            <a:r>
              <a:rPr lang="ro-RO" sz="1000" dirty="0">
                <a:solidFill>
                  <a:srgbClr val="000000"/>
                </a:solidFill>
                <a:latin typeface="Arial Narrow" panose="020B0606020202030204" pitchFamily="34" charset="0"/>
                <a:cs typeface="Arial" panose="020B0604020202020204" pitchFamily="34" charset="0"/>
                <a:sym typeface="Wingdings" panose="05000000000000000000" pitchFamily="2" charset="2"/>
              </a:rPr>
              <a:t>)</a:t>
            </a:r>
            <a:endParaRPr lang="en-GB" sz="1000" dirty="0">
              <a:solidFill>
                <a:srgbClr val="000000"/>
              </a:solidFill>
              <a:latin typeface="Arial" panose="020B0604020202020204" pitchFamily="34" charset="0"/>
              <a:cs typeface="Arial" panose="020B0604020202020204" pitchFamily="34" charset="0"/>
            </a:endParaRPr>
          </a:p>
        </p:txBody>
      </p:sp>
      <p:sp>
        <p:nvSpPr>
          <p:cNvPr id="12" name="TextBox 11"/>
          <p:cNvSpPr txBox="1"/>
          <p:nvPr/>
        </p:nvSpPr>
        <p:spPr>
          <a:xfrm>
            <a:off x="267960" y="942915"/>
            <a:ext cx="4794903" cy="400110"/>
          </a:xfrm>
          <a:prstGeom prst="rect">
            <a:avLst/>
          </a:prstGeom>
          <a:noFill/>
        </p:spPr>
        <p:txBody>
          <a:bodyPr wrap="none" rtlCol="0">
            <a:spAutoFit/>
          </a:bodyPr>
          <a:lstStyle/>
          <a:p>
            <a:pPr algn="ctr"/>
            <a:r>
              <a:rPr lang="ro-RO" sz="2000" b="1" dirty="0" smtClean="0">
                <a:solidFill>
                  <a:srgbClr val="1B835B"/>
                </a:solidFill>
                <a:latin typeface="Arial" panose="020B0604020202020204" pitchFamily="34" charset="0"/>
                <a:cs typeface="Arial" panose="020B0604020202020204" pitchFamily="34" charset="0"/>
              </a:rPr>
              <a:t>Elementele unei politici publice locale</a:t>
            </a:r>
            <a:endParaRPr lang="en-GB" sz="2000" b="1" dirty="0">
              <a:solidFill>
                <a:srgbClr val="1B835B"/>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62844677"/>
      </p:ext>
    </p:extLst>
  </p:cSld>
  <p:clrMapOvr>
    <a:masterClrMapping/>
  </p:clrMapOvr>
  <mc:AlternateContent xmlns:mc="http://schemas.openxmlformats.org/markup-compatibility/2006" xmlns:p14="http://schemas.microsoft.com/office/powerpoint/2010/main">
    <mc:Choice Requires="p14">
      <p:transition spd="slow" p14:dur="2000" advTm="25000"/>
    </mc:Choice>
    <mc:Fallback xmlns="">
      <p:transition spd="slow" advTm="25000"/>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pieren 7"/>
          <p:cNvGrpSpPr/>
          <p:nvPr/>
        </p:nvGrpSpPr>
        <p:grpSpPr>
          <a:xfrm flipV="1">
            <a:off x="0" y="100171"/>
            <a:ext cx="5330825" cy="554038"/>
            <a:chOff x="-15876" y="2994005"/>
            <a:chExt cx="12891701" cy="766736"/>
          </a:xfrm>
          <a:solidFill>
            <a:srgbClr val="1B835B"/>
          </a:solidFill>
        </p:grpSpPr>
        <p:sp>
          <p:nvSpPr>
            <p:cNvPr id="3" name="Freeform 7"/>
            <p:cNvSpPr>
              <a:spLocks/>
            </p:cNvSpPr>
            <p:nvPr/>
          </p:nvSpPr>
          <p:spPr bwMode="auto">
            <a:xfrm>
              <a:off x="-15876" y="3140102"/>
              <a:ext cx="9767637" cy="474541"/>
            </a:xfrm>
            <a:custGeom>
              <a:avLst/>
              <a:gdLst>
                <a:gd name="T0" fmla="*/ 0 w 2212"/>
                <a:gd name="T1" fmla="*/ 46 h 207"/>
                <a:gd name="T2" fmla="*/ 0 w 2212"/>
                <a:gd name="T3" fmla="*/ 58 h 207"/>
                <a:gd name="T4" fmla="*/ 281 w 2212"/>
                <a:gd name="T5" fmla="*/ 32 h 207"/>
                <a:gd name="T6" fmla="*/ 738 w 2212"/>
                <a:gd name="T7" fmla="*/ 110 h 207"/>
                <a:gd name="T8" fmla="*/ 1095 w 2212"/>
                <a:gd name="T9" fmla="*/ 179 h 207"/>
                <a:gd name="T10" fmla="*/ 1460 w 2212"/>
                <a:gd name="T11" fmla="*/ 202 h 207"/>
                <a:gd name="T12" fmla="*/ 1924 w 2212"/>
                <a:gd name="T13" fmla="*/ 137 h 207"/>
                <a:gd name="T14" fmla="*/ 2212 w 2212"/>
                <a:gd name="T15" fmla="*/ 30 h 207"/>
                <a:gd name="T16" fmla="*/ 1916 w 2212"/>
                <a:gd name="T17" fmla="*/ 107 h 207"/>
                <a:gd name="T18" fmla="*/ 1459 w 2212"/>
                <a:gd name="T19" fmla="*/ 171 h 207"/>
                <a:gd name="T20" fmla="*/ 1100 w 2212"/>
                <a:gd name="T21" fmla="*/ 148 h 207"/>
                <a:gd name="T22" fmla="*/ 744 w 2212"/>
                <a:gd name="T23" fmla="*/ 80 h 207"/>
                <a:gd name="T24" fmla="*/ 282 w 2212"/>
                <a:gd name="T25" fmla="*/ 1 h 207"/>
                <a:gd name="T26" fmla="*/ 0 w 2212"/>
                <a:gd name="T27" fmla="*/ 46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12" h="207">
                  <a:moveTo>
                    <a:pt x="0" y="46"/>
                  </a:moveTo>
                  <a:cubicBezTo>
                    <a:pt x="0" y="58"/>
                    <a:pt x="0" y="58"/>
                    <a:pt x="0" y="58"/>
                  </a:cubicBezTo>
                  <a:cubicBezTo>
                    <a:pt x="105" y="39"/>
                    <a:pt x="156" y="30"/>
                    <a:pt x="281" y="32"/>
                  </a:cubicBezTo>
                  <a:cubicBezTo>
                    <a:pt x="416" y="40"/>
                    <a:pt x="551" y="73"/>
                    <a:pt x="738" y="110"/>
                  </a:cubicBezTo>
                  <a:cubicBezTo>
                    <a:pt x="924" y="149"/>
                    <a:pt x="1095" y="179"/>
                    <a:pt x="1095" y="179"/>
                  </a:cubicBezTo>
                  <a:cubicBezTo>
                    <a:pt x="1095" y="179"/>
                    <a:pt x="1268" y="207"/>
                    <a:pt x="1460" y="202"/>
                  </a:cubicBezTo>
                  <a:cubicBezTo>
                    <a:pt x="1652" y="202"/>
                    <a:pt x="1858" y="156"/>
                    <a:pt x="1924" y="137"/>
                  </a:cubicBezTo>
                  <a:cubicBezTo>
                    <a:pt x="2048" y="104"/>
                    <a:pt x="2115" y="76"/>
                    <a:pt x="2212" y="30"/>
                  </a:cubicBezTo>
                  <a:cubicBezTo>
                    <a:pt x="2108" y="57"/>
                    <a:pt x="2039" y="75"/>
                    <a:pt x="1916" y="107"/>
                  </a:cubicBezTo>
                  <a:cubicBezTo>
                    <a:pt x="1850" y="126"/>
                    <a:pt x="1648" y="171"/>
                    <a:pt x="1459" y="171"/>
                  </a:cubicBezTo>
                  <a:cubicBezTo>
                    <a:pt x="1270" y="176"/>
                    <a:pt x="1099" y="148"/>
                    <a:pt x="1100" y="148"/>
                  </a:cubicBezTo>
                  <a:cubicBezTo>
                    <a:pt x="1100" y="148"/>
                    <a:pt x="930" y="118"/>
                    <a:pt x="744" y="80"/>
                  </a:cubicBezTo>
                  <a:cubicBezTo>
                    <a:pt x="558" y="43"/>
                    <a:pt x="388" y="6"/>
                    <a:pt x="282" y="1"/>
                  </a:cubicBezTo>
                  <a:cubicBezTo>
                    <a:pt x="189" y="0"/>
                    <a:pt x="75" y="9"/>
                    <a:pt x="0" y="46"/>
                  </a:cubicBezTo>
                  <a:close/>
                </a:path>
              </a:pathLst>
            </a:custGeom>
            <a:solidFill>
              <a:srgbClr val="FF0000"/>
            </a:solidFill>
            <a:ln/>
            <a:extLst/>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t" anchorCtr="0" compatLnSpc="1">
              <a:prstTxWarp prst="textNoShape">
                <a:avLst/>
              </a:prstTxWarp>
            </a:bodyPr>
            <a:lstStyle/>
            <a:p>
              <a:endParaRPr lang="en-US" dirty="0"/>
            </a:p>
          </p:txBody>
        </p:sp>
        <p:sp>
          <p:nvSpPr>
            <p:cNvPr id="4" name="Freeform 8"/>
            <p:cNvSpPr>
              <a:spLocks/>
            </p:cNvSpPr>
            <p:nvPr/>
          </p:nvSpPr>
          <p:spPr bwMode="auto">
            <a:xfrm>
              <a:off x="-15875" y="2994005"/>
              <a:ext cx="12891700" cy="766736"/>
            </a:xfrm>
            <a:custGeom>
              <a:avLst/>
              <a:gdLst>
                <a:gd name="T0" fmla="*/ 0 w 3260"/>
                <a:gd name="T1" fmla="*/ 181 h 257"/>
                <a:gd name="T2" fmla="*/ 0 w 3260"/>
                <a:gd name="T3" fmla="*/ 195 h 257"/>
                <a:gd name="T4" fmla="*/ 441 w 3260"/>
                <a:gd name="T5" fmla="*/ 134 h 257"/>
                <a:gd name="T6" fmla="*/ 1106 w 3260"/>
                <a:gd name="T7" fmla="*/ 44 h 257"/>
                <a:gd name="T8" fmla="*/ 1629 w 3260"/>
                <a:gd name="T9" fmla="*/ 64 h 257"/>
                <a:gd name="T10" fmla="*/ 2148 w 3260"/>
                <a:gd name="T11" fmla="*/ 136 h 257"/>
                <a:gd name="T12" fmla="*/ 2816 w 3260"/>
                <a:gd name="T13" fmla="*/ 240 h 257"/>
                <a:gd name="T14" fmla="*/ 3260 w 3260"/>
                <a:gd name="T15" fmla="*/ 221 h 257"/>
                <a:gd name="T16" fmla="*/ 2819 w 3260"/>
                <a:gd name="T17" fmla="*/ 209 h 257"/>
                <a:gd name="T18" fmla="*/ 2153 w 3260"/>
                <a:gd name="T19" fmla="*/ 105 h 257"/>
                <a:gd name="T20" fmla="*/ 1632 w 3260"/>
                <a:gd name="T21" fmla="*/ 33 h 257"/>
                <a:gd name="T22" fmla="*/ 1105 w 3260"/>
                <a:gd name="T23" fmla="*/ 12 h 257"/>
                <a:gd name="T24" fmla="*/ 434 w 3260"/>
                <a:gd name="T25" fmla="*/ 104 h 257"/>
                <a:gd name="T26" fmla="*/ 0 w 3260"/>
                <a:gd name="T27" fmla="*/ 181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60" h="257">
                  <a:moveTo>
                    <a:pt x="0" y="181"/>
                  </a:moveTo>
                  <a:cubicBezTo>
                    <a:pt x="0" y="195"/>
                    <a:pt x="0" y="195"/>
                    <a:pt x="0" y="195"/>
                  </a:cubicBezTo>
                  <a:cubicBezTo>
                    <a:pt x="114" y="194"/>
                    <a:pt x="295" y="166"/>
                    <a:pt x="441" y="134"/>
                  </a:cubicBezTo>
                  <a:cubicBezTo>
                    <a:pt x="538" y="110"/>
                    <a:pt x="832" y="51"/>
                    <a:pt x="1106" y="44"/>
                  </a:cubicBezTo>
                  <a:cubicBezTo>
                    <a:pt x="1380" y="32"/>
                    <a:pt x="1629" y="65"/>
                    <a:pt x="1629" y="64"/>
                  </a:cubicBezTo>
                  <a:cubicBezTo>
                    <a:pt x="1629" y="63"/>
                    <a:pt x="1877" y="91"/>
                    <a:pt x="2148" y="136"/>
                  </a:cubicBezTo>
                  <a:cubicBezTo>
                    <a:pt x="2420" y="177"/>
                    <a:pt x="2715" y="233"/>
                    <a:pt x="2816" y="240"/>
                  </a:cubicBezTo>
                  <a:cubicBezTo>
                    <a:pt x="3001" y="257"/>
                    <a:pt x="3108" y="250"/>
                    <a:pt x="3260" y="221"/>
                  </a:cubicBezTo>
                  <a:cubicBezTo>
                    <a:pt x="3106" y="230"/>
                    <a:pt x="3002" y="226"/>
                    <a:pt x="2819" y="209"/>
                  </a:cubicBezTo>
                  <a:cubicBezTo>
                    <a:pt x="2720" y="202"/>
                    <a:pt x="2426" y="147"/>
                    <a:pt x="2153" y="105"/>
                  </a:cubicBezTo>
                  <a:cubicBezTo>
                    <a:pt x="1882" y="60"/>
                    <a:pt x="1632" y="32"/>
                    <a:pt x="1632" y="33"/>
                  </a:cubicBezTo>
                  <a:cubicBezTo>
                    <a:pt x="1632" y="34"/>
                    <a:pt x="1382" y="0"/>
                    <a:pt x="1105" y="12"/>
                  </a:cubicBezTo>
                  <a:cubicBezTo>
                    <a:pt x="828" y="19"/>
                    <a:pt x="531" y="79"/>
                    <a:pt x="434" y="104"/>
                  </a:cubicBezTo>
                  <a:cubicBezTo>
                    <a:pt x="255" y="143"/>
                    <a:pt x="154" y="169"/>
                    <a:pt x="0" y="181"/>
                  </a:cubicBezTo>
                  <a:close/>
                </a:path>
              </a:pathLst>
            </a:custGeom>
            <a:grpFill/>
            <a:ln/>
            <a:extLst/>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anchor="t" anchorCtr="0" compatLnSpc="1">
              <a:prstTxWarp prst="textNoShape">
                <a:avLst/>
              </a:prstTxWarp>
            </a:bodyPr>
            <a:lstStyle/>
            <a:p>
              <a:endParaRPr lang="en-US" dirty="0"/>
            </a:p>
          </p:txBody>
        </p:sp>
      </p:gr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60813" y="5504457"/>
            <a:ext cx="1674813" cy="2167487"/>
          </a:xfrm>
          <a:prstGeom prst="rect">
            <a:avLst/>
          </a:prstGeom>
        </p:spPr>
      </p:pic>
      <p:sp>
        <p:nvSpPr>
          <p:cNvPr id="8" name="TextBox 7"/>
          <p:cNvSpPr txBox="1"/>
          <p:nvPr/>
        </p:nvSpPr>
        <p:spPr>
          <a:xfrm>
            <a:off x="4279397" y="6412723"/>
            <a:ext cx="291015" cy="340501"/>
          </a:xfrm>
          <a:prstGeom prst="rect">
            <a:avLst/>
          </a:prstGeom>
          <a:noFill/>
        </p:spPr>
        <p:txBody>
          <a:bodyPr wrap="square" lIns="0" tIns="0" rIns="0" bIns="0" rtlCol="0">
            <a:noAutofit/>
          </a:bodyPr>
          <a:lstStyle/>
          <a:p>
            <a:r>
              <a:rPr lang="ro-RO" sz="600" b="1" i="1" dirty="0" smtClean="0">
                <a:latin typeface="Arial Narrow" panose="020B0606020202030204" pitchFamily="34" charset="0"/>
              </a:rPr>
              <a:t>Și noi unde suntem?</a:t>
            </a:r>
            <a:endParaRPr lang="en-GB" sz="600" b="1" i="1" dirty="0">
              <a:latin typeface="Arial Narrow" panose="020B0606020202030204" pitchFamily="34" charset="0"/>
            </a:endParaRPr>
          </a:p>
        </p:txBody>
      </p:sp>
      <p:graphicFrame>
        <p:nvGraphicFramePr>
          <p:cNvPr id="9" name="Content Placeholder 3"/>
          <p:cNvGraphicFramePr>
            <a:graphicFrameLocks/>
          </p:cNvGraphicFramePr>
          <p:nvPr>
            <p:extLst>
              <p:ext uri="{D42A27DB-BD31-4B8C-83A1-F6EECF244321}">
                <p14:modId xmlns:p14="http://schemas.microsoft.com/office/powerpoint/2010/main" val="71366520"/>
              </p:ext>
            </p:extLst>
          </p:nvPr>
        </p:nvGraphicFramePr>
        <p:xfrm>
          <a:off x="150812" y="2105025"/>
          <a:ext cx="4748913" cy="39624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5" name="TextBox 4"/>
          <p:cNvSpPr txBox="1"/>
          <p:nvPr/>
        </p:nvSpPr>
        <p:spPr>
          <a:xfrm>
            <a:off x="531812" y="805307"/>
            <a:ext cx="4291714" cy="918720"/>
          </a:xfrm>
          <a:prstGeom prst="rect">
            <a:avLst/>
          </a:prstGeom>
          <a:noFill/>
        </p:spPr>
        <p:txBody>
          <a:bodyPr wrap="square" rtlCol="0">
            <a:noAutofit/>
          </a:bodyPr>
          <a:lstStyle/>
          <a:p>
            <a:pPr algn="ctr"/>
            <a:r>
              <a:rPr lang="ro-RO" sz="2000" b="1" dirty="0" smtClean="0">
                <a:solidFill>
                  <a:srgbClr val="1B835B"/>
                </a:solidFill>
                <a:latin typeface="Arial" panose="020B0604020202020204" pitchFamily="34" charset="0"/>
                <a:cs typeface="Arial" panose="020B0604020202020204" pitchFamily="34" charset="0"/>
              </a:rPr>
              <a:t>Factorii care influențează elaborarea și implementarea unei politici publice locale</a:t>
            </a:r>
            <a:endParaRPr lang="en-GB" sz="2000" b="1" dirty="0">
              <a:solidFill>
                <a:srgbClr val="1B835B"/>
              </a:solidFill>
              <a:latin typeface="Arial" panose="020B0604020202020204" pitchFamily="34" charset="0"/>
              <a:cs typeface="Arial" panose="020B0604020202020204" pitchFamily="34" charset="0"/>
            </a:endParaRPr>
          </a:p>
        </p:txBody>
      </p:sp>
      <p:sp>
        <p:nvSpPr>
          <p:cNvPr id="10" name="TextBox 9"/>
          <p:cNvSpPr txBox="1"/>
          <p:nvPr/>
        </p:nvSpPr>
        <p:spPr>
          <a:xfrm>
            <a:off x="2195686" y="3895203"/>
            <a:ext cx="590550" cy="389513"/>
          </a:xfrm>
          <a:prstGeom prst="ellipse">
            <a:avLst/>
          </a:prstGeom>
          <a:gradFill flip="none" rotWithShape="1">
            <a:gsLst>
              <a:gs pos="0">
                <a:schemeClr val="bg1">
                  <a:lumMod val="50000"/>
                  <a:lumOff val="50000"/>
                </a:schemeClr>
              </a:gs>
              <a:gs pos="100000">
                <a:schemeClr val="accent3">
                  <a:hueOff val="0"/>
                  <a:satOff val="0"/>
                  <a:lumOff val="0"/>
                  <a:shade val="93000"/>
                  <a:satMod val="130000"/>
                  <a:alpha val="50000"/>
                </a:schemeClr>
              </a:gs>
              <a:gs pos="100000">
                <a:schemeClr val="accent3">
                  <a:hueOff val="0"/>
                  <a:satOff val="0"/>
                  <a:lumOff val="0"/>
                  <a:alphaOff val="0"/>
                  <a:shade val="94000"/>
                  <a:satMod val="135000"/>
                </a:schemeClr>
              </a:gs>
            </a:gsLst>
            <a:lin ang="16200000" scaled="0"/>
            <a:tileRect/>
          </a:gradFill>
        </p:spPr>
        <p:txBody>
          <a:bodyPr wrap="square" rtlCol="0">
            <a:spAutoFit/>
          </a:bodyPr>
          <a:lstStyle/>
          <a:p>
            <a:pPr algn="ctr"/>
            <a:r>
              <a:rPr lang="ro-RO" sz="1200" b="1" dirty="0" smtClean="0"/>
              <a:t>PPL</a:t>
            </a:r>
            <a:endParaRPr lang="en-GB" sz="1200" b="1" dirty="0"/>
          </a:p>
        </p:txBody>
      </p:sp>
    </p:spTree>
    <p:extLst>
      <p:ext uri="{BB962C8B-B14F-4D97-AF65-F5344CB8AC3E}">
        <p14:creationId xmlns:p14="http://schemas.microsoft.com/office/powerpoint/2010/main" val="3204728871"/>
      </p:ext>
    </p:extLst>
  </p:cSld>
  <p:clrMapOvr>
    <a:masterClrMapping/>
  </p:clrMapOvr>
  <mc:AlternateContent xmlns:mc="http://schemas.openxmlformats.org/markup-compatibility/2006" xmlns:p14="http://schemas.microsoft.com/office/powerpoint/2010/main">
    <mc:Choice Requires="p14">
      <p:transition spd="slow" p14:dur="2000" advTm="25000"/>
    </mc:Choice>
    <mc:Fallback xmlns="">
      <p:transition spd="slow" advTm="25000"/>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0" y="2846602"/>
            <a:ext cx="5330825" cy="2790824"/>
            <a:chOff x="0" y="1619250"/>
            <a:chExt cx="9144000" cy="3962400"/>
          </a:xfrm>
        </p:grpSpPr>
        <p:sp>
          <p:nvSpPr>
            <p:cNvPr id="3" name="Line 16"/>
            <p:cNvSpPr>
              <a:spLocks noChangeShapeType="1"/>
            </p:cNvSpPr>
            <p:nvPr/>
          </p:nvSpPr>
          <p:spPr bwMode="auto">
            <a:xfrm>
              <a:off x="0" y="2770188"/>
              <a:ext cx="9144000" cy="0"/>
            </a:xfrm>
            <a:prstGeom prst="line">
              <a:avLst/>
            </a:prstGeom>
            <a:noFill/>
            <a:ln w="38100">
              <a:solidFill>
                <a:srgbClr val="808080"/>
              </a:solidFill>
              <a:round/>
              <a:headEnd/>
              <a:tailEnd/>
            </a:ln>
            <a:effectLst/>
            <a:scene3d>
              <a:camera prst="orthographicFront"/>
              <a:lightRig rig="threePt" dir="t"/>
            </a:scene3d>
            <a:sp3d>
              <a:bevelT w="25400" h="25400"/>
            </a:sp3d>
            <a:extLst>
              <a:ext uri="{909E8E84-426E-40DD-AFC4-6F175D3DCCD1}">
                <a14:hiddenFill xmlns:a14="http://schemas.microsoft.com/office/drawing/2010/main">
                  <a:noFill/>
                </a14:hiddenFill>
              </a:ext>
            </a:extLst>
          </p:spPr>
          <p:txBody>
            <a:bodyPr/>
            <a:lstStyle/>
            <a:p>
              <a:endParaRPr lang="en-US"/>
            </a:p>
          </p:txBody>
        </p:sp>
        <p:sp>
          <p:nvSpPr>
            <p:cNvPr id="29" name="Rectangle 10"/>
            <p:cNvSpPr>
              <a:spLocks noChangeArrowheads="1"/>
            </p:cNvSpPr>
            <p:nvPr/>
          </p:nvSpPr>
          <p:spPr bwMode="gray">
            <a:xfrm rot="21471785">
              <a:off x="971550" y="2603501"/>
              <a:ext cx="3314700" cy="2978149"/>
            </a:xfrm>
            <a:prstGeom prst="rect">
              <a:avLst/>
            </a:prstGeom>
            <a:solidFill>
              <a:srgbClr val="FFFFFF"/>
            </a:solidFill>
            <a:ln w="19050">
              <a:solidFill>
                <a:srgbClr val="EAEAEA"/>
              </a:solidFill>
              <a:miter lim="800000"/>
              <a:headEnd/>
              <a:tailEnd/>
            </a:ln>
            <a:effectLst>
              <a:outerShdw blurRad="50800" dist="38100" dir="2700000" algn="tl" rotWithShape="0">
                <a:prstClr val="black">
                  <a:alpha val="40000"/>
                </a:prstClr>
              </a:outerShdw>
            </a:effectLst>
          </p:spPr>
          <p:txBody>
            <a:bodyPr lIns="108000" tIns="108000" rIns="144000" bIns="72000"/>
            <a:lstStyle>
              <a:lvl1pPr marL="190500" indent="-19050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40000"/>
                </a:spcBef>
                <a:buClr>
                  <a:schemeClr val="accent1"/>
                </a:buClr>
                <a:buFont typeface="Wingdings" pitchFamily="2" charset="2"/>
                <a:buChar char="§"/>
              </a:pPr>
              <a:endParaRPr lang="ro-RO" altLang="en-US" dirty="0" smtClean="0"/>
            </a:p>
            <a:p>
              <a:pPr eaLnBrk="1" hangingPunct="1">
                <a:spcBef>
                  <a:spcPct val="40000"/>
                </a:spcBef>
                <a:buClr>
                  <a:schemeClr val="accent1"/>
                </a:buClr>
                <a:buFont typeface="Wingdings" pitchFamily="2" charset="2"/>
                <a:buChar char="§"/>
              </a:pPr>
              <a:endParaRPr lang="ro-RO" altLang="en-US" dirty="0"/>
            </a:p>
            <a:p>
              <a:pPr eaLnBrk="1" hangingPunct="1">
                <a:spcBef>
                  <a:spcPct val="40000"/>
                </a:spcBef>
                <a:buClr>
                  <a:schemeClr val="accent1"/>
                </a:buClr>
                <a:buFont typeface="Wingdings" pitchFamily="2" charset="2"/>
                <a:buChar char="§"/>
              </a:pPr>
              <a:endParaRPr lang="ro-RO" altLang="en-US" dirty="0" smtClean="0"/>
            </a:p>
            <a:p>
              <a:pPr eaLnBrk="1" hangingPunct="1">
                <a:spcBef>
                  <a:spcPct val="40000"/>
                </a:spcBef>
                <a:buClr>
                  <a:schemeClr val="accent1"/>
                </a:buClr>
                <a:buFont typeface="Wingdings" pitchFamily="2" charset="2"/>
                <a:buChar char="§"/>
              </a:pPr>
              <a:endParaRPr lang="ro-RO" altLang="en-US" dirty="0"/>
            </a:p>
            <a:p>
              <a:pPr algn="ctr" eaLnBrk="1" hangingPunct="1">
                <a:spcBef>
                  <a:spcPct val="40000"/>
                </a:spcBef>
                <a:buClr>
                  <a:schemeClr val="accent1"/>
                </a:buClr>
                <a:buFont typeface="Wingdings" pitchFamily="2" charset="2"/>
                <a:buChar char="§"/>
              </a:pPr>
              <a:endParaRPr lang="ro-RO" altLang="en-US" sz="1200" dirty="0"/>
            </a:p>
            <a:p>
              <a:pPr marL="0" indent="0" algn="ctr" eaLnBrk="1" hangingPunct="1">
                <a:spcBef>
                  <a:spcPct val="40000"/>
                </a:spcBef>
                <a:buClr>
                  <a:schemeClr val="accent1"/>
                </a:buClr>
              </a:pPr>
              <a:r>
                <a:rPr lang="ro-RO" altLang="en-US" sz="1400" dirty="0" smtClean="0"/>
                <a:t>Județ</a:t>
              </a:r>
              <a:endParaRPr lang="ro-RO" altLang="en-US" sz="1200" dirty="0" smtClean="0"/>
            </a:p>
          </p:txBody>
        </p:sp>
        <p:sp>
          <p:nvSpPr>
            <p:cNvPr id="26" name="Rectangle 10"/>
            <p:cNvSpPr>
              <a:spLocks noChangeArrowheads="1"/>
            </p:cNvSpPr>
            <p:nvPr/>
          </p:nvSpPr>
          <p:spPr bwMode="gray">
            <a:xfrm rot="205214">
              <a:off x="4933949" y="2603501"/>
              <a:ext cx="3314700" cy="2978149"/>
            </a:xfrm>
            <a:prstGeom prst="rect">
              <a:avLst/>
            </a:prstGeom>
            <a:solidFill>
              <a:srgbClr val="FFFFFF"/>
            </a:solidFill>
            <a:ln w="19050">
              <a:solidFill>
                <a:srgbClr val="EAEAEA"/>
              </a:solidFill>
              <a:miter lim="800000"/>
              <a:headEnd/>
              <a:tailEnd/>
            </a:ln>
            <a:effectLst>
              <a:outerShdw blurRad="50800" dist="38100" dir="2700000" algn="tl" rotWithShape="0">
                <a:prstClr val="black">
                  <a:alpha val="40000"/>
                </a:prstClr>
              </a:outerShdw>
            </a:effectLst>
          </p:spPr>
          <p:txBody>
            <a:bodyPr lIns="108000" tIns="108000" rIns="144000" bIns="72000"/>
            <a:lstStyle>
              <a:lvl1pPr marL="190500" indent="-19050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Clr>
                  <a:schemeClr val="accent1"/>
                </a:buClr>
                <a:buFont typeface="Wingdings" pitchFamily="2" charset="2"/>
                <a:buChar char="§"/>
              </a:pPr>
              <a:endParaRPr lang="ro-RO" altLang="en-US" sz="1400" dirty="0" smtClean="0"/>
            </a:p>
            <a:p>
              <a:pPr eaLnBrk="1" hangingPunct="1">
                <a:buClr>
                  <a:schemeClr val="accent1"/>
                </a:buClr>
                <a:buFont typeface="Wingdings" pitchFamily="2" charset="2"/>
                <a:buChar char="§"/>
              </a:pPr>
              <a:endParaRPr lang="ro-RO" altLang="en-US" sz="1400" dirty="0"/>
            </a:p>
            <a:p>
              <a:pPr eaLnBrk="1" hangingPunct="1">
                <a:buClr>
                  <a:schemeClr val="accent1"/>
                </a:buClr>
                <a:buFont typeface="Wingdings" pitchFamily="2" charset="2"/>
                <a:buChar char="§"/>
              </a:pPr>
              <a:endParaRPr lang="ro-RO" altLang="en-US" sz="1400" dirty="0" smtClean="0"/>
            </a:p>
            <a:p>
              <a:pPr eaLnBrk="1" hangingPunct="1">
                <a:buClr>
                  <a:schemeClr val="accent1"/>
                </a:buClr>
                <a:buFont typeface="Wingdings" pitchFamily="2" charset="2"/>
                <a:buChar char="§"/>
              </a:pPr>
              <a:endParaRPr lang="ro-RO" altLang="en-US" sz="1400" dirty="0" smtClean="0"/>
            </a:p>
            <a:p>
              <a:pPr marL="0" indent="0" algn="ctr" eaLnBrk="1" hangingPunct="1">
                <a:buClr>
                  <a:schemeClr val="accent1"/>
                </a:buClr>
              </a:pPr>
              <a:endParaRPr lang="ro-RO" altLang="en-US" sz="1200" dirty="0" smtClean="0"/>
            </a:p>
            <a:p>
              <a:pPr marL="0" indent="0" algn="ctr" eaLnBrk="1" hangingPunct="1">
                <a:buClr>
                  <a:schemeClr val="accent1"/>
                </a:buClr>
              </a:pPr>
              <a:endParaRPr lang="ro-RO" altLang="en-US" sz="1200" dirty="0" smtClean="0"/>
            </a:p>
            <a:p>
              <a:pPr marL="0" indent="0" algn="ctr" eaLnBrk="1" hangingPunct="1">
                <a:buClr>
                  <a:schemeClr val="accent1"/>
                </a:buClr>
              </a:pPr>
              <a:endParaRPr lang="ro-RO" altLang="en-US" sz="1200" dirty="0" smtClean="0"/>
            </a:p>
            <a:p>
              <a:pPr marL="0" indent="0" algn="ctr" eaLnBrk="1" hangingPunct="1">
                <a:buClr>
                  <a:schemeClr val="accent1"/>
                </a:buClr>
              </a:pPr>
              <a:endParaRPr lang="ro-RO" altLang="en-US" sz="1200" dirty="0"/>
            </a:p>
            <a:p>
              <a:pPr marL="0" indent="0" algn="ctr" eaLnBrk="1" hangingPunct="1">
                <a:buClr>
                  <a:schemeClr val="accent1"/>
                </a:buClr>
              </a:pPr>
              <a:r>
                <a:rPr lang="ro-RO" altLang="en-US" sz="1400" dirty="0" smtClean="0"/>
                <a:t>Comună, oraș, municipiu, sector</a:t>
              </a:r>
              <a:endParaRPr lang="en-US" altLang="en-US" sz="1400" dirty="0"/>
            </a:p>
          </p:txBody>
        </p:sp>
        <p:grpSp>
          <p:nvGrpSpPr>
            <p:cNvPr id="6" name="Group 177"/>
            <p:cNvGrpSpPr>
              <a:grpSpLocks/>
            </p:cNvGrpSpPr>
            <p:nvPr/>
          </p:nvGrpSpPr>
          <p:grpSpPr bwMode="auto">
            <a:xfrm flipH="1">
              <a:off x="1035050" y="1625600"/>
              <a:ext cx="300038" cy="1562100"/>
              <a:chOff x="4878" y="631"/>
              <a:chExt cx="479" cy="2487"/>
            </a:xfrm>
          </p:grpSpPr>
          <p:sp>
            <p:nvSpPr>
              <p:cNvPr id="22" name="Freeform 178"/>
              <p:cNvSpPr>
                <a:spLocks/>
              </p:cNvSpPr>
              <p:nvPr/>
            </p:nvSpPr>
            <p:spPr bwMode="auto">
              <a:xfrm>
                <a:off x="4878" y="631"/>
                <a:ext cx="193" cy="2477"/>
              </a:xfrm>
              <a:custGeom>
                <a:avLst/>
                <a:gdLst>
                  <a:gd name="T0" fmla="*/ 68 w 82"/>
                  <a:gd name="T1" fmla="*/ 30 h 1049"/>
                  <a:gd name="T2" fmla="*/ 34 w 82"/>
                  <a:gd name="T3" fmla="*/ 354 h 1049"/>
                  <a:gd name="T4" fmla="*/ 22 w 82"/>
                  <a:gd name="T5" fmla="*/ 449 h 1049"/>
                  <a:gd name="T6" fmla="*/ 22 w 82"/>
                  <a:gd name="T7" fmla="*/ 528 h 1049"/>
                  <a:gd name="T8" fmla="*/ 18 w 82"/>
                  <a:gd name="T9" fmla="*/ 562 h 1049"/>
                  <a:gd name="T10" fmla="*/ 11 w 82"/>
                  <a:gd name="T11" fmla="*/ 729 h 1049"/>
                  <a:gd name="T12" fmla="*/ 11 w 82"/>
                  <a:gd name="T13" fmla="*/ 830 h 1049"/>
                  <a:gd name="T14" fmla="*/ 4 w 82"/>
                  <a:gd name="T15" fmla="*/ 995 h 1049"/>
                  <a:gd name="T16" fmla="*/ 35 w 82"/>
                  <a:gd name="T17" fmla="*/ 1042 h 1049"/>
                  <a:gd name="T18" fmla="*/ 76 w 82"/>
                  <a:gd name="T19" fmla="*/ 10 h 1049"/>
                  <a:gd name="T20" fmla="*/ 68 w 82"/>
                  <a:gd name="T21" fmla="*/ 30 h 10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2" h="1049">
                    <a:moveTo>
                      <a:pt x="68" y="30"/>
                    </a:moveTo>
                    <a:cubicBezTo>
                      <a:pt x="54" y="56"/>
                      <a:pt x="34" y="318"/>
                      <a:pt x="34" y="354"/>
                    </a:cubicBezTo>
                    <a:cubicBezTo>
                      <a:pt x="34" y="388"/>
                      <a:pt x="22" y="425"/>
                      <a:pt x="22" y="449"/>
                    </a:cubicBezTo>
                    <a:cubicBezTo>
                      <a:pt x="21" y="472"/>
                      <a:pt x="14" y="512"/>
                      <a:pt x="22" y="528"/>
                    </a:cubicBezTo>
                    <a:cubicBezTo>
                      <a:pt x="30" y="544"/>
                      <a:pt x="19" y="545"/>
                      <a:pt x="18" y="562"/>
                    </a:cubicBezTo>
                    <a:cubicBezTo>
                      <a:pt x="17" y="579"/>
                      <a:pt x="10" y="718"/>
                      <a:pt x="11" y="729"/>
                    </a:cubicBezTo>
                    <a:cubicBezTo>
                      <a:pt x="13" y="741"/>
                      <a:pt x="19" y="798"/>
                      <a:pt x="11" y="830"/>
                    </a:cubicBezTo>
                    <a:cubicBezTo>
                      <a:pt x="3" y="863"/>
                      <a:pt x="0" y="975"/>
                      <a:pt x="4" y="995"/>
                    </a:cubicBezTo>
                    <a:cubicBezTo>
                      <a:pt x="9" y="1014"/>
                      <a:pt x="12" y="1036"/>
                      <a:pt x="35" y="1042"/>
                    </a:cubicBezTo>
                    <a:cubicBezTo>
                      <a:pt x="58" y="1049"/>
                      <a:pt x="82" y="0"/>
                      <a:pt x="76" y="10"/>
                    </a:cubicBezTo>
                    <a:cubicBezTo>
                      <a:pt x="71" y="21"/>
                      <a:pt x="68" y="30"/>
                      <a:pt x="68" y="30"/>
                    </a:cubicBezTo>
                    <a:close/>
                  </a:path>
                </a:pathLst>
              </a:custGeom>
              <a:gradFill rotWithShape="1">
                <a:gsLst>
                  <a:gs pos="0">
                    <a:srgbClr val="FEA501">
                      <a:gamma/>
                      <a:shade val="62745"/>
                      <a:invGamma/>
                    </a:srgbClr>
                  </a:gs>
                  <a:gs pos="100000">
                    <a:srgbClr val="FEA501"/>
                  </a:gs>
                </a:gsLst>
                <a:lin ang="0" scaled="1"/>
              </a:gradFill>
              <a:ln>
                <a:noFill/>
              </a:ln>
              <a:extLst>
                <a:ext uri="{91240B29-F687-4F45-9708-019B960494DF}">
                  <a14:hiddenLine xmlns:a14="http://schemas.microsoft.com/office/drawing/2010/main" w="14351" cap="flat">
                    <a:solidFill>
                      <a:srgbClr val="000000"/>
                    </a:solidFill>
                    <a:prstDash val="solid"/>
                    <a:miter lim="800000"/>
                    <a:headEnd/>
                    <a:tailEnd/>
                  </a14:hiddenLine>
                </a:ext>
              </a:extLst>
            </p:spPr>
            <p:txBody>
              <a:bodyPr/>
              <a:lstStyle/>
              <a:p>
                <a:endParaRPr lang="en-US"/>
              </a:p>
            </p:txBody>
          </p:sp>
          <p:sp>
            <p:nvSpPr>
              <p:cNvPr id="23" name="Freeform 179"/>
              <p:cNvSpPr>
                <a:spLocks/>
              </p:cNvSpPr>
              <p:nvPr/>
            </p:nvSpPr>
            <p:spPr bwMode="auto">
              <a:xfrm>
                <a:off x="4925" y="631"/>
                <a:ext cx="432" cy="2487"/>
              </a:xfrm>
              <a:custGeom>
                <a:avLst/>
                <a:gdLst>
                  <a:gd name="T0" fmla="*/ 20 w 183"/>
                  <a:gd name="T1" fmla="*/ 1046 h 1053"/>
                  <a:gd name="T2" fmla="*/ 2 w 183"/>
                  <a:gd name="T3" fmla="*/ 1016 h 1053"/>
                  <a:gd name="T4" fmla="*/ 48 w 183"/>
                  <a:gd name="T5" fmla="*/ 30 h 1053"/>
                  <a:gd name="T6" fmla="*/ 79 w 183"/>
                  <a:gd name="T7" fmla="*/ 4 h 1053"/>
                  <a:gd name="T8" fmla="*/ 165 w 183"/>
                  <a:gd name="T9" fmla="*/ 10 h 1053"/>
                  <a:gd name="T10" fmla="*/ 183 w 183"/>
                  <a:gd name="T11" fmla="*/ 30 h 1053"/>
                  <a:gd name="T12" fmla="*/ 132 w 183"/>
                  <a:gd name="T13" fmla="*/ 1032 h 1053"/>
                  <a:gd name="T14" fmla="*/ 115 w 183"/>
                  <a:gd name="T15" fmla="*/ 1053 h 1053"/>
                  <a:gd name="T16" fmla="*/ 20 w 183"/>
                  <a:gd name="T17" fmla="*/ 1046 h 10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3" h="1053">
                    <a:moveTo>
                      <a:pt x="20" y="1046"/>
                    </a:moveTo>
                    <a:cubicBezTo>
                      <a:pt x="12" y="1041"/>
                      <a:pt x="0" y="1030"/>
                      <a:pt x="2" y="1016"/>
                    </a:cubicBezTo>
                    <a:cubicBezTo>
                      <a:pt x="3" y="1003"/>
                      <a:pt x="43" y="43"/>
                      <a:pt x="48" y="30"/>
                    </a:cubicBezTo>
                    <a:cubicBezTo>
                      <a:pt x="53" y="16"/>
                      <a:pt x="56" y="0"/>
                      <a:pt x="79" y="4"/>
                    </a:cubicBezTo>
                    <a:cubicBezTo>
                      <a:pt x="102" y="7"/>
                      <a:pt x="154" y="10"/>
                      <a:pt x="165" y="10"/>
                    </a:cubicBezTo>
                    <a:cubicBezTo>
                      <a:pt x="175" y="10"/>
                      <a:pt x="183" y="13"/>
                      <a:pt x="183" y="30"/>
                    </a:cubicBezTo>
                    <a:cubicBezTo>
                      <a:pt x="183" y="47"/>
                      <a:pt x="135" y="1010"/>
                      <a:pt x="132" y="1032"/>
                    </a:cubicBezTo>
                    <a:cubicBezTo>
                      <a:pt x="129" y="1053"/>
                      <a:pt x="125" y="1053"/>
                      <a:pt x="115" y="1053"/>
                    </a:cubicBezTo>
                    <a:cubicBezTo>
                      <a:pt x="106" y="1053"/>
                      <a:pt x="29" y="1051"/>
                      <a:pt x="20" y="1046"/>
                    </a:cubicBezTo>
                    <a:close/>
                  </a:path>
                </a:pathLst>
              </a:custGeom>
              <a:gradFill rotWithShape="1">
                <a:gsLst>
                  <a:gs pos="0">
                    <a:srgbClr val="FEA501"/>
                  </a:gs>
                  <a:gs pos="100000">
                    <a:srgbClr val="FEA501">
                      <a:gamma/>
                      <a:shade val="62745"/>
                      <a:invGamma/>
                    </a:srgbClr>
                  </a:gs>
                </a:gsLst>
                <a:lin ang="2700000" scaled="1"/>
              </a:gradFill>
              <a:ln>
                <a:noFill/>
              </a:ln>
              <a:extLst>
                <a:ext uri="{91240B29-F687-4F45-9708-019B960494DF}">
                  <a14:hiddenLine xmlns:a14="http://schemas.microsoft.com/office/drawing/2010/main" w="14351" cap="flat">
                    <a:solidFill>
                      <a:srgbClr val="000000"/>
                    </a:solidFill>
                    <a:prstDash val="solid"/>
                    <a:miter lim="800000"/>
                    <a:headEnd/>
                    <a:tailEnd/>
                  </a14:hiddenLine>
                </a:ext>
              </a:extLst>
            </p:spPr>
            <p:txBody>
              <a:bodyPr/>
              <a:lstStyle/>
              <a:p>
                <a:endParaRPr lang="en-US"/>
              </a:p>
            </p:txBody>
          </p:sp>
          <p:sp>
            <p:nvSpPr>
              <p:cNvPr id="24" name="Freeform 180"/>
              <p:cNvSpPr>
                <a:spLocks/>
              </p:cNvSpPr>
              <p:nvPr/>
            </p:nvSpPr>
            <p:spPr bwMode="auto">
              <a:xfrm>
                <a:off x="4972" y="2031"/>
                <a:ext cx="317" cy="95"/>
              </a:xfrm>
              <a:custGeom>
                <a:avLst/>
                <a:gdLst>
                  <a:gd name="T0" fmla="*/ 30 w 134"/>
                  <a:gd name="T1" fmla="*/ 4 h 40"/>
                  <a:gd name="T2" fmla="*/ 0 w 134"/>
                  <a:gd name="T3" fmla="*/ 17 h 40"/>
                  <a:gd name="T4" fmla="*/ 30 w 134"/>
                  <a:gd name="T5" fmla="*/ 38 h 40"/>
                  <a:gd name="T6" fmla="*/ 110 w 134"/>
                  <a:gd name="T7" fmla="*/ 39 h 40"/>
                  <a:gd name="T8" fmla="*/ 134 w 134"/>
                  <a:gd name="T9" fmla="*/ 26 h 40"/>
                  <a:gd name="T10" fmla="*/ 112 w 134"/>
                  <a:gd name="T11" fmla="*/ 9 h 40"/>
                  <a:gd name="T12" fmla="*/ 30 w 134"/>
                  <a:gd name="T13" fmla="*/ 4 h 40"/>
                </a:gdLst>
                <a:ahLst/>
                <a:cxnLst>
                  <a:cxn ang="0">
                    <a:pos x="T0" y="T1"/>
                  </a:cxn>
                  <a:cxn ang="0">
                    <a:pos x="T2" y="T3"/>
                  </a:cxn>
                  <a:cxn ang="0">
                    <a:pos x="T4" y="T5"/>
                  </a:cxn>
                  <a:cxn ang="0">
                    <a:pos x="T6" y="T7"/>
                  </a:cxn>
                  <a:cxn ang="0">
                    <a:pos x="T8" y="T9"/>
                  </a:cxn>
                  <a:cxn ang="0">
                    <a:pos x="T10" y="T11"/>
                  </a:cxn>
                  <a:cxn ang="0">
                    <a:pos x="T12" y="T13"/>
                  </a:cxn>
                </a:cxnLst>
                <a:rect l="0" t="0" r="r" b="b"/>
                <a:pathLst>
                  <a:path w="134" h="40">
                    <a:moveTo>
                      <a:pt x="30" y="4"/>
                    </a:moveTo>
                    <a:cubicBezTo>
                      <a:pt x="18" y="4"/>
                      <a:pt x="0" y="0"/>
                      <a:pt x="0" y="17"/>
                    </a:cubicBezTo>
                    <a:cubicBezTo>
                      <a:pt x="0" y="34"/>
                      <a:pt x="19" y="38"/>
                      <a:pt x="30" y="38"/>
                    </a:cubicBezTo>
                    <a:cubicBezTo>
                      <a:pt x="41" y="39"/>
                      <a:pt x="103" y="38"/>
                      <a:pt x="110" y="39"/>
                    </a:cubicBezTo>
                    <a:cubicBezTo>
                      <a:pt x="127" y="40"/>
                      <a:pt x="134" y="35"/>
                      <a:pt x="134" y="26"/>
                    </a:cubicBezTo>
                    <a:cubicBezTo>
                      <a:pt x="134" y="16"/>
                      <a:pt x="131" y="10"/>
                      <a:pt x="112" y="9"/>
                    </a:cubicBezTo>
                    <a:cubicBezTo>
                      <a:pt x="103" y="9"/>
                      <a:pt x="44" y="5"/>
                      <a:pt x="30" y="4"/>
                    </a:cubicBezTo>
                    <a:close/>
                  </a:path>
                </a:pathLst>
              </a:custGeom>
              <a:gradFill rotWithShape="1">
                <a:gsLst>
                  <a:gs pos="0">
                    <a:srgbClr val="FEA501"/>
                  </a:gs>
                  <a:gs pos="50000">
                    <a:srgbClr val="FEA501">
                      <a:gamma/>
                      <a:shade val="62745"/>
                      <a:invGamma/>
                    </a:srgbClr>
                  </a:gs>
                  <a:gs pos="100000">
                    <a:srgbClr val="FEA501"/>
                  </a:gs>
                </a:gsLst>
                <a:lin ang="5400000" scaled="1"/>
              </a:gradFill>
              <a:ln>
                <a:noFill/>
              </a:ln>
              <a:effectLst/>
              <a:extLst>
                <a:ext uri="{91240B29-F687-4F45-9708-019B960494DF}">
                  <a14:hiddenLine xmlns:a14="http://schemas.microsoft.com/office/drawing/2010/main" w="14351" cap="flat" cmpd="sng">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25" name="Freeform 181"/>
              <p:cNvSpPr>
                <a:spLocks/>
              </p:cNvSpPr>
              <p:nvPr/>
            </p:nvSpPr>
            <p:spPr bwMode="auto">
              <a:xfrm>
                <a:off x="4979" y="1852"/>
                <a:ext cx="345" cy="259"/>
              </a:xfrm>
              <a:custGeom>
                <a:avLst/>
                <a:gdLst>
                  <a:gd name="T0" fmla="*/ 116 w 146"/>
                  <a:gd name="T1" fmla="*/ 110 h 110"/>
                  <a:gd name="T2" fmla="*/ 6 w 146"/>
                  <a:gd name="T3" fmla="*/ 102 h 110"/>
                  <a:gd name="T4" fmla="*/ 0 w 146"/>
                  <a:gd name="T5" fmla="*/ 96 h 110"/>
                  <a:gd name="T6" fmla="*/ 7 w 146"/>
                  <a:gd name="T7" fmla="*/ 90 h 110"/>
                  <a:gd name="T8" fmla="*/ 116 w 146"/>
                  <a:gd name="T9" fmla="*/ 98 h 110"/>
                  <a:gd name="T10" fmla="*/ 133 w 146"/>
                  <a:gd name="T11" fmla="*/ 93 h 110"/>
                  <a:gd name="T12" fmla="*/ 134 w 146"/>
                  <a:gd name="T13" fmla="*/ 91 h 110"/>
                  <a:gd name="T14" fmla="*/ 133 w 146"/>
                  <a:gd name="T15" fmla="*/ 79 h 110"/>
                  <a:gd name="T16" fmla="*/ 133 w 146"/>
                  <a:gd name="T17" fmla="*/ 77 h 110"/>
                  <a:gd name="T18" fmla="*/ 136 w 146"/>
                  <a:gd name="T19" fmla="*/ 0 h 110"/>
                  <a:gd name="T20" fmla="*/ 145 w 146"/>
                  <a:gd name="T21" fmla="*/ 78 h 110"/>
                  <a:gd name="T22" fmla="*/ 146 w 146"/>
                  <a:gd name="T23" fmla="*/ 89 h 110"/>
                  <a:gd name="T24" fmla="*/ 142 w 146"/>
                  <a:gd name="T25" fmla="*/ 100 h 110"/>
                  <a:gd name="T26" fmla="*/ 116 w 146"/>
                  <a:gd name="T27" fmla="*/ 11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6" h="110">
                    <a:moveTo>
                      <a:pt x="116" y="110"/>
                    </a:moveTo>
                    <a:cubicBezTo>
                      <a:pt x="103" y="110"/>
                      <a:pt x="10" y="103"/>
                      <a:pt x="6" y="102"/>
                    </a:cubicBezTo>
                    <a:cubicBezTo>
                      <a:pt x="2" y="102"/>
                      <a:pt x="0" y="99"/>
                      <a:pt x="0" y="96"/>
                    </a:cubicBezTo>
                    <a:cubicBezTo>
                      <a:pt x="1" y="92"/>
                      <a:pt x="3" y="90"/>
                      <a:pt x="7" y="90"/>
                    </a:cubicBezTo>
                    <a:cubicBezTo>
                      <a:pt x="8" y="90"/>
                      <a:pt x="104" y="98"/>
                      <a:pt x="116" y="98"/>
                    </a:cubicBezTo>
                    <a:cubicBezTo>
                      <a:pt x="123" y="98"/>
                      <a:pt x="130" y="95"/>
                      <a:pt x="133" y="93"/>
                    </a:cubicBezTo>
                    <a:cubicBezTo>
                      <a:pt x="134" y="92"/>
                      <a:pt x="134" y="91"/>
                      <a:pt x="134" y="91"/>
                    </a:cubicBezTo>
                    <a:cubicBezTo>
                      <a:pt x="134" y="90"/>
                      <a:pt x="133" y="85"/>
                      <a:pt x="133" y="79"/>
                    </a:cubicBezTo>
                    <a:cubicBezTo>
                      <a:pt x="133" y="78"/>
                      <a:pt x="133" y="78"/>
                      <a:pt x="133" y="77"/>
                    </a:cubicBezTo>
                    <a:cubicBezTo>
                      <a:pt x="136" y="0"/>
                      <a:pt x="136" y="0"/>
                      <a:pt x="136" y="0"/>
                    </a:cubicBezTo>
                    <a:cubicBezTo>
                      <a:pt x="140" y="26"/>
                      <a:pt x="143" y="60"/>
                      <a:pt x="145" y="78"/>
                    </a:cubicBezTo>
                    <a:cubicBezTo>
                      <a:pt x="145" y="84"/>
                      <a:pt x="146" y="88"/>
                      <a:pt x="146" y="89"/>
                    </a:cubicBezTo>
                    <a:cubicBezTo>
                      <a:pt x="146" y="92"/>
                      <a:pt x="146" y="96"/>
                      <a:pt x="142" y="100"/>
                    </a:cubicBezTo>
                    <a:cubicBezTo>
                      <a:pt x="137" y="106"/>
                      <a:pt x="126" y="110"/>
                      <a:pt x="116" y="110"/>
                    </a:cubicBez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7" name="Group 182"/>
            <p:cNvGrpSpPr>
              <a:grpSpLocks/>
            </p:cNvGrpSpPr>
            <p:nvPr/>
          </p:nvGrpSpPr>
          <p:grpSpPr bwMode="auto">
            <a:xfrm>
              <a:off x="3868738" y="1619250"/>
              <a:ext cx="301625" cy="1562100"/>
              <a:chOff x="4878" y="631"/>
              <a:chExt cx="479" cy="2487"/>
            </a:xfrm>
          </p:grpSpPr>
          <p:sp>
            <p:nvSpPr>
              <p:cNvPr id="18" name="Freeform 183"/>
              <p:cNvSpPr>
                <a:spLocks/>
              </p:cNvSpPr>
              <p:nvPr/>
            </p:nvSpPr>
            <p:spPr bwMode="auto">
              <a:xfrm>
                <a:off x="4878" y="631"/>
                <a:ext cx="193" cy="2477"/>
              </a:xfrm>
              <a:custGeom>
                <a:avLst/>
                <a:gdLst>
                  <a:gd name="T0" fmla="*/ 68 w 82"/>
                  <a:gd name="T1" fmla="*/ 30 h 1049"/>
                  <a:gd name="T2" fmla="*/ 34 w 82"/>
                  <a:gd name="T3" fmla="*/ 354 h 1049"/>
                  <a:gd name="T4" fmla="*/ 22 w 82"/>
                  <a:gd name="T5" fmla="*/ 449 h 1049"/>
                  <a:gd name="T6" fmla="*/ 22 w 82"/>
                  <a:gd name="T7" fmla="*/ 528 h 1049"/>
                  <a:gd name="T8" fmla="*/ 18 w 82"/>
                  <a:gd name="T9" fmla="*/ 562 h 1049"/>
                  <a:gd name="T10" fmla="*/ 11 w 82"/>
                  <a:gd name="T11" fmla="*/ 729 h 1049"/>
                  <a:gd name="T12" fmla="*/ 11 w 82"/>
                  <a:gd name="T13" fmla="*/ 830 h 1049"/>
                  <a:gd name="T14" fmla="*/ 4 w 82"/>
                  <a:gd name="T15" fmla="*/ 995 h 1049"/>
                  <a:gd name="T16" fmla="*/ 35 w 82"/>
                  <a:gd name="T17" fmla="*/ 1042 h 1049"/>
                  <a:gd name="T18" fmla="*/ 76 w 82"/>
                  <a:gd name="T19" fmla="*/ 10 h 1049"/>
                  <a:gd name="T20" fmla="*/ 68 w 82"/>
                  <a:gd name="T21" fmla="*/ 30 h 10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2" h="1049">
                    <a:moveTo>
                      <a:pt x="68" y="30"/>
                    </a:moveTo>
                    <a:cubicBezTo>
                      <a:pt x="54" y="56"/>
                      <a:pt x="34" y="318"/>
                      <a:pt x="34" y="354"/>
                    </a:cubicBezTo>
                    <a:cubicBezTo>
                      <a:pt x="34" y="388"/>
                      <a:pt x="22" y="425"/>
                      <a:pt x="22" y="449"/>
                    </a:cubicBezTo>
                    <a:cubicBezTo>
                      <a:pt x="21" y="472"/>
                      <a:pt x="14" y="512"/>
                      <a:pt x="22" y="528"/>
                    </a:cubicBezTo>
                    <a:cubicBezTo>
                      <a:pt x="30" y="544"/>
                      <a:pt x="19" y="545"/>
                      <a:pt x="18" y="562"/>
                    </a:cubicBezTo>
                    <a:cubicBezTo>
                      <a:pt x="17" y="579"/>
                      <a:pt x="10" y="718"/>
                      <a:pt x="11" y="729"/>
                    </a:cubicBezTo>
                    <a:cubicBezTo>
                      <a:pt x="13" y="741"/>
                      <a:pt x="19" y="798"/>
                      <a:pt x="11" y="830"/>
                    </a:cubicBezTo>
                    <a:cubicBezTo>
                      <a:pt x="3" y="863"/>
                      <a:pt x="0" y="975"/>
                      <a:pt x="4" y="995"/>
                    </a:cubicBezTo>
                    <a:cubicBezTo>
                      <a:pt x="9" y="1014"/>
                      <a:pt x="12" y="1036"/>
                      <a:pt x="35" y="1042"/>
                    </a:cubicBezTo>
                    <a:cubicBezTo>
                      <a:pt x="58" y="1049"/>
                      <a:pt x="82" y="0"/>
                      <a:pt x="76" y="10"/>
                    </a:cubicBezTo>
                    <a:cubicBezTo>
                      <a:pt x="71" y="21"/>
                      <a:pt x="68" y="30"/>
                      <a:pt x="68" y="30"/>
                    </a:cubicBezTo>
                    <a:close/>
                  </a:path>
                </a:pathLst>
              </a:custGeom>
              <a:gradFill rotWithShape="1">
                <a:gsLst>
                  <a:gs pos="0">
                    <a:srgbClr val="FEA501">
                      <a:gamma/>
                      <a:shade val="62745"/>
                      <a:invGamma/>
                    </a:srgbClr>
                  </a:gs>
                  <a:gs pos="100000">
                    <a:srgbClr val="FEA501"/>
                  </a:gs>
                </a:gsLst>
                <a:lin ang="0" scaled="1"/>
              </a:gradFill>
              <a:ln>
                <a:noFill/>
              </a:ln>
              <a:extLst>
                <a:ext uri="{91240B29-F687-4F45-9708-019B960494DF}">
                  <a14:hiddenLine xmlns:a14="http://schemas.microsoft.com/office/drawing/2010/main" w="14351" cap="flat">
                    <a:solidFill>
                      <a:srgbClr val="000000"/>
                    </a:solidFill>
                    <a:prstDash val="solid"/>
                    <a:miter lim="800000"/>
                    <a:headEnd/>
                    <a:tailEnd/>
                  </a14:hiddenLine>
                </a:ext>
              </a:extLst>
            </p:spPr>
            <p:txBody>
              <a:bodyPr/>
              <a:lstStyle/>
              <a:p>
                <a:endParaRPr lang="en-US"/>
              </a:p>
            </p:txBody>
          </p:sp>
          <p:sp>
            <p:nvSpPr>
              <p:cNvPr id="19" name="Freeform 184"/>
              <p:cNvSpPr>
                <a:spLocks/>
              </p:cNvSpPr>
              <p:nvPr/>
            </p:nvSpPr>
            <p:spPr bwMode="auto">
              <a:xfrm>
                <a:off x="4925" y="631"/>
                <a:ext cx="432" cy="2487"/>
              </a:xfrm>
              <a:custGeom>
                <a:avLst/>
                <a:gdLst>
                  <a:gd name="T0" fmla="*/ 20 w 183"/>
                  <a:gd name="T1" fmla="*/ 1046 h 1053"/>
                  <a:gd name="T2" fmla="*/ 2 w 183"/>
                  <a:gd name="T3" fmla="*/ 1016 h 1053"/>
                  <a:gd name="T4" fmla="*/ 48 w 183"/>
                  <a:gd name="T5" fmla="*/ 30 h 1053"/>
                  <a:gd name="T6" fmla="*/ 79 w 183"/>
                  <a:gd name="T7" fmla="*/ 4 h 1053"/>
                  <a:gd name="T8" fmla="*/ 165 w 183"/>
                  <a:gd name="T9" fmla="*/ 10 h 1053"/>
                  <a:gd name="T10" fmla="*/ 183 w 183"/>
                  <a:gd name="T11" fmla="*/ 30 h 1053"/>
                  <a:gd name="T12" fmla="*/ 132 w 183"/>
                  <a:gd name="T13" fmla="*/ 1032 h 1053"/>
                  <a:gd name="T14" fmla="*/ 115 w 183"/>
                  <a:gd name="T15" fmla="*/ 1053 h 1053"/>
                  <a:gd name="T16" fmla="*/ 20 w 183"/>
                  <a:gd name="T17" fmla="*/ 1046 h 10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3" h="1053">
                    <a:moveTo>
                      <a:pt x="20" y="1046"/>
                    </a:moveTo>
                    <a:cubicBezTo>
                      <a:pt x="12" y="1041"/>
                      <a:pt x="0" y="1030"/>
                      <a:pt x="2" y="1016"/>
                    </a:cubicBezTo>
                    <a:cubicBezTo>
                      <a:pt x="3" y="1003"/>
                      <a:pt x="43" y="43"/>
                      <a:pt x="48" y="30"/>
                    </a:cubicBezTo>
                    <a:cubicBezTo>
                      <a:pt x="53" y="16"/>
                      <a:pt x="56" y="0"/>
                      <a:pt x="79" y="4"/>
                    </a:cubicBezTo>
                    <a:cubicBezTo>
                      <a:pt x="102" y="7"/>
                      <a:pt x="154" y="10"/>
                      <a:pt x="165" y="10"/>
                    </a:cubicBezTo>
                    <a:cubicBezTo>
                      <a:pt x="175" y="10"/>
                      <a:pt x="183" y="13"/>
                      <a:pt x="183" y="30"/>
                    </a:cubicBezTo>
                    <a:cubicBezTo>
                      <a:pt x="183" y="47"/>
                      <a:pt x="135" y="1010"/>
                      <a:pt x="132" y="1032"/>
                    </a:cubicBezTo>
                    <a:cubicBezTo>
                      <a:pt x="129" y="1053"/>
                      <a:pt x="125" y="1053"/>
                      <a:pt x="115" y="1053"/>
                    </a:cubicBezTo>
                    <a:cubicBezTo>
                      <a:pt x="106" y="1053"/>
                      <a:pt x="29" y="1051"/>
                      <a:pt x="20" y="1046"/>
                    </a:cubicBezTo>
                    <a:close/>
                  </a:path>
                </a:pathLst>
              </a:custGeom>
              <a:gradFill rotWithShape="1">
                <a:gsLst>
                  <a:gs pos="0">
                    <a:srgbClr val="FEA501"/>
                  </a:gs>
                  <a:gs pos="100000">
                    <a:srgbClr val="FEA501">
                      <a:gamma/>
                      <a:shade val="62745"/>
                      <a:invGamma/>
                    </a:srgbClr>
                  </a:gs>
                </a:gsLst>
                <a:lin ang="2700000" scaled="1"/>
              </a:gradFill>
              <a:ln>
                <a:noFill/>
              </a:ln>
              <a:extLst>
                <a:ext uri="{91240B29-F687-4F45-9708-019B960494DF}">
                  <a14:hiddenLine xmlns:a14="http://schemas.microsoft.com/office/drawing/2010/main" w="14351" cap="flat">
                    <a:solidFill>
                      <a:srgbClr val="000000"/>
                    </a:solidFill>
                    <a:prstDash val="solid"/>
                    <a:miter lim="800000"/>
                    <a:headEnd/>
                    <a:tailEnd/>
                  </a14:hiddenLine>
                </a:ext>
              </a:extLst>
            </p:spPr>
            <p:txBody>
              <a:bodyPr/>
              <a:lstStyle/>
              <a:p>
                <a:endParaRPr lang="en-US" dirty="0">
                  <a:latin typeface="+mj-lt"/>
                </a:endParaRPr>
              </a:p>
            </p:txBody>
          </p:sp>
          <p:sp>
            <p:nvSpPr>
              <p:cNvPr id="20" name="Freeform 185"/>
              <p:cNvSpPr>
                <a:spLocks/>
              </p:cNvSpPr>
              <p:nvPr/>
            </p:nvSpPr>
            <p:spPr bwMode="auto">
              <a:xfrm>
                <a:off x="4972" y="2031"/>
                <a:ext cx="317" cy="95"/>
              </a:xfrm>
              <a:custGeom>
                <a:avLst/>
                <a:gdLst>
                  <a:gd name="T0" fmla="*/ 30 w 134"/>
                  <a:gd name="T1" fmla="*/ 4 h 40"/>
                  <a:gd name="T2" fmla="*/ 0 w 134"/>
                  <a:gd name="T3" fmla="*/ 17 h 40"/>
                  <a:gd name="T4" fmla="*/ 30 w 134"/>
                  <a:gd name="T5" fmla="*/ 38 h 40"/>
                  <a:gd name="T6" fmla="*/ 110 w 134"/>
                  <a:gd name="T7" fmla="*/ 39 h 40"/>
                  <a:gd name="T8" fmla="*/ 134 w 134"/>
                  <a:gd name="T9" fmla="*/ 26 h 40"/>
                  <a:gd name="T10" fmla="*/ 112 w 134"/>
                  <a:gd name="T11" fmla="*/ 9 h 40"/>
                  <a:gd name="T12" fmla="*/ 30 w 134"/>
                  <a:gd name="T13" fmla="*/ 4 h 40"/>
                </a:gdLst>
                <a:ahLst/>
                <a:cxnLst>
                  <a:cxn ang="0">
                    <a:pos x="T0" y="T1"/>
                  </a:cxn>
                  <a:cxn ang="0">
                    <a:pos x="T2" y="T3"/>
                  </a:cxn>
                  <a:cxn ang="0">
                    <a:pos x="T4" y="T5"/>
                  </a:cxn>
                  <a:cxn ang="0">
                    <a:pos x="T6" y="T7"/>
                  </a:cxn>
                  <a:cxn ang="0">
                    <a:pos x="T8" y="T9"/>
                  </a:cxn>
                  <a:cxn ang="0">
                    <a:pos x="T10" y="T11"/>
                  </a:cxn>
                  <a:cxn ang="0">
                    <a:pos x="T12" y="T13"/>
                  </a:cxn>
                </a:cxnLst>
                <a:rect l="0" t="0" r="r" b="b"/>
                <a:pathLst>
                  <a:path w="134" h="40">
                    <a:moveTo>
                      <a:pt x="30" y="4"/>
                    </a:moveTo>
                    <a:cubicBezTo>
                      <a:pt x="18" y="4"/>
                      <a:pt x="0" y="0"/>
                      <a:pt x="0" y="17"/>
                    </a:cubicBezTo>
                    <a:cubicBezTo>
                      <a:pt x="0" y="34"/>
                      <a:pt x="19" y="38"/>
                      <a:pt x="30" y="38"/>
                    </a:cubicBezTo>
                    <a:cubicBezTo>
                      <a:pt x="41" y="39"/>
                      <a:pt x="103" y="38"/>
                      <a:pt x="110" y="39"/>
                    </a:cubicBezTo>
                    <a:cubicBezTo>
                      <a:pt x="127" y="40"/>
                      <a:pt x="134" y="35"/>
                      <a:pt x="134" y="26"/>
                    </a:cubicBezTo>
                    <a:cubicBezTo>
                      <a:pt x="134" y="16"/>
                      <a:pt x="131" y="10"/>
                      <a:pt x="112" y="9"/>
                    </a:cubicBezTo>
                    <a:cubicBezTo>
                      <a:pt x="103" y="9"/>
                      <a:pt x="44" y="5"/>
                      <a:pt x="30" y="4"/>
                    </a:cubicBezTo>
                    <a:close/>
                  </a:path>
                </a:pathLst>
              </a:custGeom>
              <a:gradFill rotWithShape="1">
                <a:gsLst>
                  <a:gs pos="0">
                    <a:srgbClr val="FEA501"/>
                  </a:gs>
                  <a:gs pos="50000">
                    <a:srgbClr val="FEA501">
                      <a:gamma/>
                      <a:shade val="62745"/>
                      <a:invGamma/>
                    </a:srgbClr>
                  </a:gs>
                  <a:gs pos="100000">
                    <a:srgbClr val="FEA501"/>
                  </a:gs>
                </a:gsLst>
                <a:lin ang="5400000" scaled="1"/>
              </a:gradFill>
              <a:ln>
                <a:noFill/>
              </a:ln>
              <a:effectLst/>
              <a:extLst>
                <a:ext uri="{91240B29-F687-4F45-9708-019B960494DF}">
                  <a14:hiddenLine xmlns:a14="http://schemas.microsoft.com/office/drawing/2010/main" w="14351" cap="flat" cmpd="sng">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21" name="Freeform 186"/>
              <p:cNvSpPr>
                <a:spLocks/>
              </p:cNvSpPr>
              <p:nvPr/>
            </p:nvSpPr>
            <p:spPr bwMode="auto">
              <a:xfrm>
                <a:off x="4979" y="1852"/>
                <a:ext cx="345" cy="259"/>
              </a:xfrm>
              <a:custGeom>
                <a:avLst/>
                <a:gdLst>
                  <a:gd name="T0" fmla="*/ 116 w 146"/>
                  <a:gd name="T1" fmla="*/ 110 h 110"/>
                  <a:gd name="T2" fmla="*/ 6 w 146"/>
                  <a:gd name="T3" fmla="*/ 102 h 110"/>
                  <a:gd name="T4" fmla="*/ 0 w 146"/>
                  <a:gd name="T5" fmla="*/ 96 h 110"/>
                  <a:gd name="T6" fmla="*/ 7 w 146"/>
                  <a:gd name="T7" fmla="*/ 90 h 110"/>
                  <a:gd name="T8" fmla="*/ 116 w 146"/>
                  <a:gd name="T9" fmla="*/ 98 h 110"/>
                  <a:gd name="T10" fmla="*/ 133 w 146"/>
                  <a:gd name="T11" fmla="*/ 93 h 110"/>
                  <a:gd name="T12" fmla="*/ 134 w 146"/>
                  <a:gd name="T13" fmla="*/ 91 h 110"/>
                  <a:gd name="T14" fmla="*/ 133 w 146"/>
                  <a:gd name="T15" fmla="*/ 79 h 110"/>
                  <a:gd name="T16" fmla="*/ 133 w 146"/>
                  <a:gd name="T17" fmla="*/ 77 h 110"/>
                  <a:gd name="T18" fmla="*/ 136 w 146"/>
                  <a:gd name="T19" fmla="*/ 0 h 110"/>
                  <a:gd name="T20" fmla="*/ 145 w 146"/>
                  <a:gd name="T21" fmla="*/ 78 h 110"/>
                  <a:gd name="T22" fmla="*/ 146 w 146"/>
                  <a:gd name="T23" fmla="*/ 89 h 110"/>
                  <a:gd name="T24" fmla="*/ 142 w 146"/>
                  <a:gd name="T25" fmla="*/ 100 h 110"/>
                  <a:gd name="T26" fmla="*/ 116 w 146"/>
                  <a:gd name="T27" fmla="*/ 11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6" h="110">
                    <a:moveTo>
                      <a:pt x="116" y="110"/>
                    </a:moveTo>
                    <a:cubicBezTo>
                      <a:pt x="103" y="110"/>
                      <a:pt x="10" y="103"/>
                      <a:pt x="6" y="102"/>
                    </a:cubicBezTo>
                    <a:cubicBezTo>
                      <a:pt x="2" y="102"/>
                      <a:pt x="0" y="99"/>
                      <a:pt x="0" y="96"/>
                    </a:cubicBezTo>
                    <a:cubicBezTo>
                      <a:pt x="1" y="92"/>
                      <a:pt x="3" y="90"/>
                      <a:pt x="7" y="90"/>
                    </a:cubicBezTo>
                    <a:cubicBezTo>
                      <a:pt x="8" y="90"/>
                      <a:pt x="104" y="98"/>
                      <a:pt x="116" y="98"/>
                    </a:cubicBezTo>
                    <a:cubicBezTo>
                      <a:pt x="123" y="98"/>
                      <a:pt x="130" y="95"/>
                      <a:pt x="133" y="93"/>
                    </a:cubicBezTo>
                    <a:cubicBezTo>
                      <a:pt x="134" y="92"/>
                      <a:pt x="134" y="91"/>
                      <a:pt x="134" y="91"/>
                    </a:cubicBezTo>
                    <a:cubicBezTo>
                      <a:pt x="134" y="90"/>
                      <a:pt x="133" y="85"/>
                      <a:pt x="133" y="79"/>
                    </a:cubicBezTo>
                    <a:cubicBezTo>
                      <a:pt x="133" y="78"/>
                      <a:pt x="133" y="78"/>
                      <a:pt x="133" y="77"/>
                    </a:cubicBezTo>
                    <a:cubicBezTo>
                      <a:pt x="136" y="0"/>
                      <a:pt x="136" y="0"/>
                      <a:pt x="136" y="0"/>
                    </a:cubicBezTo>
                    <a:cubicBezTo>
                      <a:pt x="140" y="26"/>
                      <a:pt x="143" y="60"/>
                      <a:pt x="145" y="78"/>
                    </a:cubicBezTo>
                    <a:cubicBezTo>
                      <a:pt x="145" y="84"/>
                      <a:pt x="146" y="88"/>
                      <a:pt x="146" y="89"/>
                    </a:cubicBezTo>
                    <a:cubicBezTo>
                      <a:pt x="146" y="92"/>
                      <a:pt x="146" y="96"/>
                      <a:pt x="142" y="100"/>
                    </a:cubicBezTo>
                    <a:cubicBezTo>
                      <a:pt x="137" y="106"/>
                      <a:pt x="126" y="110"/>
                      <a:pt x="116" y="110"/>
                    </a:cubicBez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8" name="Group 196"/>
            <p:cNvGrpSpPr>
              <a:grpSpLocks/>
            </p:cNvGrpSpPr>
            <p:nvPr/>
          </p:nvGrpSpPr>
          <p:grpSpPr bwMode="auto">
            <a:xfrm flipH="1">
              <a:off x="5002213" y="1631950"/>
              <a:ext cx="300037" cy="1562100"/>
              <a:chOff x="4878" y="631"/>
              <a:chExt cx="479" cy="2487"/>
            </a:xfrm>
          </p:grpSpPr>
          <p:sp>
            <p:nvSpPr>
              <p:cNvPr id="14" name="Freeform 197"/>
              <p:cNvSpPr>
                <a:spLocks/>
              </p:cNvSpPr>
              <p:nvPr/>
            </p:nvSpPr>
            <p:spPr bwMode="auto">
              <a:xfrm>
                <a:off x="4878" y="631"/>
                <a:ext cx="193" cy="2477"/>
              </a:xfrm>
              <a:custGeom>
                <a:avLst/>
                <a:gdLst>
                  <a:gd name="T0" fmla="*/ 68 w 82"/>
                  <a:gd name="T1" fmla="*/ 30 h 1049"/>
                  <a:gd name="T2" fmla="*/ 34 w 82"/>
                  <a:gd name="T3" fmla="*/ 354 h 1049"/>
                  <a:gd name="T4" fmla="*/ 22 w 82"/>
                  <a:gd name="T5" fmla="*/ 449 h 1049"/>
                  <a:gd name="T6" fmla="*/ 22 w 82"/>
                  <a:gd name="T7" fmla="*/ 528 h 1049"/>
                  <a:gd name="T8" fmla="*/ 18 w 82"/>
                  <a:gd name="T9" fmla="*/ 562 h 1049"/>
                  <a:gd name="T10" fmla="*/ 11 w 82"/>
                  <a:gd name="T11" fmla="*/ 729 h 1049"/>
                  <a:gd name="T12" fmla="*/ 11 w 82"/>
                  <a:gd name="T13" fmla="*/ 830 h 1049"/>
                  <a:gd name="T14" fmla="*/ 4 w 82"/>
                  <a:gd name="T15" fmla="*/ 995 h 1049"/>
                  <a:gd name="T16" fmla="*/ 35 w 82"/>
                  <a:gd name="T17" fmla="*/ 1042 h 1049"/>
                  <a:gd name="T18" fmla="*/ 76 w 82"/>
                  <a:gd name="T19" fmla="*/ 10 h 1049"/>
                  <a:gd name="T20" fmla="*/ 68 w 82"/>
                  <a:gd name="T21" fmla="*/ 30 h 10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2" h="1049">
                    <a:moveTo>
                      <a:pt x="68" y="30"/>
                    </a:moveTo>
                    <a:cubicBezTo>
                      <a:pt x="54" y="56"/>
                      <a:pt x="34" y="318"/>
                      <a:pt x="34" y="354"/>
                    </a:cubicBezTo>
                    <a:cubicBezTo>
                      <a:pt x="34" y="388"/>
                      <a:pt x="22" y="425"/>
                      <a:pt x="22" y="449"/>
                    </a:cubicBezTo>
                    <a:cubicBezTo>
                      <a:pt x="21" y="472"/>
                      <a:pt x="14" y="512"/>
                      <a:pt x="22" y="528"/>
                    </a:cubicBezTo>
                    <a:cubicBezTo>
                      <a:pt x="30" y="544"/>
                      <a:pt x="19" y="545"/>
                      <a:pt x="18" y="562"/>
                    </a:cubicBezTo>
                    <a:cubicBezTo>
                      <a:pt x="17" y="579"/>
                      <a:pt x="10" y="718"/>
                      <a:pt x="11" y="729"/>
                    </a:cubicBezTo>
                    <a:cubicBezTo>
                      <a:pt x="13" y="741"/>
                      <a:pt x="19" y="798"/>
                      <a:pt x="11" y="830"/>
                    </a:cubicBezTo>
                    <a:cubicBezTo>
                      <a:pt x="3" y="863"/>
                      <a:pt x="0" y="975"/>
                      <a:pt x="4" y="995"/>
                    </a:cubicBezTo>
                    <a:cubicBezTo>
                      <a:pt x="9" y="1014"/>
                      <a:pt x="12" y="1036"/>
                      <a:pt x="35" y="1042"/>
                    </a:cubicBezTo>
                    <a:cubicBezTo>
                      <a:pt x="58" y="1049"/>
                      <a:pt x="82" y="0"/>
                      <a:pt x="76" y="10"/>
                    </a:cubicBezTo>
                    <a:cubicBezTo>
                      <a:pt x="71" y="21"/>
                      <a:pt x="68" y="30"/>
                      <a:pt x="68" y="30"/>
                    </a:cubicBezTo>
                    <a:close/>
                  </a:path>
                </a:pathLst>
              </a:custGeom>
              <a:gradFill rotWithShape="1">
                <a:gsLst>
                  <a:gs pos="0">
                    <a:srgbClr val="FEA501">
                      <a:gamma/>
                      <a:shade val="62745"/>
                      <a:invGamma/>
                    </a:srgbClr>
                  </a:gs>
                  <a:gs pos="100000">
                    <a:srgbClr val="FEA501"/>
                  </a:gs>
                </a:gsLst>
                <a:lin ang="0" scaled="1"/>
              </a:gradFill>
              <a:ln>
                <a:noFill/>
              </a:ln>
              <a:extLst>
                <a:ext uri="{91240B29-F687-4F45-9708-019B960494DF}">
                  <a14:hiddenLine xmlns:a14="http://schemas.microsoft.com/office/drawing/2010/main" w="14351" cap="flat">
                    <a:solidFill>
                      <a:srgbClr val="000000"/>
                    </a:solidFill>
                    <a:prstDash val="solid"/>
                    <a:miter lim="800000"/>
                    <a:headEnd/>
                    <a:tailEnd/>
                  </a14:hiddenLine>
                </a:ext>
              </a:extLst>
            </p:spPr>
            <p:txBody>
              <a:bodyPr/>
              <a:lstStyle/>
              <a:p>
                <a:endParaRPr lang="en-US"/>
              </a:p>
            </p:txBody>
          </p:sp>
          <p:sp>
            <p:nvSpPr>
              <p:cNvPr id="15" name="Freeform 198"/>
              <p:cNvSpPr>
                <a:spLocks/>
              </p:cNvSpPr>
              <p:nvPr/>
            </p:nvSpPr>
            <p:spPr bwMode="auto">
              <a:xfrm>
                <a:off x="4925" y="631"/>
                <a:ext cx="432" cy="2487"/>
              </a:xfrm>
              <a:custGeom>
                <a:avLst/>
                <a:gdLst>
                  <a:gd name="T0" fmla="*/ 20 w 183"/>
                  <a:gd name="T1" fmla="*/ 1046 h 1053"/>
                  <a:gd name="T2" fmla="*/ 2 w 183"/>
                  <a:gd name="T3" fmla="*/ 1016 h 1053"/>
                  <a:gd name="T4" fmla="*/ 48 w 183"/>
                  <a:gd name="T5" fmla="*/ 30 h 1053"/>
                  <a:gd name="T6" fmla="*/ 79 w 183"/>
                  <a:gd name="T7" fmla="*/ 4 h 1053"/>
                  <a:gd name="T8" fmla="*/ 165 w 183"/>
                  <a:gd name="T9" fmla="*/ 10 h 1053"/>
                  <a:gd name="T10" fmla="*/ 183 w 183"/>
                  <a:gd name="T11" fmla="*/ 30 h 1053"/>
                  <a:gd name="T12" fmla="*/ 132 w 183"/>
                  <a:gd name="T13" fmla="*/ 1032 h 1053"/>
                  <a:gd name="T14" fmla="*/ 115 w 183"/>
                  <a:gd name="T15" fmla="*/ 1053 h 1053"/>
                  <a:gd name="T16" fmla="*/ 20 w 183"/>
                  <a:gd name="T17" fmla="*/ 1046 h 10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3" h="1053">
                    <a:moveTo>
                      <a:pt x="20" y="1046"/>
                    </a:moveTo>
                    <a:cubicBezTo>
                      <a:pt x="12" y="1041"/>
                      <a:pt x="0" y="1030"/>
                      <a:pt x="2" y="1016"/>
                    </a:cubicBezTo>
                    <a:cubicBezTo>
                      <a:pt x="3" y="1003"/>
                      <a:pt x="43" y="43"/>
                      <a:pt x="48" y="30"/>
                    </a:cubicBezTo>
                    <a:cubicBezTo>
                      <a:pt x="53" y="16"/>
                      <a:pt x="56" y="0"/>
                      <a:pt x="79" y="4"/>
                    </a:cubicBezTo>
                    <a:cubicBezTo>
                      <a:pt x="102" y="7"/>
                      <a:pt x="154" y="10"/>
                      <a:pt x="165" y="10"/>
                    </a:cubicBezTo>
                    <a:cubicBezTo>
                      <a:pt x="175" y="10"/>
                      <a:pt x="183" y="13"/>
                      <a:pt x="183" y="30"/>
                    </a:cubicBezTo>
                    <a:cubicBezTo>
                      <a:pt x="183" y="47"/>
                      <a:pt x="135" y="1010"/>
                      <a:pt x="132" y="1032"/>
                    </a:cubicBezTo>
                    <a:cubicBezTo>
                      <a:pt x="129" y="1053"/>
                      <a:pt x="125" y="1053"/>
                      <a:pt x="115" y="1053"/>
                    </a:cubicBezTo>
                    <a:cubicBezTo>
                      <a:pt x="106" y="1053"/>
                      <a:pt x="29" y="1051"/>
                      <a:pt x="20" y="1046"/>
                    </a:cubicBezTo>
                    <a:close/>
                  </a:path>
                </a:pathLst>
              </a:custGeom>
              <a:gradFill rotWithShape="1">
                <a:gsLst>
                  <a:gs pos="0">
                    <a:srgbClr val="FEA501"/>
                  </a:gs>
                  <a:gs pos="100000">
                    <a:srgbClr val="FEA501">
                      <a:gamma/>
                      <a:shade val="62745"/>
                      <a:invGamma/>
                    </a:srgbClr>
                  </a:gs>
                </a:gsLst>
                <a:lin ang="2700000" scaled="1"/>
              </a:gradFill>
              <a:ln>
                <a:noFill/>
              </a:ln>
              <a:extLst>
                <a:ext uri="{91240B29-F687-4F45-9708-019B960494DF}">
                  <a14:hiddenLine xmlns:a14="http://schemas.microsoft.com/office/drawing/2010/main" w="14351" cap="flat">
                    <a:solidFill>
                      <a:srgbClr val="000000"/>
                    </a:solidFill>
                    <a:prstDash val="solid"/>
                    <a:miter lim="800000"/>
                    <a:headEnd/>
                    <a:tailEnd/>
                  </a14:hiddenLine>
                </a:ext>
              </a:extLst>
            </p:spPr>
            <p:txBody>
              <a:bodyPr/>
              <a:lstStyle/>
              <a:p>
                <a:endParaRPr lang="en-US"/>
              </a:p>
            </p:txBody>
          </p:sp>
          <p:sp>
            <p:nvSpPr>
              <p:cNvPr id="16" name="Freeform 199"/>
              <p:cNvSpPr>
                <a:spLocks/>
              </p:cNvSpPr>
              <p:nvPr/>
            </p:nvSpPr>
            <p:spPr bwMode="auto">
              <a:xfrm>
                <a:off x="4972" y="2031"/>
                <a:ext cx="317" cy="95"/>
              </a:xfrm>
              <a:custGeom>
                <a:avLst/>
                <a:gdLst>
                  <a:gd name="T0" fmla="*/ 30 w 134"/>
                  <a:gd name="T1" fmla="*/ 4 h 40"/>
                  <a:gd name="T2" fmla="*/ 0 w 134"/>
                  <a:gd name="T3" fmla="*/ 17 h 40"/>
                  <a:gd name="T4" fmla="*/ 30 w 134"/>
                  <a:gd name="T5" fmla="*/ 38 h 40"/>
                  <a:gd name="T6" fmla="*/ 110 w 134"/>
                  <a:gd name="T7" fmla="*/ 39 h 40"/>
                  <a:gd name="T8" fmla="*/ 134 w 134"/>
                  <a:gd name="T9" fmla="*/ 26 h 40"/>
                  <a:gd name="T10" fmla="*/ 112 w 134"/>
                  <a:gd name="T11" fmla="*/ 9 h 40"/>
                  <a:gd name="T12" fmla="*/ 30 w 134"/>
                  <a:gd name="T13" fmla="*/ 4 h 40"/>
                </a:gdLst>
                <a:ahLst/>
                <a:cxnLst>
                  <a:cxn ang="0">
                    <a:pos x="T0" y="T1"/>
                  </a:cxn>
                  <a:cxn ang="0">
                    <a:pos x="T2" y="T3"/>
                  </a:cxn>
                  <a:cxn ang="0">
                    <a:pos x="T4" y="T5"/>
                  </a:cxn>
                  <a:cxn ang="0">
                    <a:pos x="T6" y="T7"/>
                  </a:cxn>
                  <a:cxn ang="0">
                    <a:pos x="T8" y="T9"/>
                  </a:cxn>
                  <a:cxn ang="0">
                    <a:pos x="T10" y="T11"/>
                  </a:cxn>
                  <a:cxn ang="0">
                    <a:pos x="T12" y="T13"/>
                  </a:cxn>
                </a:cxnLst>
                <a:rect l="0" t="0" r="r" b="b"/>
                <a:pathLst>
                  <a:path w="134" h="40">
                    <a:moveTo>
                      <a:pt x="30" y="4"/>
                    </a:moveTo>
                    <a:cubicBezTo>
                      <a:pt x="18" y="4"/>
                      <a:pt x="0" y="0"/>
                      <a:pt x="0" y="17"/>
                    </a:cubicBezTo>
                    <a:cubicBezTo>
                      <a:pt x="0" y="34"/>
                      <a:pt x="19" y="38"/>
                      <a:pt x="30" y="38"/>
                    </a:cubicBezTo>
                    <a:cubicBezTo>
                      <a:pt x="41" y="39"/>
                      <a:pt x="103" y="38"/>
                      <a:pt x="110" y="39"/>
                    </a:cubicBezTo>
                    <a:cubicBezTo>
                      <a:pt x="127" y="40"/>
                      <a:pt x="134" y="35"/>
                      <a:pt x="134" y="26"/>
                    </a:cubicBezTo>
                    <a:cubicBezTo>
                      <a:pt x="134" y="16"/>
                      <a:pt x="131" y="10"/>
                      <a:pt x="112" y="9"/>
                    </a:cubicBezTo>
                    <a:cubicBezTo>
                      <a:pt x="103" y="9"/>
                      <a:pt x="44" y="5"/>
                      <a:pt x="30" y="4"/>
                    </a:cubicBezTo>
                    <a:close/>
                  </a:path>
                </a:pathLst>
              </a:custGeom>
              <a:gradFill rotWithShape="1">
                <a:gsLst>
                  <a:gs pos="0">
                    <a:srgbClr val="FEA501"/>
                  </a:gs>
                  <a:gs pos="50000">
                    <a:srgbClr val="FEA501">
                      <a:gamma/>
                      <a:shade val="62745"/>
                      <a:invGamma/>
                    </a:srgbClr>
                  </a:gs>
                  <a:gs pos="100000">
                    <a:srgbClr val="FEA501"/>
                  </a:gs>
                </a:gsLst>
                <a:lin ang="5400000" scaled="1"/>
              </a:gradFill>
              <a:ln>
                <a:noFill/>
              </a:ln>
              <a:effectLst/>
              <a:extLst>
                <a:ext uri="{91240B29-F687-4F45-9708-019B960494DF}">
                  <a14:hiddenLine xmlns:a14="http://schemas.microsoft.com/office/drawing/2010/main" w="14351" cap="flat" cmpd="sng">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17" name="Freeform 200"/>
              <p:cNvSpPr>
                <a:spLocks/>
              </p:cNvSpPr>
              <p:nvPr/>
            </p:nvSpPr>
            <p:spPr bwMode="auto">
              <a:xfrm>
                <a:off x="4979" y="1852"/>
                <a:ext cx="345" cy="259"/>
              </a:xfrm>
              <a:custGeom>
                <a:avLst/>
                <a:gdLst>
                  <a:gd name="T0" fmla="*/ 116 w 146"/>
                  <a:gd name="T1" fmla="*/ 110 h 110"/>
                  <a:gd name="T2" fmla="*/ 6 w 146"/>
                  <a:gd name="T3" fmla="*/ 102 h 110"/>
                  <a:gd name="T4" fmla="*/ 0 w 146"/>
                  <a:gd name="T5" fmla="*/ 96 h 110"/>
                  <a:gd name="T6" fmla="*/ 7 w 146"/>
                  <a:gd name="T7" fmla="*/ 90 h 110"/>
                  <a:gd name="T8" fmla="*/ 116 w 146"/>
                  <a:gd name="T9" fmla="*/ 98 h 110"/>
                  <a:gd name="T10" fmla="*/ 133 w 146"/>
                  <a:gd name="T11" fmla="*/ 93 h 110"/>
                  <a:gd name="T12" fmla="*/ 134 w 146"/>
                  <a:gd name="T13" fmla="*/ 91 h 110"/>
                  <a:gd name="T14" fmla="*/ 133 w 146"/>
                  <a:gd name="T15" fmla="*/ 79 h 110"/>
                  <a:gd name="T16" fmla="*/ 133 w 146"/>
                  <a:gd name="T17" fmla="*/ 77 h 110"/>
                  <a:gd name="T18" fmla="*/ 136 w 146"/>
                  <a:gd name="T19" fmla="*/ 0 h 110"/>
                  <a:gd name="T20" fmla="*/ 145 w 146"/>
                  <a:gd name="T21" fmla="*/ 78 h 110"/>
                  <a:gd name="T22" fmla="*/ 146 w 146"/>
                  <a:gd name="T23" fmla="*/ 89 h 110"/>
                  <a:gd name="T24" fmla="*/ 142 w 146"/>
                  <a:gd name="T25" fmla="*/ 100 h 110"/>
                  <a:gd name="T26" fmla="*/ 116 w 146"/>
                  <a:gd name="T27" fmla="*/ 11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6" h="110">
                    <a:moveTo>
                      <a:pt x="116" y="110"/>
                    </a:moveTo>
                    <a:cubicBezTo>
                      <a:pt x="103" y="110"/>
                      <a:pt x="10" y="103"/>
                      <a:pt x="6" y="102"/>
                    </a:cubicBezTo>
                    <a:cubicBezTo>
                      <a:pt x="2" y="102"/>
                      <a:pt x="0" y="99"/>
                      <a:pt x="0" y="96"/>
                    </a:cubicBezTo>
                    <a:cubicBezTo>
                      <a:pt x="1" y="92"/>
                      <a:pt x="3" y="90"/>
                      <a:pt x="7" y="90"/>
                    </a:cubicBezTo>
                    <a:cubicBezTo>
                      <a:pt x="8" y="90"/>
                      <a:pt x="104" y="98"/>
                      <a:pt x="116" y="98"/>
                    </a:cubicBezTo>
                    <a:cubicBezTo>
                      <a:pt x="123" y="98"/>
                      <a:pt x="130" y="95"/>
                      <a:pt x="133" y="93"/>
                    </a:cubicBezTo>
                    <a:cubicBezTo>
                      <a:pt x="134" y="92"/>
                      <a:pt x="134" y="91"/>
                      <a:pt x="134" y="91"/>
                    </a:cubicBezTo>
                    <a:cubicBezTo>
                      <a:pt x="134" y="90"/>
                      <a:pt x="133" y="85"/>
                      <a:pt x="133" y="79"/>
                    </a:cubicBezTo>
                    <a:cubicBezTo>
                      <a:pt x="133" y="78"/>
                      <a:pt x="133" y="78"/>
                      <a:pt x="133" y="77"/>
                    </a:cubicBezTo>
                    <a:cubicBezTo>
                      <a:pt x="136" y="0"/>
                      <a:pt x="136" y="0"/>
                      <a:pt x="136" y="0"/>
                    </a:cubicBezTo>
                    <a:cubicBezTo>
                      <a:pt x="140" y="26"/>
                      <a:pt x="143" y="60"/>
                      <a:pt x="145" y="78"/>
                    </a:cubicBezTo>
                    <a:cubicBezTo>
                      <a:pt x="145" y="84"/>
                      <a:pt x="146" y="88"/>
                      <a:pt x="146" y="89"/>
                    </a:cubicBezTo>
                    <a:cubicBezTo>
                      <a:pt x="146" y="92"/>
                      <a:pt x="146" y="96"/>
                      <a:pt x="142" y="100"/>
                    </a:cubicBezTo>
                    <a:cubicBezTo>
                      <a:pt x="137" y="106"/>
                      <a:pt x="126" y="110"/>
                      <a:pt x="116" y="110"/>
                    </a:cubicBez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9" name="Group 201"/>
            <p:cNvGrpSpPr>
              <a:grpSpLocks/>
            </p:cNvGrpSpPr>
            <p:nvPr/>
          </p:nvGrpSpPr>
          <p:grpSpPr bwMode="auto">
            <a:xfrm>
              <a:off x="7835900" y="1625600"/>
              <a:ext cx="301625" cy="1562100"/>
              <a:chOff x="4878" y="631"/>
              <a:chExt cx="479" cy="2487"/>
            </a:xfrm>
          </p:grpSpPr>
          <p:sp>
            <p:nvSpPr>
              <p:cNvPr id="10" name="Freeform 202"/>
              <p:cNvSpPr>
                <a:spLocks/>
              </p:cNvSpPr>
              <p:nvPr/>
            </p:nvSpPr>
            <p:spPr bwMode="auto">
              <a:xfrm>
                <a:off x="4878" y="631"/>
                <a:ext cx="193" cy="2477"/>
              </a:xfrm>
              <a:custGeom>
                <a:avLst/>
                <a:gdLst>
                  <a:gd name="T0" fmla="*/ 68 w 82"/>
                  <a:gd name="T1" fmla="*/ 30 h 1049"/>
                  <a:gd name="T2" fmla="*/ 34 w 82"/>
                  <a:gd name="T3" fmla="*/ 354 h 1049"/>
                  <a:gd name="T4" fmla="*/ 22 w 82"/>
                  <a:gd name="T5" fmla="*/ 449 h 1049"/>
                  <a:gd name="T6" fmla="*/ 22 w 82"/>
                  <a:gd name="T7" fmla="*/ 528 h 1049"/>
                  <a:gd name="T8" fmla="*/ 18 w 82"/>
                  <a:gd name="T9" fmla="*/ 562 h 1049"/>
                  <a:gd name="T10" fmla="*/ 11 w 82"/>
                  <a:gd name="T11" fmla="*/ 729 h 1049"/>
                  <a:gd name="T12" fmla="*/ 11 w 82"/>
                  <a:gd name="T13" fmla="*/ 830 h 1049"/>
                  <a:gd name="T14" fmla="*/ 4 w 82"/>
                  <a:gd name="T15" fmla="*/ 995 h 1049"/>
                  <a:gd name="T16" fmla="*/ 35 w 82"/>
                  <a:gd name="T17" fmla="*/ 1042 h 1049"/>
                  <a:gd name="T18" fmla="*/ 76 w 82"/>
                  <a:gd name="T19" fmla="*/ 10 h 1049"/>
                  <a:gd name="T20" fmla="*/ 68 w 82"/>
                  <a:gd name="T21" fmla="*/ 30 h 10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2" h="1049">
                    <a:moveTo>
                      <a:pt x="68" y="30"/>
                    </a:moveTo>
                    <a:cubicBezTo>
                      <a:pt x="54" y="56"/>
                      <a:pt x="34" y="318"/>
                      <a:pt x="34" y="354"/>
                    </a:cubicBezTo>
                    <a:cubicBezTo>
                      <a:pt x="34" y="388"/>
                      <a:pt x="22" y="425"/>
                      <a:pt x="22" y="449"/>
                    </a:cubicBezTo>
                    <a:cubicBezTo>
                      <a:pt x="21" y="472"/>
                      <a:pt x="14" y="512"/>
                      <a:pt x="22" y="528"/>
                    </a:cubicBezTo>
                    <a:cubicBezTo>
                      <a:pt x="30" y="544"/>
                      <a:pt x="19" y="545"/>
                      <a:pt x="18" y="562"/>
                    </a:cubicBezTo>
                    <a:cubicBezTo>
                      <a:pt x="17" y="579"/>
                      <a:pt x="10" y="718"/>
                      <a:pt x="11" y="729"/>
                    </a:cubicBezTo>
                    <a:cubicBezTo>
                      <a:pt x="13" y="741"/>
                      <a:pt x="19" y="798"/>
                      <a:pt x="11" y="830"/>
                    </a:cubicBezTo>
                    <a:cubicBezTo>
                      <a:pt x="3" y="863"/>
                      <a:pt x="0" y="975"/>
                      <a:pt x="4" y="995"/>
                    </a:cubicBezTo>
                    <a:cubicBezTo>
                      <a:pt x="9" y="1014"/>
                      <a:pt x="12" y="1036"/>
                      <a:pt x="35" y="1042"/>
                    </a:cubicBezTo>
                    <a:cubicBezTo>
                      <a:pt x="58" y="1049"/>
                      <a:pt x="82" y="0"/>
                      <a:pt x="76" y="10"/>
                    </a:cubicBezTo>
                    <a:cubicBezTo>
                      <a:pt x="71" y="21"/>
                      <a:pt x="68" y="30"/>
                      <a:pt x="68" y="30"/>
                    </a:cubicBezTo>
                    <a:close/>
                  </a:path>
                </a:pathLst>
              </a:custGeom>
              <a:gradFill rotWithShape="1">
                <a:gsLst>
                  <a:gs pos="0">
                    <a:srgbClr val="FEA501">
                      <a:gamma/>
                      <a:shade val="62745"/>
                      <a:invGamma/>
                    </a:srgbClr>
                  </a:gs>
                  <a:gs pos="100000">
                    <a:srgbClr val="FEA501"/>
                  </a:gs>
                </a:gsLst>
                <a:lin ang="0" scaled="1"/>
              </a:gradFill>
              <a:ln>
                <a:noFill/>
              </a:ln>
              <a:extLst>
                <a:ext uri="{91240B29-F687-4F45-9708-019B960494DF}">
                  <a14:hiddenLine xmlns:a14="http://schemas.microsoft.com/office/drawing/2010/main" w="14351" cap="flat">
                    <a:solidFill>
                      <a:srgbClr val="000000"/>
                    </a:solidFill>
                    <a:prstDash val="solid"/>
                    <a:miter lim="800000"/>
                    <a:headEnd/>
                    <a:tailEnd/>
                  </a14:hiddenLine>
                </a:ext>
              </a:extLst>
            </p:spPr>
            <p:txBody>
              <a:bodyPr/>
              <a:lstStyle/>
              <a:p>
                <a:endParaRPr lang="en-US"/>
              </a:p>
            </p:txBody>
          </p:sp>
          <p:sp>
            <p:nvSpPr>
              <p:cNvPr id="11" name="Freeform 203"/>
              <p:cNvSpPr>
                <a:spLocks/>
              </p:cNvSpPr>
              <p:nvPr/>
            </p:nvSpPr>
            <p:spPr bwMode="auto">
              <a:xfrm>
                <a:off x="4925" y="631"/>
                <a:ext cx="432" cy="2487"/>
              </a:xfrm>
              <a:custGeom>
                <a:avLst/>
                <a:gdLst>
                  <a:gd name="T0" fmla="*/ 20 w 183"/>
                  <a:gd name="T1" fmla="*/ 1046 h 1053"/>
                  <a:gd name="T2" fmla="*/ 2 w 183"/>
                  <a:gd name="T3" fmla="*/ 1016 h 1053"/>
                  <a:gd name="T4" fmla="*/ 48 w 183"/>
                  <a:gd name="T5" fmla="*/ 30 h 1053"/>
                  <a:gd name="T6" fmla="*/ 79 w 183"/>
                  <a:gd name="T7" fmla="*/ 4 h 1053"/>
                  <a:gd name="T8" fmla="*/ 165 w 183"/>
                  <a:gd name="T9" fmla="*/ 10 h 1053"/>
                  <a:gd name="T10" fmla="*/ 183 w 183"/>
                  <a:gd name="T11" fmla="*/ 30 h 1053"/>
                  <a:gd name="T12" fmla="*/ 132 w 183"/>
                  <a:gd name="T13" fmla="*/ 1032 h 1053"/>
                  <a:gd name="T14" fmla="*/ 115 w 183"/>
                  <a:gd name="T15" fmla="*/ 1053 h 1053"/>
                  <a:gd name="T16" fmla="*/ 20 w 183"/>
                  <a:gd name="T17" fmla="*/ 1046 h 10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3" h="1053">
                    <a:moveTo>
                      <a:pt x="20" y="1046"/>
                    </a:moveTo>
                    <a:cubicBezTo>
                      <a:pt x="12" y="1041"/>
                      <a:pt x="0" y="1030"/>
                      <a:pt x="2" y="1016"/>
                    </a:cubicBezTo>
                    <a:cubicBezTo>
                      <a:pt x="3" y="1003"/>
                      <a:pt x="43" y="43"/>
                      <a:pt x="48" y="30"/>
                    </a:cubicBezTo>
                    <a:cubicBezTo>
                      <a:pt x="53" y="16"/>
                      <a:pt x="56" y="0"/>
                      <a:pt x="79" y="4"/>
                    </a:cubicBezTo>
                    <a:cubicBezTo>
                      <a:pt x="102" y="7"/>
                      <a:pt x="154" y="10"/>
                      <a:pt x="165" y="10"/>
                    </a:cubicBezTo>
                    <a:cubicBezTo>
                      <a:pt x="175" y="10"/>
                      <a:pt x="183" y="13"/>
                      <a:pt x="183" y="30"/>
                    </a:cubicBezTo>
                    <a:cubicBezTo>
                      <a:pt x="183" y="47"/>
                      <a:pt x="135" y="1010"/>
                      <a:pt x="132" y="1032"/>
                    </a:cubicBezTo>
                    <a:cubicBezTo>
                      <a:pt x="129" y="1053"/>
                      <a:pt x="125" y="1053"/>
                      <a:pt x="115" y="1053"/>
                    </a:cubicBezTo>
                    <a:cubicBezTo>
                      <a:pt x="106" y="1053"/>
                      <a:pt x="29" y="1051"/>
                      <a:pt x="20" y="1046"/>
                    </a:cubicBezTo>
                    <a:close/>
                  </a:path>
                </a:pathLst>
              </a:custGeom>
              <a:gradFill rotWithShape="1">
                <a:gsLst>
                  <a:gs pos="0">
                    <a:srgbClr val="FEA501"/>
                  </a:gs>
                  <a:gs pos="100000">
                    <a:srgbClr val="FEA501">
                      <a:gamma/>
                      <a:shade val="62745"/>
                      <a:invGamma/>
                    </a:srgbClr>
                  </a:gs>
                </a:gsLst>
                <a:lin ang="2700000" scaled="1"/>
              </a:gradFill>
              <a:ln>
                <a:noFill/>
              </a:ln>
              <a:extLst>
                <a:ext uri="{91240B29-F687-4F45-9708-019B960494DF}">
                  <a14:hiddenLine xmlns:a14="http://schemas.microsoft.com/office/drawing/2010/main" w="14351" cap="flat">
                    <a:solidFill>
                      <a:srgbClr val="000000"/>
                    </a:solidFill>
                    <a:prstDash val="solid"/>
                    <a:miter lim="800000"/>
                    <a:headEnd/>
                    <a:tailEnd/>
                  </a14:hiddenLine>
                </a:ext>
              </a:extLst>
            </p:spPr>
            <p:txBody>
              <a:bodyPr/>
              <a:lstStyle/>
              <a:p>
                <a:endParaRPr lang="en-US"/>
              </a:p>
            </p:txBody>
          </p:sp>
          <p:sp>
            <p:nvSpPr>
              <p:cNvPr id="12" name="Freeform 204"/>
              <p:cNvSpPr>
                <a:spLocks/>
              </p:cNvSpPr>
              <p:nvPr/>
            </p:nvSpPr>
            <p:spPr bwMode="auto">
              <a:xfrm>
                <a:off x="4972" y="2031"/>
                <a:ext cx="317" cy="95"/>
              </a:xfrm>
              <a:custGeom>
                <a:avLst/>
                <a:gdLst>
                  <a:gd name="T0" fmla="*/ 30 w 134"/>
                  <a:gd name="T1" fmla="*/ 4 h 40"/>
                  <a:gd name="T2" fmla="*/ 0 w 134"/>
                  <a:gd name="T3" fmla="*/ 17 h 40"/>
                  <a:gd name="T4" fmla="*/ 30 w 134"/>
                  <a:gd name="T5" fmla="*/ 38 h 40"/>
                  <a:gd name="T6" fmla="*/ 110 w 134"/>
                  <a:gd name="T7" fmla="*/ 39 h 40"/>
                  <a:gd name="T8" fmla="*/ 134 w 134"/>
                  <a:gd name="T9" fmla="*/ 26 h 40"/>
                  <a:gd name="T10" fmla="*/ 112 w 134"/>
                  <a:gd name="T11" fmla="*/ 9 h 40"/>
                  <a:gd name="T12" fmla="*/ 30 w 134"/>
                  <a:gd name="T13" fmla="*/ 4 h 40"/>
                </a:gdLst>
                <a:ahLst/>
                <a:cxnLst>
                  <a:cxn ang="0">
                    <a:pos x="T0" y="T1"/>
                  </a:cxn>
                  <a:cxn ang="0">
                    <a:pos x="T2" y="T3"/>
                  </a:cxn>
                  <a:cxn ang="0">
                    <a:pos x="T4" y="T5"/>
                  </a:cxn>
                  <a:cxn ang="0">
                    <a:pos x="T6" y="T7"/>
                  </a:cxn>
                  <a:cxn ang="0">
                    <a:pos x="T8" y="T9"/>
                  </a:cxn>
                  <a:cxn ang="0">
                    <a:pos x="T10" y="T11"/>
                  </a:cxn>
                  <a:cxn ang="0">
                    <a:pos x="T12" y="T13"/>
                  </a:cxn>
                </a:cxnLst>
                <a:rect l="0" t="0" r="r" b="b"/>
                <a:pathLst>
                  <a:path w="134" h="40">
                    <a:moveTo>
                      <a:pt x="30" y="4"/>
                    </a:moveTo>
                    <a:cubicBezTo>
                      <a:pt x="18" y="4"/>
                      <a:pt x="0" y="0"/>
                      <a:pt x="0" y="17"/>
                    </a:cubicBezTo>
                    <a:cubicBezTo>
                      <a:pt x="0" y="34"/>
                      <a:pt x="19" y="38"/>
                      <a:pt x="30" y="38"/>
                    </a:cubicBezTo>
                    <a:cubicBezTo>
                      <a:pt x="41" y="39"/>
                      <a:pt x="103" y="38"/>
                      <a:pt x="110" y="39"/>
                    </a:cubicBezTo>
                    <a:cubicBezTo>
                      <a:pt x="127" y="40"/>
                      <a:pt x="134" y="35"/>
                      <a:pt x="134" y="26"/>
                    </a:cubicBezTo>
                    <a:cubicBezTo>
                      <a:pt x="134" y="16"/>
                      <a:pt x="131" y="10"/>
                      <a:pt x="112" y="9"/>
                    </a:cubicBezTo>
                    <a:cubicBezTo>
                      <a:pt x="103" y="9"/>
                      <a:pt x="44" y="5"/>
                      <a:pt x="30" y="4"/>
                    </a:cubicBezTo>
                    <a:close/>
                  </a:path>
                </a:pathLst>
              </a:custGeom>
              <a:gradFill rotWithShape="1">
                <a:gsLst>
                  <a:gs pos="0">
                    <a:srgbClr val="FEA501"/>
                  </a:gs>
                  <a:gs pos="50000">
                    <a:srgbClr val="FEA501">
                      <a:gamma/>
                      <a:shade val="62745"/>
                      <a:invGamma/>
                    </a:srgbClr>
                  </a:gs>
                  <a:gs pos="100000">
                    <a:srgbClr val="FEA501"/>
                  </a:gs>
                </a:gsLst>
                <a:lin ang="5400000" scaled="1"/>
              </a:gradFill>
              <a:ln>
                <a:noFill/>
              </a:ln>
              <a:effectLst/>
              <a:extLst>
                <a:ext uri="{91240B29-F687-4F45-9708-019B960494DF}">
                  <a14:hiddenLine xmlns:a14="http://schemas.microsoft.com/office/drawing/2010/main" w="14351" cap="flat" cmpd="sng">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13" name="Freeform 205"/>
              <p:cNvSpPr>
                <a:spLocks/>
              </p:cNvSpPr>
              <p:nvPr/>
            </p:nvSpPr>
            <p:spPr bwMode="auto">
              <a:xfrm>
                <a:off x="4979" y="1852"/>
                <a:ext cx="345" cy="259"/>
              </a:xfrm>
              <a:custGeom>
                <a:avLst/>
                <a:gdLst>
                  <a:gd name="T0" fmla="*/ 116 w 146"/>
                  <a:gd name="T1" fmla="*/ 110 h 110"/>
                  <a:gd name="T2" fmla="*/ 6 w 146"/>
                  <a:gd name="T3" fmla="*/ 102 h 110"/>
                  <a:gd name="T4" fmla="*/ 0 w 146"/>
                  <a:gd name="T5" fmla="*/ 96 h 110"/>
                  <a:gd name="T6" fmla="*/ 7 w 146"/>
                  <a:gd name="T7" fmla="*/ 90 h 110"/>
                  <a:gd name="T8" fmla="*/ 116 w 146"/>
                  <a:gd name="T9" fmla="*/ 98 h 110"/>
                  <a:gd name="T10" fmla="*/ 133 w 146"/>
                  <a:gd name="T11" fmla="*/ 93 h 110"/>
                  <a:gd name="T12" fmla="*/ 134 w 146"/>
                  <a:gd name="T13" fmla="*/ 91 h 110"/>
                  <a:gd name="T14" fmla="*/ 133 w 146"/>
                  <a:gd name="T15" fmla="*/ 79 h 110"/>
                  <a:gd name="T16" fmla="*/ 133 w 146"/>
                  <a:gd name="T17" fmla="*/ 77 h 110"/>
                  <a:gd name="T18" fmla="*/ 136 w 146"/>
                  <a:gd name="T19" fmla="*/ 0 h 110"/>
                  <a:gd name="T20" fmla="*/ 145 w 146"/>
                  <a:gd name="T21" fmla="*/ 78 h 110"/>
                  <a:gd name="T22" fmla="*/ 146 w 146"/>
                  <a:gd name="T23" fmla="*/ 89 h 110"/>
                  <a:gd name="T24" fmla="*/ 142 w 146"/>
                  <a:gd name="T25" fmla="*/ 100 h 110"/>
                  <a:gd name="T26" fmla="*/ 116 w 146"/>
                  <a:gd name="T27" fmla="*/ 11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6" h="110">
                    <a:moveTo>
                      <a:pt x="116" y="110"/>
                    </a:moveTo>
                    <a:cubicBezTo>
                      <a:pt x="103" y="110"/>
                      <a:pt x="10" y="103"/>
                      <a:pt x="6" y="102"/>
                    </a:cubicBezTo>
                    <a:cubicBezTo>
                      <a:pt x="2" y="102"/>
                      <a:pt x="0" y="99"/>
                      <a:pt x="0" y="96"/>
                    </a:cubicBezTo>
                    <a:cubicBezTo>
                      <a:pt x="1" y="92"/>
                      <a:pt x="3" y="90"/>
                      <a:pt x="7" y="90"/>
                    </a:cubicBezTo>
                    <a:cubicBezTo>
                      <a:pt x="8" y="90"/>
                      <a:pt x="104" y="98"/>
                      <a:pt x="116" y="98"/>
                    </a:cubicBezTo>
                    <a:cubicBezTo>
                      <a:pt x="123" y="98"/>
                      <a:pt x="130" y="95"/>
                      <a:pt x="133" y="93"/>
                    </a:cubicBezTo>
                    <a:cubicBezTo>
                      <a:pt x="134" y="92"/>
                      <a:pt x="134" y="91"/>
                      <a:pt x="134" y="91"/>
                    </a:cubicBezTo>
                    <a:cubicBezTo>
                      <a:pt x="134" y="90"/>
                      <a:pt x="133" y="85"/>
                      <a:pt x="133" y="79"/>
                    </a:cubicBezTo>
                    <a:cubicBezTo>
                      <a:pt x="133" y="78"/>
                      <a:pt x="133" y="78"/>
                      <a:pt x="133" y="77"/>
                    </a:cubicBezTo>
                    <a:cubicBezTo>
                      <a:pt x="136" y="0"/>
                      <a:pt x="136" y="0"/>
                      <a:pt x="136" y="0"/>
                    </a:cubicBezTo>
                    <a:cubicBezTo>
                      <a:pt x="140" y="26"/>
                      <a:pt x="143" y="60"/>
                      <a:pt x="145" y="78"/>
                    </a:cubicBezTo>
                    <a:cubicBezTo>
                      <a:pt x="145" y="84"/>
                      <a:pt x="146" y="88"/>
                      <a:pt x="146" y="89"/>
                    </a:cubicBezTo>
                    <a:cubicBezTo>
                      <a:pt x="146" y="92"/>
                      <a:pt x="146" y="96"/>
                      <a:pt x="142" y="100"/>
                    </a:cubicBezTo>
                    <a:cubicBezTo>
                      <a:pt x="137" y="106"/>
                      <a:pt x="126" y="110"/>
                      <a:pt x="116" y="110"/>
                    </a:cubicBez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sp>
        <p:nvSpPr>
          <p:cNvPr id="32" name="TextBox 31"/>
          <p:cNvSpPr txBox="1"/>
          <p:nvPr/>
        </p:nvSpPr>
        <p:spPr>
          <a:xfrm>
            <a:off x="527965" y="1419226"/>
            <a:ext cx="4040258" cy="461655"/>
          </a:xfrm>
          <a:prstGeom prst="rect">
            <a:avLst/>
          </a:prstGeom>
          <a:noFill/>
        </p:spPr>
        <p:txBody>
          <a:bodyPr wrap="square" lIns="91431" tIns="45715" rIns="91431" bIns="45715" rtlCol="0">
            <a:spAutoFit/>
          </a:bodyPr>
          <a:lstStyle/>
          <a:p>
            <a:pPr algn="ctr"/>
            <a:r>
              <a:rPr lang="en-US" sz="2400" b="1" dirty="0" err="1">
                <a:solidFill>
                  <a:srgbClr val="1B835B"/>
                </a:solidFill>
                <a:latin typeface="Arial" panose="020B0604020202020204" pitchFamily="34" charset="0"/>
                <a:cs typeface="Arial" panose="020B0604020202020204" pitchFamily="34" charset="0"/>
              </a:rPr>
              <a:t>Deciden</a:t>
            </a:r>
            <a:r>
              <a:rPr lang="ro-RO" sz="2400" b="1" dirty="0">
                <a:solidFill>
                  <a:srgbClr val="1B835B"/>
                </a:solidFill>
                <a:latin typeface="Arial" panose="020B0604020202020204" pitchFamily="34" charset="0"/>
                <a:cs typeface="Arial" panose="020B0604020202020204" pitchFamily="34" charset="0"/>
              </a:rPr>
              <a:t>ții de la nivel local</a:t>
            </a:r>
          </a:p>
        </p:txBody>
      </p:sp>
      <p:pic>
        <p:nvPicPr>
          <p:cNvPr id="33"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21343748">
            <a:off x="637470" y="3601270"/>
            <a:ext cx="1722864" cy="17228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34" name="Group 4"/>
          <p:cNvGrpSpPr>
            <a:grpSpLocks noChangeAspect="1"/>
          </p:cNvGrpSpPr>
          <p:nvPr/>
        </p:nvGrpSpPr>
        <p:grpSpPr bwMode="auto">
          <a:xfrm rot="305586">
            <a:off x="3069547" y="3701908"/>
            <a:ext cx="1552995" cy="1548821"/>
            <a:chOff x="3272" y="1087"/>
            <a:chExt cx="2234" cy="2228"/>
          </a:xfrm>
        </p:grpSpPr>
        <p:sp>
          <p:nvSpPr>
            <p:cNvPr id="35" name="Oval 5"/>
            <p:cNvSpPr>
              <a:spLocks noChangeArrowheads="1"/>
            </p:cNvSpPr>
            <p:nvPr/>
          </p:nvSpPr>
          <p:spPr bwMode="auto">
            <a:xfrm>
              <a:off x="4238" y="1087"/>
              <a:ext cx="304" cy="301"/>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6" name="Freeform 6"/>
            <p:cNvSpPr>
              <a:spLocks/>
            </p:cNvSpPr>
            <p:nvPr/>
          </p:nvSpPr>
          <p:spPr bwMode="auto">
            <a:xfrm>
              <a:off x="4206" y="1362"/>
              <a:ext cx="368" cy="229"/>
            </a:xfrm>
            <a:custGeom>
              <a:avLst/>
              <a:gdLst>
                <a:gd name="T0" fmla="*/ 251 w 251"/>
                <a:gd name="T1" fmla="*/ 57 h 156"/>
                <a:gd name="T2" fmla="*/ 203 w 251"/>
                <a:gd name="T3" fmla="*/ 0 h 156"/>
                <a:gd name="T4" fmla="*/ 125 w 251"/>
                <a:gd name="T5" fmla="*/ 34 h 156"/>
                <a:gd name="T6" fmla="*/ 48 w 251"/>
                <a:gd name="T7" fmla="*/ 0 h 156"/>
                <a:gd name="T8" fmla="*/ 0 w 251"/>
                <a:gd name="T9" fmla="*/ 57 h 156"/>
                <a:gd name="T10" fmla="*/ 3 w 251"/>
                <a:gd name="T11" fmla="*/ 72 h 156"/>
                <a:gd name="T12" fmla="*/ 25 w 251"/>
                <a:gd name="T13" fmla="*/ 156 h 156"/>
                <a:gd name="T14" fmla="*/ 126 w 251"/>
                <a:gd name="T15" fmla="*/ 144 h 156"/>
                <a:gd name="T16" fmla="*/ 226 w 251"/>
                <a:gd name="T17" fmla="*/ 156 h 156"/>
                <a:gd name="T18" fmla="*/ 248 w 251"/>
                <a:gd name="T19" fmla="*/ 72 h 156"/>
                <a:gd name="T20" fmla="*/ 251 w 251"/>
                <a:gd name="T21" fmla="*/ 57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1" h="156">
                  <a:moveTo>
                    <a:pt x="251" y="57"/>
                  </a:moveTo>
                  <a:cubicBezTo>
                    <a:pt x="251" y="33"/>
                    <a:pt x="232" y="12"/>
                    <a:pt x="203" y="0"/>
                  </a:cubicBezTo>
                  <a:cubicBezTo>
                    <a:pt x="184" y="21"/>
                    <a:pt x="156" y="34"/>
                    <a:pt x="125" y="34"/>
                  </a:cubicBezTo>
                  <a:cubicBezTo>
                    <a:pt x="95" y="34"/>
                    <a:pt x="67" y="21"/>
                    <a:pt x="48" y="0"/>
                  </a:cubicBezTo>
                  <a:cubicBezTo>
                    <a:pt x="19" y="12"/>
                    <a:pt x="0" y="33"/>
                    <a:pt x="0" y="57"/>
                  </a:cubicBezTo>
                  <a:cubicBezTo>
                    <a:pt x="0" y="62"/>
                    <a:pt x="1" y="67"/>
                    <a:pt x="3" y="72"/>
                  </a:cubicBezTo>
                  <a:cubicBezTo>
                    <a:pt x="25" y="156"/>
                    <a:pt x="25" y="156"/>
                    <a:pt x="25" y="156"/>
                  </a:cubicBezTo>
                  <a:cubicBezTo>
                    <a:pt x="58" y="148"/>
                    <a:pt x="91" y="144"/>
                    <a:pt x="126" y="144"/>
                  </a:cubicBezTo>
                  <a:cubicBezTo>
                    <a:pt x="161" y="144"/>
                    <a:pt x="194" y="148"/>
                    <a:pt x="226" y="156"/>
                  </a:cubicBezTo>
                  <a:cubicBezTo>
                    <a:pt x="248" y="72"/>
                    <a:pt x="248" y="72"/>
                    <a:pt x="248" y="72"/>
                  </a:cubicBezTo>
                  <a:cubicBezTo>
                    <a:pt x="250" y="67"/>
                    <a:pt x="251" y="62"/>
                    <a:pt x="251" y="57"/>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7" name="Freeform 7"/>
            <p:cNvSpPr>
              <a:spLocks/>
            </p:cNvSpPr>
            <p:nvPr/>
          </p:nvSpPr>
          <p:spPr bwMode="auto">
            <a:xfrm>
              <a:off x="3833" y="1413"/>
              <a:ext cx="377" cy="334"/>
            </a:xfrm>
            <a:custGeom>
              <a:avLst/>
              <a:gdLst>
                <a:gd name="T0" fmla="*/ 257 w 257"/>
                <a:gd name="T1" fmla="*/ 127 h 227"/>
                <a:gd name="T2" fmla="*/ 235 w 257"/>
                <a:gd name="T3" fmla="*/ 47 h 227"/>
                <a:gd name="T4" fmla="*/ 230 w 257"/>
                <a:gd name="T5" fmla="*/ 29 h 227"/>
                <a:gd name="T6" fmla="*/ 159 w 257"/>
                <a:gd name="T7" fmla="*/ 4 h 227"/>
                <a:gd name="T8" fmla="*/ 109 w 257"/>
                <a:gd name="T9" fmla="*/ 72 h 227"/>
                <a:gd name="T10" fmla="*/ 25 w 257"/>
                <a:gd name="T11" fmla="*/ 81 h 227"/>
                <a:gd name="T12" fmla="*/ 12 w 257"/>
                <a:gd name="T13" fmla="*/ 155 h 227"/>
                <a:gd name="T14" fmla="*/ 26 w 257"/>
                <a:gd name="T15" fmla="*/ 170 h 227"/>
                <a:gd name="T16" fmla="*/ 83 w 257"/>
                <a:gd name="T17" fmla="*/ 227 h 227"/>
                <a:gd name="T18" fmla="*/ 257 w 257"/>
                <a:gd name="T19" fmla="*/ 127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7" h="227">
                  <a:moveTo>
                    <a:pt x="257" y="127"/>
                  </a:moveTo>
                  <a:cubicBezTo>
                    <a:pt x="235" y="47"/>
                    <a:pt x="235" y="47"/>
                    <a:pt x="235" y="47"/>
                  </a:cubicBezTo>
                  <a:cubicBezTo>
                    <a:pt x="235" y="40"/>
                    <a:pt x="233" y="34"/>
                    <a:pt x="230" y="29"/>
                  </a:cubicBezTo>
                  <a:cubicBezTo>
                    <a:pt x="218" y="8"/>
                    <a:pt x="191" y="0"/>
                    <a:pt x="159" y="4"/>
                  </a:cubicBezTo>
                  <a:cubicBezTo>
                    <a:pt x="153" y="32"/>
                    <a:pt x="136" y="57"/>
                    <a:pt x="109" y="72"/>
                  </a:cubicBezTo>
                  <a:cubicBezTo>
                    <a:pt x="83" y="88"/>
                    <a:pt x="52" y="90"/>
                    <a:pt x="25" y="81"/>
                  </a:cubicBezTo>
                  <a:cubicBezTo>
                    <a:pt x="6" y="107"/>
                    <a:pt x="0" y="134"/>
                    <a:pt x="12" y="155"/>
                  </a:cubicBezTo>
                  <a:cubicBezTo>
                    <a:pt x="15" y="161"/>
                    <a:pt x="20" y="166"/>
                    <a:pt x="26" y="170"/>
                  </a:cubicBezTo>
                  <a:cubicBezTo>
                    <a:pt x="83" y="227"/>
                    <a:pt x="83" y="227"/>
                    <a:pt x="83" y="227"/>
                  </a:cubicBezTo>
                  <a:cubicBezTo>
                    <a:pt x="132" y="181"/>
                    <a:pt x="191" y="146"/>
                    <a:pt x="257" y="127"/>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8" name="Freeform 8"/>
            <p:cNvSpPr>
              <a:spLocks/>
            </p:cNvSpPr>
            <p:nvPr/>
          </p:nvSpPr>
          <p:spPr bwMode="auto">
            <a:xfrm>
              <a:off x="3736" y="1195"/>
              <a:ext cx="346" cy="346"/>
            </a:xfrm>
            <a:custGeom>
              <a:avLst/>
              <a:gdLst>
                <a:gd name="T0" fmla="*/ 169 w 236"/>
                <a:gd name="T1" fmla="*/ 206 h 235"/>
                <a:gd name="T2" fmla="*/ 207 w 236"/>
                <a:gd name="T3" fmla="*/ 66 h 235"/>
                <a:gd name="T4" fmla="*/ 66 w 236"/>
                <a:gd name="T5" fmla="*/ 29 h 235"/>
                <a:gd name="T6" fmla="*/ 28 w 236"/>
                <a:gd name="T7" fmla="*/ 169 h 235"/>
                <a:gd name="T8" fmla="*/ 169 w 236"/>
                <a:gd name="T9" fmla="*/ 206 h 235"/>
              </a:gdLst>
              <a:ahLst/>
              <a:cxnLst>
                <a:cxn ang="0">
                  <a:pos x="T0" y="T1"/>
                </a:cxn>
                <a:cxn ang="0">
                  <a:pos x="T2" y="T3"/>
                </a:cxn>
                <a:cxn ang="0">
                  <a:pos x="T4" y="T5"/>
                </a:cxn>
                <a:cxn ang="0">
                  <a:pos x="T6" y="T7"/>
                </a:cxn>
                <a:cxn ang="0">
                  <a:pos x="T8" y="T9"/>
                </a:cxn>
              </a:cxnLst>
              <a:rect l="0" t="0" r="r" b="b"/>
              <a:pathLst>
                <a:path w="236" h="235">
                  <a:moveTo>
                    <a:pt x="169" y="206"/>
                  </a:moveTo>
                  <a:cubicBezTo>
                    <a:pt x="218" y="177"/>
                    <a:pt x="236" y="114"/>
                    <a:pt x="207" y="66"/>
                  </a:cubicBezTo>
                  <a:cubicBezTo>
                    <a:pt x="179" y="17"/>
                    <a:pt x="116" y="0"/>
                    <a:pt x="66" y="29"/>
                  </a:cubicBezTo>
                  <a:cubicBezTo>
                    <a:pt x="17" y="57"/>
                    <a:pt x="0" y="120"/>
                    <a:pt x="28" y="169"/>
                  </a:cubicBezTo>
                  <a:cubicBezTo>
                    <a:pt x="56" y="218"/>
                    <a:pt x="119" y="235"/>
                    <a:pt x="169" y="206"/>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9" name="Freeform 9"/>
            <p:cNvSpPr>
              <a:spLocks/>
            </p:cNvSpPr>
            <p:nvPr/>
          </p:nvSpPr>
          <p:spPr bwMode="auto">
            <a:xfrm>
              <a:off x="3598" y="1651"/>
              <a:ext cx="333" cy="375"/>
            </a:xfrm>
            <a:custGeom>
              <a:avLst/>
              <a:gdLst>
                <a:gd name="T0" fmla="*/ 227 w 227"/>
                <a:gd name="T1" fmla="*/ 81 h 255"/>
                <a:gd name="T2" fmla="*/ 164 w 227"/>
                <a:gd name="T3" fmla="*/ 19 h 255"/>
                <a:gd name="T4" fmla="*/ 164 w 227"/>
                <a:gd name="T5" fmla="*/ 19 h 255"/>
                <a:gd name="T6" fmla="*/ 155 w 227"/>
                <a:gd name="T7" fmla="*/ 12 h 255"/>
                <a:gd name="T8" fmla="*/ 81 w 227"/>
                <a:gd name="T9" fmla="*/ 25 h 255"/>
                <a:gd name="T10" fmla="*/ 72 w 227"/>
                <a:gd name="T11" fmla="*/ 109 h 255"/>
                <a:gd name="T12" fmla="*/ 4 w 227"/>
                <a:gd name="T13" fmla="*/ 159 h 255"/>
                <a:gd name="T14" fmla="*/ 29 w 227"/>
                <a:gd name="T15" fmla="*/ 229 h 255"/>
                <a:gd name="T16" fmla="*/ 49 w 227"/>
                <a:gd name="T17" fmla="*/ 235 h 255"/>
                <a:gd name="T18" fmla="*/ 125 w 227"/>
                <a:gd name="T19" fmla="*/ 255 h 255"/>
                <a:gd name="T20" fmla="*/ 227 w 227"/>
                <a:gd name="T21" fmla="*/ 81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7" h="255">
                  <a:moveTo>
                    <a:pt x="227" y="81"/>
                  </a:moveTo>
                  <a:cubicBezTo>
                    <a:pt x="164" y="19"/>
                    <a:pt x="164" y="19"/>
                    <a:pt x="164" y="19"/>
                  </a:cubicBezTo>
                  <a:cubicBezTo>
                    <a:pt x="164" y="19"/>
                    <a:pt x="164" y="19"/>
                    <a:pt x="164" y="19"/>
                  </a:cubicBezTo>
                  <a:cubicBezTo>
                    <a:pt x="161" y="16"/>
                    <a:pt x="158" y="14"/>
                    <a:pt x="155" y="12"/>
                  </a:cubicBezTo>
                  <a:cubicBezTo>
                    <a:pt x="134" y="0"/>
                    <a:pt x="106" y="6"/>
                    <a:pt x="81" y="25"/>
                  </a:cubicBezTo>
                  <a:cubicBezTo>
                    <a:pt x="90" y="52"/>
                    <a:pt x="88" y="83"/>
                    <a:pt x="72" y="109"/>
                  </a:cubicBezTo>
                  <a:cubicBezTo>
                    <a:pt x="57" y="136"/>
                    <a:pt x="32" y="153"/>
                    <a:pt x="4" y="159"/>
                  </a:cubicBezTo>
                  <a:cubicBezTo>
                    <a:pt x="0" y="190"/>
                    <a:pt x="9" y="217"/>
                    <a:pt x="29" y="229"/>
                  </a:cubicBezTo>
                  <a:cubicBezTo>
                    <a:pt x="35" y="233"/>
                    <a:pt x="42" y="234"/>
                    <a:pt x="49" y="235"/>
                  </a:cubicBezTo>
                  <a:cubicBezTo>
                    <a:pt x="125" y="255"/>
                    <a:pt x="125" y="255"/>
                    <a:pt x="125" y="255"/>
                  </a:cubicBezTo>
                  <a:cubicBezTo>
                    <a:pt x="145" y="189"/>
                    <a:pt x="180" y="130"/>
                    <a:pt x="227" y="81"/>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0" name="Freeform 10"/>
            <p:cNvSpPr>
              <a:spLocks/>
            </p:cNvSpPr>
            <p:nvPr/>
          </p:nvSpPr>
          <p:spPr bwMode="auto">
            <a:xfrm>
              <a:off x="3380" y="1549"/>
              <a:ext cx="345" cy="346"/>
            </a:xfrm>
            <a:custGeom>
              <a:avLst/>
              <a:gdLst>
                <a:gd name="T0" fmla="*/ 206 w 235"/>
                <a:gd name="T1" fmla="*/ 169 h 235"/>
                <a:gd name="T2" fmla="*/ 169 w 235"/>
                <a:gd name="T3" fmla="*/ 28 h 235"/>
                <a:gd name="T4" fmla="*/ 29 w 235"/>
                <a:gd name="T5" fmla="*/ 66 h 235"/>
                <a:gd name="T6" fmla="*/ 66 w 235"/>
                <a:gd name="T7" fmla="*/ 207 h 235"/>
                <a:gd name="T8" fmla="*/ 206 w 235"/>
                <a:gd name="T9" fmla="*/ 169 h 235"/>
              </a:gdLst>
              <a:ahLst/>
              <a:cxnLst>
                <a:cxn ang="0">
                  <a:pos x="T0" y="T1"/>
                </a:cxn>
                <a:cxn ang="0">
                  <a:pos x="T2" y="T3"/>
                </a:cxn>
                <a:cxn ang="0">
                  <a:pos x="T4" y="T5"/>
                </a:cxn>
                <a:cxn ang="0">
                  <a:pos x="T6" y="T7"/>
                </a:cxn>
                <a:cxn ang="0">
                  <a:pos x="T8" y="T9"/>
                </a:cxn>
              </a:cxnLst>
              <a:rect l="0" t="0" r="r" b="b"/>
              <a:pathLst>
                <a:path w="235" h="235">
                  <a:moveTo>
                    <a:pt x="206" y="169"/>
                  </a:moveTo>
                  <a:cubicBezTo>
                    <a:pt x="235" y="119"/>
                    <a:pt x="218" y="56"/>
                    <a:pt x="169" y="28"/>
                  </a:cubicBezTo>
                  <a:cubicBezTo>
                    <a:pt x="120" y="0"/>
                    <a:pt x="57" y="17"/>
                    <a:pt x="29" y="66"/>
                  </a:cubicBezTo>
                  <a:cubicBezTo>
                    <a:pt x="0" y="116"/>
                    <a:pt x="17" y="179"/>
                    <a:pt x="66" y="207"/>
                  </a:cubicBezTo>
                  <a:cubicBezTo>
                    <a:pt x="115" y="235"/>
                    <a:pt x="178" y="218"/>
                    <a:pt x="206" y="169"/>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1" name="Freeform 11"/>
            <p:cNvSpPr>
              <a:spLocks/>
            </p:cNvSpPr>
            <p:nvPr/>
          </p:nvSpPr>
          <p:spPr bwMode="auto">
            <a:xfrm>
              <a:off x="3548" y="2025"/>
              <a:ext cx="224" cy="365"/>
            </a:xfrm>
            <a:custGeom>
              <a:avLst/>
              <a:gdLst>
                <a:gd name="T0" fmla="*/ 153 w 153"/>
                <a:gd name="T1" fmla="*/ 23 h 249"/>
                <a:gd name="T2" fmla="*/ 67 w 153"/>
                <a:gd name="T3" fmla="*/ 0 h 249"/>
                <a:gd name="T4" fmla="*/ 67 w 153"/>
                <a:gd name="T5" fmla="*/ 1 h 249"/>
                <a:gd name="T6" fmla="*/ 57 w 153"/>
                <a:gd name="T7" fmla="*/ 0 h 249"/>
                <a:gd name="T8" fmla="*/ 0 w 153"/>
                <a:gd name="T9" fmla="*/ 48 h 249"/>
                <a:gd name="T10" fmla="*/ 34 w 153"/>
                <a:gd name="T11" fmla="*/ 125 h 249"/>
                <a:gd name="T12" fmla="*/ 0 w 153"/>
                <a:gd name="T13" fmla="*/ 201 h 249"/>
                <a:gd name="T14" fmla="*/ 57 w 153"/>
                <a:gd name="T15" fmla="*/ 249 h 249"/>
                <a:gd name="T16" fmla="*/ 66 w 153"/>
                <a:gd name="T17" fmla="*/ 248 h 249"/>
                <a:gd name="T18" fmla="*/ 66 w 153"/>
                <a:gd name="T19" fmla="*/ 249 h 249"/>
                <a:gd name="T20" fmla="*/ 152 w 153"/>
                <a:gd name="T21" fmla="*/ 226 h 249"/>
                <a:gd name="T22" fmla="*/ 141 w 153"/>
                <a:gd name="T23" fmla="*/ 127 h 249"/>
                <a:gd name="T24" fmla="*/ 153 w 153"/>
                <a:gd name="T25" fmla="*/ 23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3" h="249">
                  <a:moveTo>
                    <a:pt x="153" y="23"/>
                  </a:moveTo>
                  <a:cubicBezTo>
                    <a:pt x="67" y="0"/>
                    <a:pt x="67" y="0"/>
                    <a:pt x="67" y="0"/>
                  </a:cubicBezTo>
                  <a:cubicBezTo>
                    <a:pt x="67" y="1"/>
                    <a:pt x="67" y="1"/>
                    <a:pt x="67" y="1"/>
                  </a:cubicBezTo>
                  <a:cubicBezTo>
                    <a:pt x="64" y="0"/>
                    <a:pt x="60" y="0"/>
                    <a:pt x="57" y="0"/>
                  </a:cubicBezTo>
                  <a:cubicBezTo>
                    <a:pt x="33" y="0"/>
                    <a:pt x="12" y="19"/>
                    <a:pt x="0" y="48"/>
                  </a:cubicBezTo>
                  <a:cubicBezTo>
                    <a:pt x="21" y="67"/>
                    <a:pt x="34" y="94"/>
                    <a:pt x="34" y="125"/>
                  </a:cubicBezTo>
                  <a:cubicBezTo>
                    <a:pt x="34" y="155"/>
                    <a:pt x="21" y="183"/>
                    <a:pt x="0" y="201"/>
                  </a:cubicBezTo>
                  <a:cubicBezTo>
                    <a:pt x="12" y="230"/>
                    <a:pt x="33" y="249"/>
                    <a:pt x="57" y="249"/>
                  </a:cubicBezTo>
                  <a:cubicBezTo>
                    <a:pt x="60" y="249"/>
                    <a:pt x="63" y="249"/>
                    <a:pt x="66" y="248"/>
                  </a:cubicBezTo>
                  <a:cubicBezTo>
                    <a:pt x="66" y="249"/>
                    <a:pt x="66" y="249"/>
                    <a:pt x="66" y="249"/>
                  </a:cubicBezTo>
                  <a:cubicBezTo>
                    <a:pt x="152" y="226"/>
                    <a:pt x="152" y="226"/>
                    <a:pt x="152" y="226"/>
                  </a:cubicBezTo>
                  <a:cubicBezTo>
                    <a:pt x="144" y="194"/>
                    <a:pt x="141" y="161"/>
                    <a:pt x="141" y="127"/>
                  </a:cubicBezTo>
                  <a:cubicBezTo>
                    <a:pt x="141" y="91"/>
                    <a:pt x="145" y="57"/>
                    <a:pt x="153" y="23"/>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2" name="Oval 12"/>
            <p:cNvSpPr>
              <a:spLocks noChangeArrowheads="1"/>
            </p:cNvSpPr>
            <p:nvPr/>
          </p:nvSpPr>
          <p:spPr bwMode="auto">
            <a:xfrm>
              <a:off x="3272" y="2057"/>
              <a:ext cx="302" cy="301"/>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3" name="Freeform 13"/>
            <p:cNvSpPr>
              <a:spLocks/>
            </p:cNvSpPr>
            <p:nvPr/>
          </p:nvSpPr>
          <p:spPr bwMode="auto">
            <a:xfrm>
              <a:off x="3592" y="2389"/>
              <a:ext cx="335" cy="382"/>
            </a:xfrm>
            <a:custGeom>
              <a:avLst/>
              <a:gdLst>
                <a:gd name="T0" fmla="*/ 228 w 228"/>
                <a:gd name="T1" fmla="*/ 176 h 260"/>
                <a:gd name="T2" fmla="*/ 128 w 228"/>
                <a:gd name="T3" fmla="*/ 0 h 260"/>
                <a:gd name="T4" fmla="*/ 47 w 228"/>
                <a:gd name="T5" fmla="*/ 22 h 260"/>
                <a:gd name="T6" fmla="*/ 29 w 228"/>
                <a:gd name="T7" fmla="*/ 27 h 260"/>
                <a:gd name="T8" fmla="*/ 4 w 228"/>
                <a:gd name="T9" fmla="*/ 98 h 260"/>
                <a:gd name="T10" fmla="*/ 73 w 228"/>
                <a:gd name="T11" fmla="*/ 149 h 260"/>
                <a:gd name="T12" fmla="*/ 82 w 228"/>
                <a:gd name="T13" fmla="*/ 234 h 260"/>
                <a:gd name="T14" fmla="*/ 156 w 228"/>
                <a:gd name="T15" fmla="*/ 248 h 260"/>
                <a:gd name="T16" fmla="*/ 172 w 228"/>
                <a:gd name="T17" fmla="*/ 233 h 260"/>
                <a:gd name="T18" fmla="*/ 228 w 228"/>
                <a:gd name="T19" fmla="*/ 176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8" h="260">
                  <a:moveTo>
                    <a:pt x="228" y="176"/>
                  </a:moveTo>
                  <a:cubicBezTo>
                    <a:pt x="182" y="127"/>
                    <a:pt x="147" y="67"/>
                    <a:pt x="128" y="0"/>
                  </a:cubicBezTo>
                  <a:cubicBezTo>
                    <a:pt x="47" y="22"/>
                    <a:pt x="47" y="22"/>
                    <a:pt x="47" y="22"/>
                  </a:cubicBezTo>
                  <a:cubicBezTo>
                    <a:pt x="40" y="22"/>
                    <a:pt x="34" y="24"/>
                    <a:pt x="29" y="27"/>
                  </a:cubicBezTo>
                  <a:cubicBezTo>
                    <a:pt x="8" y="39"/>
                    <a:pt x="0" y="66"/>
                    <a:pt x="4" y="98"/>
                  </a:cubicBezTo>
                  <a:cubicBezTo>
                    <a:pt x="32" y="104"/>
                    <a:pt x="57" y="122"/>
                    <a:pt x="73" y="149"/>
                  </a:cubicBezTo>
                  <a:cubicBezTo>
                    <a:pt x="89" y="176"/>
                    <a:pt x="91" y="207"/>
                    <a:pt x="82" y="234"/>
                  </a:cubicBezTo>
                  <a:cubicBezTo>
                    <a:pt x="108" y="253"/>
                    <a:pt x="136" y="260"/>
                    <a:pt x="156" y="248"/>
                  </a:cubicBezTo>
                  <a:cubicBezTo>
                    <a:pt x="163" y="244"/>
                    <a:pt x="168" y="239"/>
                    <a:pt x="172" y="233"/>
                  </a:cubicBezTo>
                  <a:lnTo>
                    <a:pt x="228" y="176"/>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4" name="Freeform 14"/>
            <p:cNvSpPr>
              <a:spLocks/>
            </p:cNvSpPr>
            <p:nvPr/>
          </p:nvSpPr>
          <p:spPr bwMode="auto">
            <a:xfrm>
              <a:off x="3374" y="2523"/>
              <a:ext cx="346" cy="350"/>
            </a:xfrm>
            <a:custGeom>
              <a:avLst/>
              <a:gdLst>
                <a:gd name="T0" fmla="*/ 65 w 236"/>
                <a:gd name="T1" fmla="*/ 28 h 238"/>
                <a:gd name="T2" fmla="*/ 29 w 236"/>
                <a:gd name="T3" fmla="*/ 170 h 238"/>
                <a:gd name="T4" fmla="*/ 170 w 236"/>
                <a:gd name="T5" fmla="*/ 210 h 238"/>
                <a:gd name="T6" fmla="*/ 207 w 236"/>
                <a:gd name="T7" fmla="*/ 67 h 238"/>
                <a:gd name="T8" fmla="*/ 65 w 236"/>
                <a:gd name="T9" fmla="*/ 28 h 238"/>
              </a:gdLst>
              <a:ahLst/>
              <a:cxnLst>
                <a:cxn ang="0">
                  <a:pos x="T0" y="T1"/>
                </a:cxn>
                <a:cxn ang="0">
                  <a:pos x="T2" y="T3"/>
                </a:cxn>
                <a:cxn ang="0">
                  <a:pos x="T4" y="T5"/>
                </a:cxn>
                <a:cxn ang="0">
                  <a:pos x="T6" y="T7"/>
                </a:cxn>
                <a:cxn ang="0">
                  <a:pos x="T8" y="T9"/>
                </a:cxn>
              </a:cxnLst>
              <a:rect l="0" t="0" r="r" b="b"/>
              <a:pathLst>
                <a:path w="236" h="238">
                  <a:moveTo>
                    <a:pt x="65" y="28"/>
                  </a:moveTo>
                  <a:cubicBezTo>
                    <a:pt x="16" y="56"/>
                    <a:pt x="0" y="120"/>
                    <a:pt x="29" y="170"/>
                  </a:cubicBezTo>
                  <a:cubicBezTo>
                    <a:pt x="58" y="220"/>
                    <a:pt x="121" y="238"/>
                    <a:pt x="170" y="210"/>
                  </a:cubicBezTo>
                  <a:cubicBezTo>
                    <a:pt x="219" y="181"/>
                    <a:pt x="236" y="118"/>
                    <a:pt x="207" y="67"/>
                  </a:cubicBezTo>
                  <a:cubicBezTo>
                    <a:pt x="178" y="17"/>
                    <a:pt x="114" y="0"/>
                    <a:pt x="65" y="28"/>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5" name="Freeform 15"/>
            <p:cNvSpPr>
              <a:spLocks/>
            </p:cNvSpPr>
            <p:nvPr/>
          </p:nvSpPr>
          <p:spPr bwMode="auto">
            <a:xfrm>
              <a:off x="3834" y="2671"/>
              <a:ext cx="376" cy="332"/>
            </a:xfrm>
            <a:custGeom>
              <a:avLst/>
              <a:gdLst>
                <a:gd name="T0" fmla="*/ 256 w 256"/>
                <a:gd name="T1" fmla="*/ 103 h 226"/>
                <a:gd name="T2" fmla="*/ 80 w 256"/>
                <a:gd name="T3" fmla="*/ 0 h 226"/>
                <a:gd name="T4" fmla="*/ 22 w 256"/>
                <a:gd name="T5" fmla="*/ 59 h 226"/>
                <a:gd name="T6" fmla="*/ 11 w 256"/>
                <a:gd name="T7" fmla="*/ 71 h 226"/>
                <a:gd name="T8" fmla="*/ 25 w 256"/>
                <a:gd name="T9" fmla="*/ 144 h 226"/>
                <a:gd name="T10" fmla="*/ 109 w 256"/>
                <a:gd name="T11" fmla="*/ 153 h 226"/>
                <a:gd name="T12" fmla="*/ 159 w 256"/>
                <a:gd name="T13" fmla="*/ 222 h 226"/>
                <a:gd name="T14" fmla="*/ 230 w 256"/>
                <a:gd name="T15" fmla="*/ 197 h 226"/>
                <a:gd name="T16" fmla="*/ 235 w 256"/>
                <a:gd name="T17" fmla="*/ 179 h 226"/>
                <a:gd name="T18" fmla="*/ 256 w 256"/>
                <a:gd name="T19" fmla="*/ 103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6" h="226">
                  <a:moveTo>
                    <a:pt x="256" y="103"/>
                  </a:moveTo>
                  <a:cubicBezTo>
                    <a:pt x="189" y="83"/>
                    <a:pt x="129" y="47"/>
                    <a:pt x="80" y="0"/>
                  </a:cubicBezTo>
                  <a:cubicBezTo>
                    <a:pt x="22" y="59"/>
                    <a:pt x="22" y="59"/>
                    <a:pt x="22" y="59"/>
                  </a:cubicBezTo>
                  <a:cubicBezTo>
                    <a:pt x="17" y="62"/>
                    <a:pt x="14" y="66"/>
                    <a:pt x="11" y="71"/>
                  </a:cubicBezTo>
                  <a:cubicBezTo>
                    <a:pt x="0" y="91"/>
                    <a:pt x="6" y="119"/>
                    <a:pt x="25" y="144"/>
                  </a:cubicBezTo>
                  <a:cubicBezTo>
                    <a:pt x="52" y="135"/>
                    <a:pt x="83" y="138"/>
                    <a:pt x="109" y="153"/>
                  </a:cubicBezTo>
                  <a:cubicBezTo>
                    <a:pt x="136" y="168"/>
                    <a:pt x="153" y="194"/>
                    <a:pt x="159" y="222"/>
                  </a:cubicBezTo>
                  <a:cubicBezTo>
                    <a:pt x="191" y="226"/>
                    <a:pt x="218" y="217"/>
                    <a:pt x="230" y="197"/>
                  </a:cubicBezTo>
                  <a:cubicBezTo>
                    <a:pt x="233" y="191"/>
                    <a:pt x="235" y="185"/>
                    <a:pt x="235" y="179"/>
                  </a:cubicBezTo>
                  <a:lnTo>
                    <a:pt x="256" y="103"/>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6" name="Freeform 16"/>
            <p:cNvSpPr>
              <a:spLocks/>
            </p:cNvSpPr>
            <p:nvPr/>
          </p:nvSpPr>
          <p:spPr bwMode="auto">
            <a:xfrm>
              <a:off x="3736" y="2876"/>
              <a:ext cx="348" cy="344"/>
            </a:xfrm>
            <a:custGeom>
              <a:avLst/>
              <a:gdLst>
                <a:gd name="T0" fmla="*/ 170 w 237"/>
                <a:gd name="T1" fmla="*/ 28 h 234"/>
                <a:gd name="T2" fmla="*/ 29 w 237"/>
                <a:gd name="T3" fmla="*/ 65 h 234"/>
                <a:gd name="T4" fmla="*/ 67 w 237"/>
                <a:gd name="T5" fmla="*/ 206 h 234"/>
                <a:gd name="T6" fmla="*/ 208 w 237"/>
                <a:gd name="T7" fmla="*/ 169 h 234"/>
                <a:gd name="T8" fmla="*/ 170 w 237"/>
                <a:gd name="T9" fmla="*/ 28 h 234"/>
              </a:gdLst>
              <a:ahLst/>
              <a:cxnLst>
                <a:cxn ang="0">
                  <a:pos x="T0" y="T1"/>
                </a:cxn>
                <a:cxn ang="0">
                  <a:pos x="T2" y="T3"/>
                </a:cxn>
                <a:cxn ang="0">
                  <a:pos x="T4" y="T5"/>
                </a:cxn>
                <a:cxn ang="0">
                  <a:pos x="T6" y="T7"/>
                </a:cxn>
                <a:cxn ang="0">
                  <a:pos x="T8" y="T9"/>
                </a:cxn>
              </a:cxnLst>
              <a:rect l="0" t="0" r="r" b="b"/>
              <a:pathLst>
                <a:path w="237" h="234">
                  <a:moveTo>
                    <a:pt x="170" y="28"/>
                  </a:moveTo>
                  <a:cubicBezTo>
                    <a:pt x="120" y="0"/>
                    <a:pt x="57" y="16"/>
                    <a:pt x="29" y="65"/>
                  </a:cubicBezTo>
                  <a:cubicBezTo>
                    <a:pt x="0" y="114"/>
                    <a:pt x="18" y="177"/>
                    <a:pt x="67" y="206"/>
                  </a:cubicBezTo>
                  <a:cubicBezTo>
                    <a:pt x="117" y="234"/>
                    <a:pt x="180" y="218"/>
                    <a:pt x="208" y="169"/>
                  </a:cubicBezTo>
                  <a:cubicBezTo>
                    <a:pt x="237" y="120"/>
                    <a:pt x="219" y="57"/>
                    <a:pt x="170" y="28"/>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7" name="Oval 17"/>
            <p:cNvSpPr>
              <a:spLocks noChangeArrowheads="1"/>
            </p:cNvSpPr>
            <p:nvPr/>
          </p:nvSpPr>
          <p:spPr bwMode="auto">
            <a:xfrm>
              <a:off x="4241" y="3014"/>
              <a:ext cx="302" cy="301"/>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8" name="Freeform 18"/>
            <p:cNvSpPr>
              <a:spLocks/>
            </p:cNvSpPr>
            <p:nvPr/>
          </p:nvSpPr>
          <p:spPr bwMode="auto">
            <a:xfrm>
              <a:off x="4209" y="2830"/>
              <a:ext cx="367" cy="211"/>
            </a:xfrm>
            <a:custGeom>
              <a:avLst/>
              <a:gdLst>
                <a:gd name="T0" fmla="*/ 244 w 250"/>
                <a:gd name="T1" fmla="*/ 65 h 144"/>
                <a:gd name="T2" fmla="*/ 227 w 250"/>
                <a:gd name="T3" fmla="*/ 0 h 144"/>
                <a:gd name="T4" fmla="*/ 124 w 250"/>
                <a:gd name="T5" fmla="*/ 13 h 144"/>
                <a:gd name="T6" fmla="*/ 23 w 250"/>
                <a:gd name="T7" fmla="*/ 1 h 144"/>
                <a:gd name="T8" fmla="*/ 6 w 250"/>
                <a:gd name="T9" fmla="*/ 65 h 144"/>
                <a:gd name="T10" fmla="*/ 0 w 250"/>
                <a:gd name="T11" fmla="*/ 87 h 144"/>
                <a:gd name="T12" fmla="*/ 48 w 250"/>
                <a:gd name="T13" fmla="*/ 144 h 144"/>
                <a:gd name="T14" fmla="*/ 125 w 250"/>
                <a:gd name="T15" fmla="*/ 109 h 144"/>
                <a:gd name="T16" fmla="*/ 202 w 250"/>
                <a:gd name="T17" fmla="*/ 144 h 144"/>
                <a:gd name="T18" fmla="*/ 250 w 250"/>
                <a:gd name="T19" fmla="*/ 87 h 144"/>
                <a:gd name="T20" fmla="*/ 244 w 250"/>
                <a:gd name="T21" fmla="*/ 65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0" h="144">
                  <a:moveTo>
                    <a:pt x="244" y="65"/>
                  </a:moveTo>
                  <a:cubicBezTo>
                    <a:pt x="227" y="0"/>
                    <a:pt x="227" y="0"/>
                    <a:pt x="227" y="0"/>
                  </a:cubicBezTo>
                  <a:cubicBezTo>
                    <a:pt x="194" y="8"/>
                    <a:pt x="160" y="13"/>
                    <a:pt x="124" y="13"/>
                  </a:cubicBezTo>
                  <a:cubicBezTo>
                    <a:pt x="89" y="13"/>
                    <a:pt x="55" y="8"/>
                    <a:pt x="23" y="1"/>
                  </a:cubicBezTo>
                  <a:cubicBezTo>
                    <a:pt x="6" y="65"/>
                    <a:pt x="6" y="65"/>
                    <a:pt x="6" y="65"/>
                  </a:cubicBezTo>
                  <a:cubicBezTo>
                    <a:pt x="2" y="72"/>
                    <a:pt x="0" y="79"/>
                    <a:pt x="0" y="87"/>
                  </a:cubicBezTo>
                  <a:cubicBezTo>
                    <a:pt x="0" y="111"/>
                    <a:pt x="19" y="131"/>
                    <a:pt x="48" y="144"/>
                  </a:cubicBezTo>
                  <a:cubicBezTo>
                    <a:pt x="67" y="123"/>
                    <a:pt x="94" y="109"/>
                    <a:pt x="125" y="109"/>
                  </a:cubicBezTo>
                  <a:cubicBezTo>
                    <a:pt x="155" y="109"/>
                    <a:pt x="183" y="123"/>
                    <a:pt x="202" y="144"/>
                  </a:cubicBezTo>
                  <a:cubicBezTo>
                    <a:pt x="231" y="131"/>
                    <a:pt x="250" y="111"/>
                    <a:pt x="250" y="87"/>
                  </a:cubicBezTo>
                  <a:cubicBezTo>
                    <a:pt x="250" y="79"/>
                    <a:pt x="248" y="72"/>
                    <a:pt x="244" y="65"/>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9" name="Freeform 19"/>
            <p:cNvSpPr>
              <a:spLocks/>
            </p:cNvSpPr>
            <p:nvPr/>
          </p:nvSpPr>
          <p:spPr bwMode="auto">
            <a:xfrm>
              <a:off x="4701" y="2868"/>
              <a:ext cx="346" cy="345"/>
            </a:xfrm>
            <a:custGeom>
              <a:avLst/>
              <a:gdLst>
                <a:gd name="T0" fmla="*/ 208 w 236"/>
                <a:gd name="T1" fmla="*/ 66 h 235"/>
                <a:gd name="T2" fmla="*/ 67 w 236"/>
                <a:gd name="T3" fmla="*/ 29 h 235"/>
                <a:gd name="T4" fmla="*/ 28 w 236"/>
                <a:gd name="T5" fmla="*/ 169 h 235"/>
                <a:gd name="T6" fmla="*/ 169 w 236"/>
                <a:gd name="T7" fmla="*/ 206 h 235"/>
                <a:gd name="T8" fmla="*/ 208 w 236"/>
                <a:gd name="T9" fmla="*/ 66 h 235"/>
              </a:gdLst>
              <a:ahLst/>
              <a:cxnLst>
                <a:cxn ang="0">
                  <a:pos x="T0" y="T1"/>
                </a:cxn>
                <a:cxn ang="0">
                  <a:pos x="T2" y="T3"/>
                </a:cxn>
                <a:cxn ang="0">
                  <a:pos x="T4" y="T5"/>
                </a:cxn>
                <a:cxn ang="0">
                  <a:pos x="T6" y="T7"/>
                </a:cxn>
                <a:cxn ang="0">
                  <a:pos x="T8" y="T9"/>
                </a:cxn>
              </a:cxnLst>
              <a:rect l="0" t="0" r="r" b="b"/>
              <a:pathLst>
                <a:path w="236" h="235">
                  <a:moveTo>
                    <a:pt x="208" y="66"/>
                  </a:moveTo>
                  <a:cubicBezTo>
                    <a:pt x="179" y="17"/>
                    <a:pt x="116" y="0"/>
                    <a:pt x="67" y="29"/>
                  </a:cubicBezTo>
                  <a:cubicBezTo>
                    <a:pt x="17" y="57"/>
                    <a:pt x="0" y="120"/>
                    <a:pt x="28" y="169"/>
                  </a:cubicBezTo>
                  <a:cubicBezTo>
                    <a:pt x="57" y="218"/>
                    <a:pt x="120" y="235"/>
                    <a:pt x="169" y="206"/>
                  </a:cubicBezTo>
                  <a:cubicBezTo>
                    <a:pt x="219" y="177"/>
                    <a:pt x="236" y="115"/>
                    <a:pt x="208" y="66"/>
                  </a:cubicBez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0" name="Freeform 20"/>
            <p:cNvSpPr>
              <a:spLocks/>
            </p:cNvSpPr>
            <p:nvPr/>
          </p:nvSpPr>
          <p:spPr bwMode="auto">
            <a:xfrm>
              <a:off x="4574" y="2671"/>
              <a:ext cx="376" cy="329"/>
            </a:xfrm>
            <a:custGeom>
              <a:avLst/>
              <a:gdLst>
                <a:gd name="T0" fmla="*/ 146 w 256"/>
                <a:gd name="T1" fmla="*/ 151 h 224"/>
                <a:gd name="T2" fmla="*/ 230 w 256"/>
                <a:gd name="T3" fmla="*/ 142 h 224"/>
                <a:gd name="T4" fmla="*/ 244 w 256"/>
                <a:gd name="T5" fmla="*/ 69 h 224"/>
                <a:gd name="T6" fmla="*/ 232 w 256"/>
                <a:gd name="T7" fmla="*/ 56 h 224"/>
                <a:gd name="T8" fmla="*/ 176 w 256"/>
                <a:gd name="T9" fmla="*/ 0 h 224"/>
                <a:gd name="T10" fmla="*/ 0 w 256"/>
                <a:gd name="T11" fmla="*/ 102 h 224"/>
                <a:gd name="T12" fmla="*/ 21 w 256"/>
                <a:gd name="T13" fmla="*/ 180 h 224"/>
                <a:gd name="T14" fmla="*/ 23 w 256"/>
                <a:gd name="T15" fmla="*/ 188 h 224"/>
                <a:gd name="T16" fmla="*/ 23 w 256"/>
                <a:gd name="T17" fmla="*/ 188 h 224"/>
                <a:gd name="T18" fmla="*/ 23 w 256"/>
                <a:gd name="T19" fmla="*/ 188 h 224"/>
                <a:gd name="T20" fmla="*/ 26 w 256"/>
                <a:gd name="T21" fmla="*/ 195 h 224"/>
                <a:gd name="T22" fmla="*/ 96 w 256"/>
                <a:gd name="T23" fmla="*/ 220 h 224"/>
                <a:gd name="T24" fmla="*/ 146 w 256"/>
                <a:gd name="T25" fmla="*/ 151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6" h="224">
                  <a:moveTo>
                    <a:pt x="146" y="151"/>
                  </a:moveTo>
                  <a:cubicBezTo>
                    <a:pt x="173" y="136"/>
                    <a:pt x="203" y="134"/>
                    <a:pt x="230" y="142"/>
                  </a:cubicBezTo>
                  <a:cubicBezTo>
                    <a:pt x="249" y="117"/>
                    <a:pt x="256" y="90"/>
                    <a:pt x="244" y="69"/>
                  </a:cubicBezTo>
                  <a:cubicBezTo>
                    <a:pt x="241" y="64"/>
                    <a:pt x="237" y="59"/>
                    <a:pt x="232" y="56"/>
                  </a:cubicBezTo>
                  <a:cubicBezTo>
                    <a:pt x="176" y="0"/>
                    <a:pt x="176" y="0"/>
                    <a:pt x="176" y="0"/>
                  </a:cubicBezTo>
                  <a:cubicBezTo>
                    <a:pt x="127" y="47"/>
                    <a:pt x="67" y="82"/>
                    <a:pt x="0" y="102"/>
                  </a:cubicBezTo>
                  <a:cubicBezTo>
                    <a:pt x="21" y="180"/>
                    <a:pt x="21" y="180"/>
                    <a:pt x="21" y="180"/>
                  </a:cubicBezTo>
                  <a:cubicBezTo>
                    <a:pt x="21" y="183"/>
                    <a:pt x="22" y="185"/>
                    <a:pt x="23" y="188"/>
                  </a:cubicBezTo>
                  <a:cubicBezTo>
                    <a:pt x="23" y="188"/>
                    <a:pt x="23" y="188"/>
                    <a:pt x="23" y="188"/>
                  </a:cubicBezTo>
                  <a:cubicBezTo>
                    <a:pt x="23" y="188"/>
                    <a:pt x="23" y="188"/>
                    <a:pt x="23" y="188"/>
                  </a:cubicBezTo>
                  <a:cubicBezTo>
                    <a:pt x="24" y="190"/>
                    <a:pt x="25" y="193"/>
                    <a:pt x="26" y="195"/>
                  </a:cubicBezTo>
                  <a:cubicBezTo>
                    <a:pt x="38" y="215"/>
                    <a:pt x="65" y="224"/>
                    <a:pt x="96" y="220"/>
                  </a:cubicBezTo>
                  <a:cubicBezTo>
                    <a:pt x="102" y="192"/>
                    <a:pt x="120" y="167"/>
                    <a:pt x="146" y="151"/>
                  </a:cubicBez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1" name="Freeform 21"/>
            <p:cNvSpPr>
              <a:spLocks/>
            </p:cNvSpPr>
            <p:nvPr/>
          </p:nvSpPr>
          <p:spPr bwMode="auto">
            <a:xfrm>
              <a:off x="5057" y="2514"/>
              <a:ext cx="343" cy="345"/>
            </a:xfrm>
            <a:custGeom>
              <a:avLst/>
              <a:gdLst>
                <a:gd name="T0" fmla="*/ 169 w 234"/>
                <a:gd name="T1" fmla="*/ 28 h 235"/>
                <a:gd name="T2" fmla="*/ 29 w 234"/>
                <a:gd name="T3" fmla="*/ 66 h 235"/>
                <a:gd name="T4" fmla="*/ 66 w 234"/>
                <a:gd name="T5" fmla="*/ 206 h 235"/>
                <a:gd name="T6" fmla="*/ 206 w 234"/>
                <a:gd name="T7" fmla="*/ 169 h 235"/>
                <a:gd name="T8" fmla="*/ 169 w 234"/>
                <a:gd name="T9" fmla="*/ 28 h 235"/>
              </a:gdLst>
              <a:ahLst/>
              <a:cxnLst>
                <a:cxn ang="0">
                  <a:pos x="T0" y="T1"/>
                </a:cxn>
                <a:cxn ang="0">
                  <a:pos x="T2" y="T3"/>
                </a:cxn>
                <a:cxn ang="0">
                  <a:pos x="T4" y="T5"/>
                </a:cxn>
                <a:cxn ang="0">
                  <a:pos x="T6" y="T7"/>
                </a:cxn>
                <a:cxn ang="0">
                  <a:pos x="T8" y="T9"/>
                </a:cxn>
              </a:cxnLst>
              <a:rect l="0" t="0" r="r" b="b"/>
              <a:pathLst>
                <a:path w="234" h="235">
                  <a:moveTo>
                    <a:pt x="169" y="28"/>
                  </a:moveTo>
                  <a:cubicBezTo>
                    <a:pt x="120" y="0"/>
                    <a:pt x="57" y="17"/>
                    <a:pt x="29" y="66"/>
                  </a:cubicBezTo>
                  <a:cubicBezTo>
                    <a:pt x="0" y="115"/>
                    <a:pt x="17" y="178"/>
                    <a:pt x="66" y="206"/>
                  </a:cubicBezTo>
                  <a:cubicBezTo>
                    <a:pt x="115" y="235"/>
                    <a:pt x="178" y="218"/>
                    <a:pt x="206" y="169"/>
                  </a:cubicBezTo>
                  <a:cubicBezTo>
                    <a:pt x="234" y="119"/>
                    <a:pt x="218" y="57"/>
                    <a:pt x="169" y="28"/>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2" name="Freeform 22"/>
            <p:cNvSpPr>
              <a:spLocks/>
            </p:cNvSpPr>
            <p:nvPr/>
          </p:nvSpPr>
          <p:spPr bwMode="auto">
            <a:xfrm>
              <a:off x="4856" y="2386"/>
              <a:ext cx="326" cy="375"/>
            </a:xfrm>
            <a:custGeom>
              <a:avLst/>
              <a:gdLst>
                <a:gd name="T0" fmla="*/ 150 w 222"/>
                <a:gd name="T1" fmla="*/ 147 h 255"/>
                <a:gd name="T2" fmla="*/ 218 w 222"/>
                <a:gd name="T3" fmla="*/ 97 h 255"/>
                <a:gd name="T4" fmla="*/ 193 w 222"/>
                <a:gd name="T5" fmla="*/ 27 h 255"/>
                <a:gd name="T6" fmla="*/ 186 w 222"/>
                <a:gd name="T7" fmla="*/ 24 h 255"/>
                <a:gd name="T8" fmla="*/ 186 w 222"/>
                <a:gd name="T9" fmla="*/ 24 h 255"/>
                <a:gd name="T10" fmla="*/ 100 w 222"/>
                <a:gd name="T11" fmla="*/ 0 h 255"/>
                <a:gd name="T12" fmla="*/ 0 w 222"/>
                <a:gd name="T13" fmla="*/ 177 h 255"/>
                <a:gd name="T14" fmla="*/ 63 w 222"/>
                <a:gd name="T15" fmla="*/ 240 h 255"/>
                <a:gd name="T16" fmla="*/ 63 w 222"/>
                <a:gd name="T17" fmla="*/ 240 h 255"/>
                <a:gd name="T18" fmla="*/ 69 w 222"/>
                <a:gd name="T19" fmla="*/ 243 h 255"/>
                <a:gd name="T20" fmla="*/ 142 w 222"/>
                <a:gd name="T21" fmla="*/ 230 h 255"/>
                <a:gd name="T22" fmla="*/ 150 w 222"/>
                <a:gd name="T23" fmla="*/ 147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22" h="255">
                  <a:moveTo>
                    <a:pt x="150" y="147"/>
                  </a:moveTo>
                  <a:cubicBezTo>
                    <a:pt x="166" y="120"/>
                    <a:pt x="191" y="103"/>
                    <a:pt x="218" y="97"/>
                  </a:cubicBezTo>
                  <a:cubicBezTo>
                    <a:pt x="222" y="66"/>
                    <a:pt x="214" y="39"/>
                    <a:pt x="193" y="27"/>
                  </a:cubicBezTo>
                  <a:cubicBezTo>
                    <a:pt x="191" y="26"/>
                    <a:pt x="188" y="25"/>
                    <a:pt x="186" y="24"/>
                  </a:cubicBezTo>
                  <a:cubicBezTo>
                    <a:pt x="186" y="24"/>
                    <a:pt x="186" y="24"/>
                    <a:pt x="186" y="24"/>
                  </a:cubicBezTo>
                  <a:cubicBezTo>
                    <a:pt x="100" y="0"/>
                    <a:pt x="100" y="0"/>
                    <a:pt x="100" y="0"/>
                  </a:cubicBezTo>
                  <a:cubicBezTo>
                    <a:pt x="81" y="67"/>
                    <a:pt x="46" y="128"/>
                    <a:pt x="0" y="177"/>
                  </a:cubicBezTo>
                  <a:cubicBezTo>
                    <a:pt x="63" y="240"/>
                    <a:pt x="63" y="240"/>
                    <a:pt x="63" y="240"/>
                  </a:cubicBezTo>
                  <a:cubicBezTo>
                    <a:pt x="63" y="240"/>
                    <a:pt x="63" y="240"/>
                    <a:pt x="63" y="240"/>
                  </a:cubicBezTo>
                  <a:cubicBezTo>
                    <a:pt x="65" y="241"/>
                    <a:pt x="67" y="242"/>
                    <a:pt x="69" y="243"/>
                  </a:cubicBezTo>
                  <a:cubicBezTo>
                    <a:pt x="89" y="255"/>
                    <a:pt x="117" y="249"/>
                    <a:pt x="142" y="230"/>
                  </a:cubicBezTo>
                  <a:cubicBezTo>
                    <a:pt x="133" y="203"/>
                    <a:pt x="135" y="173"/>
                    <a:pt x="150" y="147"/>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3" name="Oval 23"/>
            <p:cNvSpPr>
              <a:spLocks noChangeArrowheads="1"/>
            </p:cNvSpPr>
            <p:nvPr/>
          </p:nvSpPr>
          <p:spPr bwMode="auto">
            <a:xfrm>
              <a:off x="5205" y="2054"/>
              <a:ext cx="301" cy="301"/>
            </a:xfrm>
            <a:prstGeom prst="ellipse">
              <a:avLst/>
            </a:pr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4" name="Freeform 24"/>
            <p:cNvSpPr>
              <a:spLocks/>
            </p:cNvSpPr>
            <p:nvPr/>
          </p:nvSpPr>
          <p:spPr bwMode="auto">
            <a:xfrm>
              <a:off x="5009" y="2022"/>
              <a:ext cx="222" cy="365"/>
            </a:xfrm>
            <a:custGeom>
              <a:avLst/>
              <a:gdLst>
                <a:gd name="T0" fmla="*/ 117 w 151"/>
                <a:gd name="T1" fmla="*/ 125 h 249"/>
                <a:gd name="T2" fmla="*/ 151 w 151"/>
                <a:gd name="T3" fmla="*/ 48 h 249"/>
                <a:gd name="T4" fmla="*/ 94 w 151"/>
                <a:gd name="T5" fmla="*/ 0 h 249"/>
                <a:gd name="T6" fmla="*/ 75 w 151"/>
                <a:gd name="T7" fmla="*/ 4 h 249"/>
                <a:gd name="T8" fmla="*/ 0 w 151"/>
                <a:gd name="T9" fmla="*/ 24 h 249"/>
                <a:gd name="T10" fmla="*/ 13 w 151"/>
                <a:gd name="T11" fmla="*/ 129 h 249"/>
                <a:gd name="T12" fmla="*/ 2 w 151"/>
                <a:gd name="T13" fmla="*/ 226 h 249"/>
                <a:gd name="T14" fmla="*/ 80 w 151"/>
                <a:gd name="T15" fmla="*/ 247 h 249"/>
                <a:gd name="T16" fmla="*/ 85 w 151"/>
                <a:gd name="T17" fmla="*/ 249 h 249"/>
                <a:gd name="T18" fmla="*/ 88 w 151"/>
                <a:gd name="T19" fmla="*/ 249 h 249"/>
                <a:gd name="T20" fmla="*/ 88 w 151"/>
                <a:gd name="T21" fmla="*/ 249 h 249"/>
                <a:gd name="T22" fmla="*/ 94 w 151"/>
                <a:gd name="T23" fmla="*/ 249 h 249"/>
                <a:gd name="T24" fmla="*/ 151 w 151"/>
                <a:gd name="T25" fmla="*/ 201 h 249"/>
                <a:gd name="T26" fmla="*/ 117 w 151"/>
                <a:gd name="T27" fmla="*/ 125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1" h="249">
                  <a:moveTo>
                    <a:pt x="117" y="125"/>
                  </a:moveTo>
                  <a:cubicBezTo>
                    <a:pt x="117" y="94"/>
                    <a:pt x="130" y="66"/>
                    <a:pt x="151" y="48"/>
                  </a:cubicBezTo>
                  <a:cubicBezTo>
                    <a:pt x="139" y="19"/>
                    <a:pt x="118" y="0"/>
                    <a:pt x="94" y="0"/>
                  </a:cubicBezTo>
                  <a:cubicBezTo>
                    <a:pt x="88" y="0"/>
                    <a:pt x="81" y="1"/>
                    <a:pt x="75" y="4"/>
                  </a:cubicBezTo>
                  <a:cubicBezTo>
                    <a:pt x="0" y="24"/>
                    <a:pt x="0" y="24"/>
                    <a:pt x="0" y="24"/>
                  </a:cubicBezTo>
                  <a:cubicBezTo>
                    <a:pt x="9" y="58"/>
                    <a:pt x="13" y="93"/>
                    <a:pt x="13" y="129"/>
                  </a:cubicBezTo>
                  <a:cubicBezTo>
                    <a:pt x="13" y="162"/>
                    <a:pt x="9" y="195"/>
                    <a:pt x="2" y="226"/>
                  </a:cubicBezTo>
                  <a:cubicBezTo>
                    <a:pt x="80" y="247"/>
                    <a:pt x="80" y="247"/>
                    <a:pt x="80" y="247"/>
                  </a:cubicBezTo>
                  <a:cubicBezTo>
                    <a:pt x="82" y="248"/>
                    <a:pt x="84" y="248"/>
                    <a:pt x="85" y="249"/>
                  </a:cubicBezTo>
                  <a:cubicBezTo>
                    <a:pt x="88" y="249"/>
                    <a:pt x="88" y="249"/>
                    <a:pt x="88" y="249"/>
                  </a:cubicBezTo>
                  <a:cubicBezTo>
                    <a:pt x="88" y="249"/>
                    <a:pt x="88" y="249"/>
                    <a:pt x="88" y="249"/>
                  </a:cubicBezTo>
                  <a:cubicBezTo>
                    <a:pt x="90" y="249"/>
                    <a:pt x="92" y="249"/>
                    <a:pt x="94" y="249"/>
                  </a:cubicBezTo>
                  <a:cubicBezTo>
                    <a:pt x="118" y="249"/>
                    <a:pt x="139" y="230"/>
                    <a:pt x="151" y="201"/>
                  </a:cubicBezTo>
                  <a:cubicBezTo>
                    <a:pt x="130" y="183"/>
                    <a:pt x="117" y="155"/>
                    <a:pt x="117" y="125"/>
                  </a:cubicBez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5" name="Freeform 25"/>
            <p:cNvSpPr>
              <a:spLocks/>
            </p:cNvSpPr>
            <p:nvPr/>
          </p:nvSpPr>
          <p:spPr bwMode="auto">
            <a:xfrm>
              <a:off x="5055" y="1541"/>
              <a:ext cx="345" cy="345"/>
            </a:xfrm>
            <a:custGeom>
              <a:avLst/>
              <a:gdLst>
                <a:gd name="T0" fmla="*/ 206 w 235"/>
                <a:gd name="T1" fmla="*/ 66 h 235"/>
                <a:gd name="T2" fmla="*/ 66 w 235"/>
                <a:gd name="T3" fmla="*/ 29 h 235"/>
                <a:gd name="T4" fmla="*/ 29 w 235"/>
                <a:gd name="T5" fmla="*/ 169 h 235"/>
                <a:gd name="T6" fmla="*/ 169 w 235"/>
                <a:gd name="T7" fmla="*/ 207 h 235"/>
                <a:gd name="T8" fmla="*/ 206 w 235"/>
                <a:gd name="T9" fmla="*/ 66 h 235"/>
              </a:gdLst>
              <a:ahLst/>
              <a:cxnLst>
                <a:cxn ang="0">
                  <a:pos x="T0" y="T1"/>
                </a:cxn>
                <a:cxn ang="0">
                  <a:pos x="T2" y="T3"/>
                </a:cxn>
                <a:cxn ang="0">
                  <a:pos x="T4" y="T5"/>
                </a:cxn>
                <a:cxn ang="0">
                  <a:pos x="T6" y="T7"/>
                </a:cxn>
                <a:cxn ang="0">
                  <a:pos x="T8" y="T9"/>
                </a:cxn>
              </a:cxnLst>
              <a:rect l="0" t="0" r="r" b="b"/>
              <a:pathLst>
                <a:path w="235" h="235">
                  <a:moveTo>
                    <a:pt x="206" y="66"/>
                  </a:moveTo>
                  <a:cubicBezTo>
                    <a:pt x="178" y="17"/>
                    <a:pt x="115" y="0"/>
                    <a:pt x="66" y="29"/>
                  </a:cubicBezTo>
                  <a:cubicBezTo>
                    <a:pt x="17" y="57"/>
                    <a:pt x="0" y="120"/>
                    <a:pt x="29" y="169"/>
                  </a:cubicBezTo>
                  <a:cubicBezTo>
                    <a:pt x="57" y="218"/>
                    <a:pt x="120" y="235"/>
                    <a:pt x="169" y="207"/>
                  </a:cubicBezTo>
                  <a:cubicBezTo>
                    <a:pt x="218" y="179"/>
                    <a:pt x="235" y="116"/>
                    <a:pt x="206" y="66"/>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6" name="Freeform 26"/>
            <p:cNvSpPr>
              <a:spLocks/>
            </p:cNvSpPr>
            <p:nvPr/>
          </p:nvSpPr>
          <p:spPr bwMode="auto">
            <a:xfrm>
              <a:off x="4850" y="1650"/>
              <a:ext cx="332" cy="375"/>
            </a:xfrm>
            <a:custGeom>
              <a:avLst/>
              <a:gdLst>
                <a:gd name="T0" fmla="*/ 153 w 226"/>
                <a:gd name="T1" fmla="*/ 108 h 255"/>
                <a:gd name="T2" fmla="*/ 145 w 226"/>
                <a:gd name="T3" fmla="*/ 25 h 255"/>
                <a:gd name="T4" fmla="*/ 71 w 226"/>
                <a:gd name="T5" fmla="*/ 11 h 255"/>
                <a:gd name="T6" fmla="*/ 59 w 226"/>
                <a:gd name="T7" fmla="*/ 22 h 255"/>
                <a:gd name="T8" fmla="*/ 0 w 226"/>
                <a:gd name="T9" fmla="*/ 81 h 255"/>
                <a:gd name="T10" fmla="*/ 102 w 226"/>
                <a:gd name="T11" fmla="*/ 255 h 255"/>
                <a:gd name="T12" fmla="*/ 188 w 226"/>
                <a:gd name="T13" fmla="*/ 232 h 255"/>
                <a:gd name="T14" fmla="*/ 188 w 226"/>
                <a:gd name="T15" fmla="*/ 232 h 255"/>
                <a:gd name="T16" fmla="*/ 196 w 226"/>
                <a:gd name="T17" fmla="*/ 228 h 255"/>
                <a:gd name="T18" fmla="*/ 222 w 226"/>
                <a:gd name="T19" fmla="*/ 158 h 255"/>
                <a:gd name="T20" fmla="*/ 153 w 226"/>
                <a:gd name="T21" fmla="*/ 108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6" h="255">
                  <a:moveTo>
                    <a:pt x="153" y="108"/>
                  </a:moveTo>
                  <a:cubicBezTo>
                    <a:pt x="138" y="82"/>
                    <a:pt x="136" y="51"/>
                    <a:pt x="145" y="25"/>
                  </a:cubicBezTo>
                  <a:cubicBezTo>
                    <a:pt x="120" y="6"/>
                    <a:pt x="92" y="0"/>
                    <a:pt x="71" y="11"/>
                  </a:cubicBezTo>
                  <a:cubicBezTo>
                    <a:pt x="67" y="14"/>
                    <a:pt x="62" y="18"/>
                    <a:pt x="59" y="22"/>
                  </a:cubicBezTo>
                  <a:cubicBezTo>
                    <a:pt x="0" y="81"/>
                    <a:pt x="0" y="81"/>
                    <a:pt x="0" y="81"/>
                  </a:cubicBezTo>
                  <a:cubicBezTo>
                    <a:pt x="46" y="130"/>
                    <a:pt x="82" y="189"/>
                    <a:pt x="102" y="255"/>
                  </a:cubicBezTo>
                  <a:cubicBezTo>
                    <a:pt x="188" y="232"/>
                    <a:pt x="188" y="232"/>
                    <a:pt x="188" y="232"/>
                  </a:cubicBezTo>
                  <a:cubicBezTo>
                    <a:pt x="188" y="232"/>
                    <a:pt x="188" y="232"/>
                    <a:pt x="188" y="232"/>
                  </a:cubicBezTo>
                  <a:cubicBezTo>
                    <a:pt x="191" y="231"/>
                    <a:pt x="194" y="229"/>
                    <a:pt x="196" y="228"/>
                  </a:cubicBezTo>
                  <a:cubicBezTo>
                    <a:pt x="217" y="216"/>
                    <a:pt x="226" y="189"/>
                    <a:pt x="222" y="158"/>
                  </a:cubicBezTo>
                  <a:cubicBezTo>
                    <a:pt x="194" y="152"/>
                    <a:pt x="169" y="135"/>
                    <a:pt x="153" y="108"/>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7" name="Freeform 27"/>
            <p:cNvSpPr>
              <a:spLocks/>
            </p:cNvSpPr>
            <p:nvPr/>
          </p:nvSpPr>
          <p:spPr bwMode="auto">
            <a:xfrm>
              <a:off x="4704" y="1199"/>
              <a:ext cx="345" cy="345"/>
            </a:xfrm>
            <a:custGeom>
              <a:avLst/>
              <a:gdLst>
                <a:gd name="T0" fmla="*/ 168 w 235"/>
                <a:gd name="T1" fmla="*/ 29 h 235"/>
                <a:gd name="T2" fmla="*/ 28 w 235"/>
                <a:gd name="T3" fmla="*/ 66 h 235"/>
                <a:gd name="T4" fmla="*/ 66 w 235"/>
                <a:gd name="T5" fmla="*/ 206 h 235"/>
                <a:gd name="T6" fmla="*/ 207 w 235"/>
                <a:gd name="T7" fmla="*/ 169 h 235"/>
                <a:gd name="T8" fmla="*/ 168 w 235"/>
                <a:gd name="T9" fmla="*/ 29 h 235"/>
              </a:gdLst>
              <a:ahLst/>
              <a:cxnLst>
                <a:cxn ang="0">
                  <a:pos x="T0" y="T1"/>
                </a:cxn>
                <a:cxn ang="0">
                  <a:pos x="T2" y="T3"/>
                </a:cxn>
                <a:cxn ang="0">
                  <a:pos x="T4" y="T5"/>
                </a:cxn>
                <a:cxn ang="0">
                  <a:pos x="T6" y="T7"/>
                </a:cxn>
                <a:cxn ang="0">
                  <a:pos x="T8" y="T9"/>
                </a:cxn>
              </a:cxnLst>
              <a:rect l="0" t="0" r="r" b="b"/>
              <a:pathLst>
                <a:path w="235" h="235">
                  <a:moveTo>
                    <a:pt x="168" y="29"/>
                  </a:moveTo>
                  <a:cubicBezTo>
                    <a:pt x="119" y="0"/>
                    <a:pt x="56" y="17"/>
                    <a:pt x="28" y="66"/>
                  </a:cubicBezTo>
                  <a:cubicBezTo>
                    <a:pt x="0" y="115"/>
                    <a:pt x="17" y="178"/>
                    <a:pt x="66" y="206"/>
                  </a:cubicBezTo>
                  <a:cubicBezTo>
                    <a:pt x="115" y="235"/>
                    <a:pt x="178" y="218"/>
                    <a:pt x="207" y="169"/>
                  </a:cubicBezTo>
                  <a:cubicBezTo>
                    <a:pt x="235" y="120"/>
                    <a:pt x="218" y="57"/>
                    <a:pt x="168" y="29"/>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8" name="Freeform 28"/>
            <p:cNvSpPr>
              <a:spLocks/>
            </p:cNvSpPr>
            <p:nvPr/>
          </p:nvSpPr>
          <p:spPr bwMode="auto">
            <a:xfrm>
              <a:off x="4570" y="1412"/>
              <a:ext cx="377" cy="333"/>
            </a:xfrm>
            <a:custGeom>
              <a:avLst/>
              <a:gdLst>
                <a:gd name="T0" fmla="*/ 147 w 257"/>
                <a:gd name="T1" fmla="*/ 73 h 227"/>
                <a:gd name="T2" fmla="*/ 98 w 257"/>
                <a:gd name="T3" fmla="*/ 4 h 227"/>
                <a:gd name="T4" fmla="*/ 28 w 257"/>
                <a:gd name="T5" fmla="*/ 29 h 227"/>
                <a:gd name="T6" fmla="*/ 22 w 257"/>
                <a:gd name="T7" fmla="*/ 44 h 227"/>
                <a:gd name="T8" fmla="*/ 0 w 257"/>
                <a:gd name="T9" fmla="*/ 127 h 227"/>
                <a:gd name="T10" fmla="*/ 175 w 257"/>
                <a:gd name="T11" fmla="*/ 227 h 227"/>
                <a:gd name="T12" fmla="*/ 237 w 257"/>
                <a:gd name="T13" fmla="*/ 165 h 227"/>
                <a:gd name="T14" fmla="*/ 245 w 257"/>
                <a:gd name="T15" fmla="*/ 155 h 227"/>
                <a:gd name="T16" fmla="*/ 231 w 257"/>
                <a:gd name="T17" fmla="*/ 81 h 227"/>
                <a:gd name="T18" fmla="*/ 147 w 257"/>
                <a:gd name="T19" fmla="*/ 73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7" h="227">
                  <a:moveTo>
                    <a:pt x="147" y="73"/>
                  </a:moveTo>
                  <a:cubicBezTo>
                    <a:pt x="121" y="57"/>
                    <a:pt x="104" y="32"/>
                    <a:pt x="98" y="4"/>
                  </a:cubicBezTo>
                  <a:cubicBezTo>
                    <a:pt x="67" y="0"/>
                    <a:pt x="40" y="9"/>
                    <a:pt x="28" y="29"/>
                  </a:cubicBezTo>
                  <a:cubicBezTo>
                    <a:pt x="25" y="34"/>
                    <a:pt x="23" y="39"/>
                    <a:pt x="22" y="44"/>
                  </a:cubicBezTo>
                  <a:cubicBezTo>
                    <a:pt x="0" y="127"/>
                    <a:pt x="0" y="127"/>
                    <a:pt x="0" y="127"/>
                  </a:cubicBezTo>
                  <a:cubicBezTo>
                    <a:pt x="66" y="147"/>
                    <a:pt x="126" y="181"/>
                    <a:pt x="175" y="227"/>
                  </a:cubicBezTo>
                  <a:cubicBezTo>
                    <a:pt x="237" y="165"/>
                    <a:pt x="237" y="165"/>
                    <a:pt x="237" y="165"/>
                  </a:cubicBezTo>
                  <a:cubicBezTo>
                    <a:pt x="240" y="162"/>
                    <a:pt x="243" y="158"/>
                    <a:pt x="245" y="155"/>
                  </a:cubicBezTo>
                  <a:cubicBezTo>
                    <a:pt x="257" y="134"/>
                    <a:pt x="250" y="106"/>
                    <a:pt x="231" y="81"/>
                  </a:cubicBezTo>
                  <a:cubicBezTo>
                    <a:pt x="205" y="90"/>
                    <a:pt x="174" y="88"/>
                    <a:pt x="147" y="73"/>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9" name="Line 29"/>
            <p:cNvSpPr>
              <a:spLocks noChangeShapeType="1"/>
            </p:cNvSpPr>
            <p:nvPr/>
          </p:nvSpPr>
          <p:spPr bwMode="auto">
            <a:xfrm>
              <a:off x="4363" y="2146"/>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0" name="Line 30"/>
            <p:cNvSpPr>
              <a:spLocks noChangeShapeType="1"/>
            </p:cNvSpPr>
            <p:nvPr/>
          </p:nvSpPr>
          <p:spPr bwMode="auto">
            <a:xfrm>
              <a:off x="4363" y="2146"/>
              <a:ext cx="0" cy="0"/>
            </a:xfrm>
            <a:prstGeom prst="line">
              <a:avLst/>
            </a:prstGeom>
            <a:noFill/>
            <a:ln w="7938"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de-DE"/>
            </a:p>
          </p:txBody>
        </p:sp>
      </p:grpSp>
      <p:grpSp>
        <p:nvGrpSpPr>
          <p:cNvPr id="27" name="Group 26"/>
          <p:cNvGrpSpPr/>
          <p:nvPr/>
        </p:nvGrpSpPr>
        <p:grpSpPr>
          <a:xfrm rot="21419663">
            <a:off x="1316945" y="4132391"/>
            <a:ext cx="363913" cy="576851"/>
            <a:chOff x="1419630" y="4112145"/>
            <a:chExt cx="260674" cy="388657"/>
          </a:xfrm>
        </p:grpSpPr>
        <p:sp>
          <p:nvSpPr>
            <p:cNvPr id="61" name="Freeform 8"/>
            <p:cNvSpPr>
              <a:spLocks/>
            </p:cNvSpPr>
            <p:nvPr/>
          </p:nvSpPr>
          <p:spPr bwMode="auto">
            <a:xfrm rot="305586">
              <a:off x="1439778" y="4112145"/>
              <a:ext cx="240526" cy="240526"/>
            </a:xfrm>
            <a:custGeom>
              <a:avLst/>
              <a:gdLst>
                <a:gd name="T0" fmla="*/ 169 w 236"/>
                <a:gd name="T1" fmla="*/ 206 h 235"/>
                <a:gd name="T2" fmla="*/ 207 w 236"/>
                <a:gd name="T3" fmla="*/ 66 h 235"/>
                <a:gd name="T4" fmla="*/ 66 w 236"/>
                <a:gd name="T5" fmla="*/ 29 h 235"/>
                <a:gd name="T6" fmla="*/ 28 w 236"/>
                <a:gd name="T7" fmla="*/ 169 h 235"/>
                <a:gd name="T8" fmla="*/ 169 w 236"/>
                <a:gd name="T9" fmla="*/ 206 h 235"/>
              </a:gdLst>
              <a:ahLst/>
              <a:cxnLst>
                <a:cxn ang="0">
                  <a:pos x="T0" y="T1"/>
                </a:cxn>
                <a:cxn ang="0">
                  <a:pos x="T2" y="T3"/>
                </a:cxn>
                <a:cxn ang="0">
                  <a:pos x="T4" y="T5"/>
                </a:cxn>
                <a:cxn ang="0">
                  <a:pos x="T6" y="T7"/>
                </a:cxn>
                <a:cxn ang="0">
                  <a:pos x="T8" y="T9"/>
                </a:cxn>
              </a:cxnLst>
              <a:rect l="0" t="0" r="r" b="b"/>
              <a:pathLst>
                <a:path w="236" h="235">
                  <a:moveTo>
                    <a:pt x="169" y="206"/>
                  </a:moveTo>
                  <a:cubicBezTo>
                    <a:pt x="218" y="177"/>
                    <a:pt x="236" y="114"/>
                    <a:pt x="207" y="66"/>
                  </a:cubicBezTo>
                  <a:cubicBezTo>
                    <a:pt x="179" y="17"/>
                    <a:pt x="116" y="0"/>
                    <a:pt x="66" y="29"/>
                  </a:cubicBezTo>
                  <a:cubicBezTo>
                    <a:pt x="17" y="57"/>
                    <a:pt x="0" y="120"/>
                    <a:pt x="28" y="169"/>
                  </a:cubicBezTo>
                  <a:cubicBezTo>
                    <a:pt x="56" y="218"/>
                    <a:pt x="119" y="235"/>
                    <a:pt x="169" y="206"/>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2" name="Freeform 6"/>
            <p:cNvSpPr>
              <a:spLocks/>
            </p:cNvSpPr>
            <p:nvPr/>
          </p:nvSpPr>
          <p:spPr bwMode="auto">
            <a:xfrm rot="305586">
              <a:off x="1419630" y="4341610"/>
              <a:ext cx="255820" cy="159192"/>
            </a:xfrm>
            <a:custGeom>
              <a:avLst/>
              <a:gdLst>
                <a:gd name="T0" fmla="*/ 251 w 251"/>
                <a:gd name="T1" fmla="*/ 57 h 156"/>
                <a:gd name="T2" fmla="*/ 203 w 251"/>
                <a:gd name="T3" fmla="*/ 0 h 156"/>
                <a:gd name="T4" fmla="*/ 125 w 251"/>
                <a:gd name="T5" fmla="*/ 34 h 156"/>
                <a:gd name="T6" fmla="*/ 48 w 251"/>
                <a:gd name="T7" fmla="*/ 0 h 156"/>
                <a:gd name="T8" fmla="*/ 0 w 251"/>
                <a:gd name="T9" fmla="*/ 57 h 156"/>
                <a:gd name="T10" fmla="*/ 3 w 251"/>
                <a:gd name="T11" fmla="*/ 72 h 156"/>
                <a:gd name="T12" fmla="*/ 25 w 251"/>
                <a:gd name="T13" fmla="*/ 156 h 156"/>
                <a:gd name="T14" fmla="*/ 126 w 251"/>
                <a:gd name="T15" fmla="*/ 144 h 156"/>
                <a:gd name="T16" fmla="*/ 226 w 251"/>
                <a:gd name="T17" fmla="*/ 156 h 156"/>
                <a:gd name="T18" fmla="*/ 248 w 251"/>
                <a:gd name="T19" fmla="*/ 72 h 156"/>
                <a:gd name="T20" fmla="*/ 251 w 251"/>
                <a:gd name="T21" fmla="*/ 57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1" h="156">
                  <a:moveTo>
                    <a:pt x="251" y="57"/>
                  </a:moveTo>
                  <a:cubicBezTo>
                    <a:pt x="251" y="33"/>
                    <a:pt x="232" y="12"/>
                    <a:pt x="203" y="0"/>
                  </a:cubicBezTo>
                  <a:cubicBezTo>
                    <a:pt x="184" y="21"/>
                    <a:pt x="156" y="34"/>
                    <a:pt x="125" y="34"/>
                  </a:cubicBezTo>
                  <a:cubicBezTo>
                    <a:pt x="95" y="34"/>
                    <a:pt x="67" y="21"/>
                    <a:pt x="48" y="0"/>
                  </a:cubicBezTo>
                  <a:cubicBezTo>
                    <a:pt x="19" y="12"/>
                    <a:pt x="0" y="33"/>
                    <a:pt x="0" y="57"/>
                  </a:cubicBezTo>
                  <a:cubicBezTo>
                    <a:pt x="0" y="62"/>
                    <a:pt x="1" y="67"/>
                    <a:pt x="3" y="72"/>
                  </a:cubicBezTo>
                  <a:cubicBezTo>
                    <a:pt x="25" y="156"/>
                    <a:pt x="25" y="156"/>
                    <a:pt x="25" y="156"/>
                  </a:cubicBezTo>
                  <a:cubicBezTo>
                    <a:pt x="58" y="148"/>
                    <a:pt x="91" y="144"/>
                    <a:pt x="126" y="144"/>
                  </a:cubicBezTo>
                  <a:cubicBezTo>
                    <a:pt x="161" y="144"/>
                    <a:pt x="194" y="148"/>
                    <a:pt x="226" y="156"/>
                  </a:cubicBezTo>
                  <a:cubicBezTo>
                    <a:pt x="248" y="72"/>
                    <a:pt x="248" y="72"/>
                    <a:pt x="248" y="72"/>
                  </a:cubicBezTo>
                  <a:cubicBezTo>
                    <a:pt x="250" y="67"/>
                    <a:pt x="251" y="62"/>
                    <a:pt x="251" y="57"/>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grpSp>
        <p:nvGrpSpPr>
          <p:cNvPr id="63" name="Group 62"/>
          <p:cNvGrpSpPr/>
          <p:nvPr/>
        </p:nvGrpSpPr>
        <p:grpSpPr>
          <a:xfrm rot="21408521">
            <a:off x="3683616" y="4160650"/>
            <a:ext cx="365795" cy="576034"/>
            <a:chOff x="1419630" y="4112145"/>
            <a:chExt cx="260674" cy="388657"/>
          </a:xfrm>
        </p:grpSpPr>
        <p:sp>
          <p:nvSpPr>
            <p:cNvPr id="64" name="Freeform 8"/>
            <p:cNvSpPr>
              <a:spLocks/>
            </p:cNvSpPr>
            <p:nvPr/>
          </p:nvSpPr>
          <p:spPr bwMode="auto">
            <a:xfrm rot="305586">
              <a:off x="1439778" y="4112145"/>
              <a:ext cx="240526" cy="240526"/>
            </a:xfrm>
            <a:custGeom>
              <a:avLst/>
              <a:gdLst>
                <a:gd name="T0" fmla="*/ 169 w 236"/>
                <a:gd name="T1" fmla="*/ 206 h 235"/>
                <a:gd name="T2" fmla="*/ 207 w 236"/>
                <a:gd name="T3" fmla="*/ 66 h 235"/>
                <a:gd name="T4" fmla="*/ 66 w 236"/>
                <a:gd name="T5" fmla="*/ 29 h 235"/>
                <a:gd name="T6" fmla="*/ 28 w 236"/>
                <a:gd name="T7" fmla="*/ 169 h 235"/>
                <a:gd name="T8" fmla="*/ 169 w 236"/>
                <a:gd name="T9" fmla="*/ 206 h 235"/>
              </a:gdLst>
              <a:ahLst/>
              <a:cxnLst>
                <a:cxn ang="0">
                  <a:pos x="T0" y="T1"/>
                </a:cxn>
                <a:cxn ang="0">
                  <a:pos x="T2" y="T3"/>
                </a:cxn>
                <a:cxn ang="0">
                  <a:pos x="T4" y="T5"/>
                </a:cxn>
                <a:cxn ang="0">
                  <a:pos x="T6" y="T7"/>
                </a:cxn>
                <a:cxn ang="0">
                  <a:pos x="T8" y="T9"/>
                </a:cxn>
              </a:cxnLst>
              <a:rect l="0" t="0" r="r" b="b"/>
              <a:pathLst>
                <a:path w="236" h="235">
                  <a:moveTo>
                    <a:pt x="169" y="206"/>
                  </a:moveTo>
                  <a:cubicBezTo>
                    <a:pt x="218" y="177"/>
                    <a:pt x="236" y="114"/>
                    <a:pt x="207" y="66"/>
                  </a:cubicBezTo>
                  <a:cubicBezTo>
                    <a:pt x="179" y="17"/>
                    <a:pt x="116" y="0"/>
                    <a:pt x="66" y="29"/>
                  </a:cubicBezTo>
                  <a:cubicBezTo>
                    <a:pt x="17" y="57"/>
                    <a:pt x="0" y="120"/>
                    <a:pt x="28" y="169"/>
                  </a:cubicBezTo>
                  <a:cubicBezTo>
                    <a:pt x="56" y="218"/>
                    <a:pt x="119" y="235"/>
                    <a:pt x="169" y="206"/>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5" name="Freeform 6"/>
            <p:cNvSpPr>
              <a:spLocks/>
            </p:cNvSpPr>
            <p:nvPr/>
          </p:nvSpPr>
          <p:spPr bwMode="auto">
            <a:xfrm rot="305586">
              <a:off x="1419630" y="4341610"/>
              <a:ext cx="255820" cy="159192"/>
            </a:xfrm>
            <a:custGeom>
              <a:avLst/>
              <a:gdLst>
                <a:gd name="T0" fmla="*/ 251 w 251"/>
                <a:gd name="T1" fmla="*/ 57 h 156"/>
                <a:gd name="T2" fmla="*/ 203 w 251"/>
                <a:gd name="T3" fmla="*/ 0 h 156"/>
                <a:gd name="T4" fmla="*/ 125 w 251"/>
                <a:gd name="T5" fmla="*/ 34 h 156"/>
                <a:gd name="T6" fmla="*/ 48 w 251"/>
                <a:gd name="T7" fmla="*/ 0 h 156"/>
                <a:gd name="T8" fmla="*/ 0 w 251"/>
                <a:gd name="T9" fmla="*/ 57 h 156"/>
                <a:gd name="T10" fmla="*/ 3 w 251"/>
                <a:gd name="T11" fmla="*/ 72 h 156"/>
                <a:gd name="T12" fmla="*/ 25 w 251"/>
                <a:gd name="T13" fmla="*/ 156 h 156"/>
                <a:gd name="T14" fmla="*/ 126 w 251"/>
                <a:gd name="T15" fmla="*/ 144 h 156"/>
                <a:gd name="T16" fmla="*/ 226 w 251"/>
                <a:gd name="T17" fmla="*/ 156 h 156"/>
                <a:gd name="T18" fmla="*/ 248 w 251"/>
                <a:gd name="T19" fmla="*/ 72 h 156"/>
                <a:gd name="T20" fmla="*/ 251 w 251"/>
                <a:gd name="T21" fmla="*/ 57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1" h="156">
                  <a:moveTo>
                    <a:pt x="251" y="57"/>
                  </a:moveTo>
                  <a:cubicBezTo>
                    <a:pt x="251" y="33"/>
                    <a:pt x="232" y="12"/>
                    <a:pt x="203" y="0"/>
                  </a:cubicBezTo>
                  <a:cubicBezTo>
                    <a:pt x="184" y="21"/>
                    <a:pt x="156" y="34"/>
                    <a:pt x="125" y="34"/>
                  </a:cubicBezTo>
                  <a:cubicBezTo>
                    <a:pt x="95" y="34"/>
                    <a:pt x="67" y="21"/>
                    <a:pt x="48" y="0"/>
                  </a:cubicBezTo>
                  <a:cubicBezTo>
                    <a:pt x="19" y="12"/>
                    <a:pt x="0" y="33"/>
                    <a:pt x="0" y="57"/>
                  </a:cubicBezTo>
                  <a:cubicBezTo>
                    <a:pt x="0" y="62"/>
                    <a:pt x="1" y="67"/>
                    <a:pt x="3" y="72"/>
                  </a:cubicBezTo>
                  <a:cubicBezTo>
                    <a:pt x="25" y="156"/>
                    <a:pt x="25" y="156"/>
                    <a:pt x="25" y="156"/>
                  </a:cubicBezTo>
                  <a:cubicBezTo>
                    <a:pt x="58" y="148"/>
                    <a:pt x="91" y="144"/>
                    <a:pt x="126" y="144"/>
                  </a:cubicBezTo>
                  <a:cubicBezTo>
                    <a:pt x="161" y="144"/>
                    <a:pt x="194" y="148"/>
                    <a:pt x="226" y="156"/>
                  </a:cubicBezTo>
                  <a:cubicBezTo>
                    <a:pt x="248" y="72"/>
                    <a:pt x="248" y="72"/>
                    <a:pt x="248" y="72"/>
                  </a:cubicBezTo>
                  <a:cubicBezTo>
                    <a:pt x="250" y="67"/>
                    <a:pt x="251" y="62"/>
                    <a:pt x="251" y="57"/>
                  </a:cubicBezTo>
                  <a:close/>
                </a:path>
              </a:pathLst>
            </a:custGeom>
            <a:solidFill>
              <a:srgbClr val="1589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spTree>
    <p:extLst>
      <p:ext uri="{BB962C8B-B14F-4D97-AF65-F5344CB8AC3E}">
        <p14:creationId xmlns:p14="http://schemas.microsoft.com/office/powerpoint/2010/main" val="1940590810"/>
      </p:ext>
    </p:extLst>
  </p:cSld>
  <p:clrMapOvr>
    <a:masterClrMapping/>
  </p:clrMapOvr>
  <mc:AlternateContent xmlns:mc="http://schemas.openxmlformats.org/markup-compatibility/2006" xmlns:p14="http://schemas.microsoft.com/office/powerpoint/2010/main">
    <mc:Choice Requires="p14">
      <p:transition spd="slow" p14:dur="2000" advTm="25000"/>
    </mc:Choice>
    <mc:Fallback xmlns="">
      <p:transition spd="slow" advTm="25000"/>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pieren 24"/>
          <p:cNvGrpSpPr/>
          <p:nvPr/>
        </p:nvGrpSpPr>
        <p:grpSpPr>
          <a:xfrm rot="5400000">
            <a:off x="4021874" y="664582"/>
            <a:ext cx="1963792" cy="611368"/>
            <a:chOff x="-54452" y="-56175"/>
            <a:chExt cx="5098677" cy="1891273"/>
          </a:xfrm>
          <a:solidFill>
            <a:srgbClr val="158962"/>
          </a:solidFill>
        </p:grpSpPr>
        <p:sp>
          <p:nvSpPr>
            <p:cNvPr id="3" name="Ellipse 25"/>
            <p:cNvSpPr/>
            <p:nvPr/>
          </p:nvSpPr>
          <p:spPr bwMode="auto">
            <a:xfrm>
              <a:off x="-54452" y="-56175"/>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4" name="Ellipse 26"/>
            <p:cNvSpPr/>
            <p:nvPr/>
          </p:nvSpPr>
          <p:spPr bwMode="auto">
            <a:xfrm>
              <a:off x="269918" y="-56175"/>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5" name="Ellipse 27"/>
            <p:cNvSpPr/>
            <p:nvPr/>
          </p:nvSpPr>
          <p:spPr bwMode="auto">
            <a:xfrm>
              <a:off x="594288" y="-56175"/>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6" name="Ellipse 28"/>
            <p:cNvSpPr/>
            <p:nvPr/>
          </p:nvSpPr>
          <p:spPr bwMode="auto">
            <a:xfrm>
              <a:off x="918658" y="-56175"/>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7" name="Ellipse 29"/>
            <p:cNvSpPr/>
            <p:nvPr/>
          </p:nvSpPr>
          <p:spPr bwMode="auto">
            <a:xfrm>
              <a:off x="1243028" y="-56175"/>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8" name="Ellipse 30"/>
            <p:cNvSpPr/>
            <p:nvPr/>
          </p:nvSpPr>
          <p:spPr bwMode="auto">
            <a:xfrm>
              <a:off x="1567398" y="-56175"/>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9" name="Ellipse 31"/>
            <p:cNvSpPr/>
            <p:nvPr/>
          </p:nvSpPr>
          <p:spPr bwMode="auto">
            <a:xfrm>
              <a:off x="2540508" y="-56175"/>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0" name="Ellipse 32"/>
            <p:cNvSpPr/>
            <p:nvPr/>
          </p:nvSpPr>
          <p:spPr bwMode="auto">
            <a:xfrm>
              <a:off x="2864878" y="-56175"/>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1" name="Ellipse 33"/>
            <p:cNvSpPr/>
            <p:nvPr/>
          </p:nvSpPr>
          <p:spPr bwMode="auto">
            <a:xfrm>
              <a:off x="1891768" y="-56175"/>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2" name="Ellipse 34"/>
            <p:cNvSpPr/>
            <p:nvPr/>
          </p:nvSpPr>
          <p:spPr bwMode="auto">
            <a:xfrm>
              <a:off x="2216138" y="-56175"/>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3" name="Ellipse 35"/>
            <p:cNvSpPr/>
            <p:nvPr/>
          </p:nvSpPr>
          <p:spPr bwMode="auto">
            <a:xfrm>
              <a:off x="3189248" y="-56175"/>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4" name="Ellipse 36"/>
            <p:cNvSpPr/>
            <p:nvPr/>
          </p:nvSpPr>
          <p:spPr bwMode="auto">
            <a:xfrm>
              <a:off x="3513618" y="-56175"/>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5" name="Ellipse 37"/>
            <p:cNvSpPr/>
            <p:nvPr/>
          </p:nvSpPr>
          <p:spPr bwMode="auto">
            <a:xfrm>
              <a:off x="3837988" y="-56175"/>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6" name="Ellipse 38"/>
            <p:cNvSpPr/>
            <p:nvPr/>
          </p:nvSpPr>
          <p:spPr bwMode="auto">
            <a:xfrm>
              <a:off x="4162364" y="-56175"/>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7" name="Ellipse 39"/>
            <p:cNvSpPr/>
            <p:nvPr/>
          </p:nvSpPr>
          <p:spPr bwMode="auto">
            <a:xfrm>
              <a:off x="-54452" y="162900"/>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8" name="Ellipse 40"/>
            <p:cNvSpPr/>
            <p:nvPr/>
          </p:nvSpPr>
          <p:spPr bwMode="auto">
            <a:xfrm>
              <a:off x="269918" y="162900"/>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9" name="Ellipse 41"/>
            <p:cNvSpPr/>
            <p:nvPr/>
          </p:nvSpPr>
          <p:spPr bwMode="auto">
            <a:xfrm>
              <a:off x="594288" y="162900"/>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0" name="Ellipse 42"/>
            <p:cNvSpPr/>
            <p:nvPr/>
          </p:nvSpPr>
          <p:spPr bwMode="auto">
            <a:xfrm>
              <a:off x="918658" y="162900"/>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1" name="Ellipse 43"/>
            <p:cNvSpPr/>
            <p:nvPr/>
          </p:nvSpPr>
          <p:spPr bwMode="auto">
            <a:xfrm>
              <a:off x="1243028" y="162900"/>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2" name="Ellipse 44"/>
            <p:cNvSpPr/>
            <p:nvPr/>
          </p:nvSpPr>
          <p:spPr bwMode="auto">
            <a:xfrm>
              <a:off x="1567398" y="162900"/>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3" name="Ellipse 45"/>
            <p:cNvSpPr/>
            <p:nvPr/>
          </p:nvSpPr>
          <p:spPr bwMode="auto">
            <a:xfrm>
              <a:off x="2540508" y="162900"/>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4" name="Ellipse 46"/>
            <p:cNvSpPr/>
            <p:nvPr/>
          </p:nvSpPr>
          <p:spPr bwMode="auto">
            <a:xfrm>
              <a:off x="2864878" y="162900"/>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5" name="Ellipse 47"/>
            <p:cNvSpPr/>
            <p:nvPr/>
          </p:nvSpPr>
          <p:spPr bwMode="auto">
            <a:xfrm>
              <a:off x="1891768" y="162900"/>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6" name="Ellipse 48"/>
            <p:cNvSpPr/>
            <p:nvPr/>
          </p:nvSpPr>
          <p:spPr bwMode="auto">
            <a:xfrm>
              <a:off x="2216138" y="162900"/>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7" name="Ellipse 49"/>
            <p:cNvSpPr/>
            <p:nvPr/>
          </p:nvSpPr>
          <p:spPr bwMode="auto">
            <a:xfrm>
              <a:off x="3189248" y="162900"/>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8" name="Ellipse 50"/>
            <p:cNvSpPr/>
            <p:nvPr/>
          </p:nvSpPr>
          <p:spPr bwMode="auto">
            <a:xfrm>
              <a:off x="3513618" y="162900"/>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9" name="Ellipse 51"/>
            <p:cNvSpPr/>
            <p:nvPr/>
          </p:nvSpPr>
          <p:spPr bwMode="auto">
            <a:xfrm>
              <a:off x="3837988" y="162900"/>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30" name="Ellipse 52"/>
            <p:cNvSpPr/>
            <p:nvPr/>
          </p:nvSpPr>
          <p:spPr bwMode="auto">
            <a:xfrm>
              <a:off x="4162364" y="162900"/>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31" name="Ellipse 53"/>
            <p:cNvSpPr/>
            <p:nvPr/>
          </p:nvSpPr>
          <p:spPr bwMode="auto">
            <a:xfrm>
              <a:off x="-36384" y="429600"/>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32" name="Ellipse 54"/>
            <p:cNvSpPr/>
            <p:nvPr/>
          </p:nvSpPr>
          <p:spPr bwMode="auto">
            <a:xfrm>
              <a:off x="612356" y="429600"/>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33" name="Ellipse 55"/>
            <p:cNvSpPr/>
            <p:nvPr/>
          </p:nvSpPr>
          <p:spPr bwMode="auto">
            <a:xfrm>
              <a:off x="936726" y="429600"/>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34" name="Ellipse 56"/>
            <p:cNvSpPr/>
            <p:nvPr/>
          </p:nvSpPr>
          <p:spPr bwMode="auto">
            <a:xfrm>
              <a:off x="1261096" y="429600"/>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35" name="Ellipse 57"/>
            <p:cNvSpPr/>
            <p:nvPr/>
          </p:nvSpPr>
          <p:spPr bwMode="auto">
            <a:xfrm>
              <a:off x="1585466" y="429600"/>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36" name="Ellipse 58"/>
            <p:cNvSpPr/>
            <p:nvPr/>
          </p:nvSpPr>
          <p:spPr bwMode="auto">
            <a:xfrm>
              <a:off x="2558576" y="429600"/>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37" name="Ellipse 59"/>
            <p:cNvSpPr/>
            <p:nvPr/>
          </p:nvSpPr>
          <p:spPr bwMode="auto">
            <a:xfrm>
              <a:off x="2882946" y="429600"/>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38" name="Ellipse 60"/>
            <p:cNvSpPr/>
            <p:nvPr/>
          </p:nvSpPr>
          <p:spPr bwMode="auto">
            <a:xfrm>
              <a:off x="1909836" y="429600"/>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39" name="Ellipse 61"/>
            <p:cNvSpPr/>
            <p:nvPr/>
          </p:nvSpPr>
          <p:spPr bwMode="auto">
            <a:xfrm>
              <a:off x="2234206" y="429600"/>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40" name="Ellipse 62"/>
            <p:cNvSpPr/>
            <p:nvPr/>
          </p:nvSpPr>
          <p:spPr bwMode="auto">
            <a:xfrm>
              <a:off x="3207316" y="429600"/>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41" name="Ellipse 63"/>
            <p:cNvSpPr/>
            <p:nvPr/>
          </p:nvSpPr>
          <p:spPr bwMode="auto">
            <a:xfrm>
              <a:off x="3531686" y="429600"/>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42" name="Ellipse 64"/>
            <p:cNvSpPr/>
            <p:nvPr/>
          </p:nvSpPr>
          <p:spPr bwMode="auto">
            <a:xfrm>
              <a:off x="3856056" y="429600"/>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43" name="Ellipse 65"/>
            <p:cNvSpPr/>
            <p:nvPr/>
          </p:nvSpPr>
          <p:spPr bwMode="auto">
            <a:xfrm>
              <a:off x="4180432" y="429600"/>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44" name="Ellipse 66"/>
            <p:cNvSpPr/>
            <p:nvPr/>
          </p:nvSpPr>
          <p:spPr bwMode="auto">
            <a:xfrm>
              <a:off x="-36384" y="639150"/>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45" name="Ellipse 67"/>
            <p:cNvSpPr/>
            <p:nvPr/>
          </p:nvSpPr>
          <p:spPr bwMode="auto">
            <a:xfrm>
              <a:off x="612356" y="639150"/>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46" name="Ellipse 68"/>
            <p:cNvSpPr/>
            <p:nvPr/>
          </p:nvSpPr>
          <p:spPr bwMode="auto">
            <a:xfrm>
              <a:off x="936726" y="639150"/>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47" name="Ellipse 69"/>
            <p:cNvSpPr/>
            <p:nvPr/>
          </p:nvSpPr>
          <p:spPr bwMode="auto">
            <a:xfrm>
              <a:off x="1261096" y="639150"/>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48" name="Ellipse 70"/>
            <p:cNvSpPr/>
            <p:nvPr/>
          </p:nvSpPr>
          <p:spPr bwMode="auto">
            <a:xfrm>
              <a:off x="1585466" y="639150"/>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49" name="Ellipse 71"/>
            <p:cNvSpPr/>
            <p:nvPr/>
          </p:nvSpPr>
          <p:spPr bwMode="auto">
            <a:xfrm>
              <a:off x="2558576" y="639150"/>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50" name="Ellipse 72"/>
            <p:cNvSpPr/>
            <p:nvPr/>
          </p:nvSpPr>
          <p:spPr bwMode="auto">
            <a:xfrm>
              <a:off x="2882946" y="639150"/>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51" name="Ellipse 73"/>
            <p:cNvSpPr/>
            <p:nvPr/>
          </p:nvSpPr>
          <p:spPr bwMode="auto">
            <a:xfrm>
              <a:off x="1909836" y="639150"/>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52" name="Ellipse 74"/>
            <p:cNvSpPr/>
            <p:nvPr/>
          </p:nvSpPr>
          <p:spPr bwMode="auto">
            <a:xfrm>
              <a:off x="2234206" y="639150"/>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53" name="Ellipse 75"/>
            <p:cNvSpPr/>
            <p:nvPr/>
          </p:nvSpPr>
          <p:spPr bwMode="auto">
            <a:xfrm>
              <a:off x="3207316" y="639150"/>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54" name="Ellipse 76"/>
            <p:cNvSpPr/>
            <p:nvPr/>
          </p:nvSpPr>
          <p:spPr bwMode="auto">
            <a:xfrm>
              <a:off x="3856056" y="639150"/>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55" name="Ellipse 77"/>
            <p:cNvSpPr/>
            <p:nvPr/>
          </p:nvSpPr>
          <p:spPr bwMode="auto">
            <a:xfrm>
              <a:off x="4180432" y="639150"/>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56" name="Ellipse 78"/>
            <p:cNvSpPr/>
            <p:nvPr/>
          </p:nvSpPr>
          <p:spPr bwMode="auto">
            <a:xfrm>
              <a:off x="-17334" y="915375"/>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57" name="Ellipse 79"/>
            <p:cNvSpPr/>
            <p:nvPr/>
          </p:nvSpPr>
          <p:spPr bwMode="auto">
            <a:xfrm>
              <a:off x="631406" y="915375"/>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58" name="Ellipse 80"/>
            <p:cNvSpPr/>
            <p:nvPr/>
          </p:nvSpPr>
          <p:spPr bwMode="auto">
            <a:xfrm>
              <a:off x="955776" y="915375"/>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59" name="Ellipse 81"/>
            <p:cNvSpPr/>
            <p:nvPr/>
          </p:nvSpPr>
          <p:spPr bwMode="auto">
            <a:xfrm>
              <a:off x="1280146" y="915375"/>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60" name="Ellipse 82"/>
            <p:cNvSpPr/>
            <p:nvPr/>
          </p:nvSpPr>
          <p:spPr bwMode="auto">
            <a:xfrm>
              <a:off x="1604516" y="915375"/>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61" name="Ellipse 83"/>
            <p:cNvSpPr/>
            <p:nvPr/>
          </p:nvSpPr>
          <p:spPr bwMode="auto">
            <a:xfrm>
              <a:off x="2577626" y="915375"/>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62" name="Ellipse 84"/>
            <p:cNvSpPr/>
            <p:nvPr/>
          </p:nvSpPr>
          <p:spPr bwMode="auto">
            <a:xfrm>
              <a:off x="2901996" y="915375"/>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63" name="Ellipse 85"/>
            <p:cNvSpPr/>
            <p:nvPr/>
          </p:nvSpPr>
          <p:spPr bwMode="auto">
            <a:xfrm>
              <a:off x="1928886" y="915375"/>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64" name="Ellipse 86"/>
            <p:cNvSpPr/>
            <p:nvPr/>
          </p:nvSpPr>
          <p:spPr bwMode="auto">
            <a:xfrm>
              <a:off x="2253256" y="915375"/>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65" name="Ellipse 87"/>
            <p:cNvSpPr/>
            <p:nvPr/>
          </p:nvSpPr>
          <p:spPr bwMode="auto">
            <a:xfrm>
              <a:off x="3226366" y="915375"/>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66" name="Ellipse 88"/>
            <p:cNvSpPr/>
            <p:nvPr/>
          </p:nvSpPr>
          <p:spPr bwMode="auto">
            <a:xfrm>
              <a:off x="3875106" y="915375"/>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67" name="Ellipse 89"/>
            <p:cNvSpPr/>
            <p:nvPr/>
          </p:nvSpPr>
          <p:spPr bwMode="auto">
            <a:xfrm>
              <a:off x="4199482" y="915375"/>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68" name="Ellipse 90"/>
            <p:cNvSpPr/>
            <p:nvPr/>
          </p:nvSpPr>
          <p:spPr bwMode="auto">
            <a:xfrm>
              <a:off x="-17334" y="1147150"/>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69" name="Ellipse 91"/>
            <p:cNvSpPr/>
            <p:nvPr/>
          </p:nvSpPr>
          <p:spPr bwMode="auto">
            <a:xfrm>
              <a:off x="631406" y="1147150"/>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70" name="Ellipse 92"/>
            <p:cNvSpPr/>
            <p:nvPr/>
          </p:nvSpPr>
          <p:spPr bwMode="auto">
            <a:xfrm>
              <a:off x="1280146" y="1147150"/>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71" name="Ellipse 93"/>
            <p:cNvSpPr/>
            <p:nvPr/>
          </p:nvSpPr>
          <p:spPr bwMode="auto">
            <a:xfrm>
              <a:off x="1604516" y="1147150"/>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72" name="Ellipse 94"/>
            <p:cNvSpPr/>
            <p:nvPr/>
          </p:nvSpPr>
          <p:spPr bwMode="auto">
            <a:xfrm>
              <a:off x="2577626" y="1147150"/>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73" name="Ellipse 95"/>
            <p:cNvSpPr/>
            <p:nvPr/>
          </p:nvSpPr>
          <p:spPr bwMode="auto">
            <a:xfrm>
              <a:off x="2901996" y="1147150"/>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74" name="Ellipse 96"/>
            <p:cNvSpPr/>
            <p:nvPr/>
          </p:nvSpPr>
          <p:spPr bwMode="auto">
            <a:xfrm>
              <a:off x="1928886" y="1147150"/>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75" name="Ellipse 97"/>
            <p:cNvSpPr/>
            <p:nvPr/>
          </p:nvSpPr>
          <p:spPr bwMode="auto">
            <a:xfrm>
              <a:off x="3226366" y="1147150"/>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76" name="Ellipse 98"/>
            <p:cNvSpPr/>
            <p:nvPr/>
          </p:nvSpPr>
          <p:spPr bwMode="auto">
            <a:xfrm>
              <a:off x="3875106" y="1147150"/>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77" name="Ellipse 99"/>
            <p:cNvSpPr/>
            <p:nvPr/>
          </p:nvSpPr>
          <p:spPr bwMode="auto">
            <a:xfrm>
              <a:off x="4199482" y="1147150"/>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78" name="Ellipse 100"/>
            <p:cNvSpPr/>
            <p:nvPr/>
          </p:nvSpPr>
          <p:spPr bwMode="auto">
            <a:xfrm>
              <a:off x="1716" y="1413850"/>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79" name="Ellipse 101"/>
            <p:cNvSpPr/>
            <p:nvPr/>
          </p:nvSpPr>
          <p:spPr bwMode="auto">
            <a:xfrm>
              <a:off x="650456" y="1413850"/>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80" name="Ellipse 102"/>
            <p:cNvSpPr/>
            <p:nvPr/>
          </p:nvSpPr>
          <p:spPr bwMode="auto">
            <a:xfrm>
              <a:off x="1299196" y="1413850"/>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81" name="Ellipse 103"/>
            <p:cNvSpPr/>
            <p:nvPr/>
          </p:nvSpPr>
          <p:spPr bwMode="auto">
            <a:xfrm>
              <a:off x="1623566" y="1413850"/>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82" name="Ellipse 104"/>
            <p:cNvSpPr/>
            <p:nvPr/>
          </p:nvSpPr>
          <p:spPr bwMode="auto">
            <a:xfrm>
              <a:off x="2596676" y="1413850"/>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83" name="Ellipse 105"/>
            <p:cNvSpPr/>
            <p:nvPr/>
          </p:nvSpPr>
          <p:spPr bwMode="auto">
            <a:xfrm>
              <a:off x="2921046" y="1413850"/>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84" name="Ellipse 106"/>
            <p:cNvSpPr/>
            <p:nvPr/>
          </p:nvSpPr>
          <p:spPr bwMode="auto">
            <a:xfrm>
              <a:off x="1947936" y="1413850"/>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85" name="Ellipse 107"/>
            <p:cNvSpPr/>
            <p:nvPr/>
          </p:nvSpPr>
          <p:spPr bwMode="auto">
            <a:xfrm>
              <a:off x="3245416" y="1413850"/>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86" name="Ellipse 108"/>
            <p:cNvSpPr/>
            <p:nvPr/>
          </p:nvSpPr>
          <p:spPr bwMode="auto">
            <a:xfrm>
              <a:off x="3894156" y="1413850"/>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87" name="Ellipse 109"/>
            <p:cNvSpPr/>
            <p:nvPr/>
          </p:nvSpPr>
          <p:spPr bwMode="auto">
            <a:xfrm>
              <a:off x="4218532" y="1413850"/>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88" name="Ellipse 110"/>
            <p:cNvSpPr/>
            <p:nvPr/>
          </p:nvSpPr>
          <p:spPr bwMode="auto">
            <a:xfrm>
              <a:off x="1716" y="1744050"/>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89" name="Ellipse 111"/>
            <p:cNvSpPr/>
            <p:nvPr/>
          </p:nvSpPr>
          <p:spPr bwMode="auto">
            <a:xfrm>
              <a:off x="650456" y="1744050"/>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90" name="Ellipse 112"/>
            <p:cNvSpPr/>
            <p:nvPr/>
          </p:nvSpPr>
          <p:spPr bwMode="auto">
            <a:xfrm>
              <a:off x="1299196" y="1744050"/>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91" name="Ellipse 113"/>
            <p:cNvSpPr/>
            <p:nvPr/>
          </p:nvSpPr>
          <p:spPr bwMode="auto">
            <a:xfrm>
              <a:off x="2596676" y="1744050"/>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92" name="Ellipse 114"/>
            <p:cNvSpPr/>
            <p:nvPr/>
          </p:nvSpPr>
          <p:spPr bwMode="auto">
            <a:xfrm>
              <a:off x="1947936" y="1744050"/>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93" name="Ellipse 115"/>
            <p:cNvSpPr/>
            <p:nvPr/>
          </p:nvSpPr>
          <p:spPr bwMode="auto">
            <a:xfrm>
              <a:off x="3245416" y="1744050"/>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94" name="Ellipse 116"/>
            <p:cNvSpPr/>
            <p:nvPr/>
          </p:nvSpPr>
          <p:spPr bwMode="auto">
            <a:xfrm>
              <a:off x="3894156" y="1744050"/>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95" name="Ellipse 117"/>
            <p:cNvSpPr/>
            <p:nvPr/>
          </p:nvSpPr>
          <p:spPr bwMode="auto">
            <a:xfrm>
              <a:off x="-21605" y="-37127"/>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96" name="Ellipse 118"/>
            <p:cNvSpPr/>
            <p:nvPr/>
          </p:nvSpPr>
          <p:spPr bwMode="auto">
            <a:xfrm>
              <a:off x="302765" y="-37127"/>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97" name="Ellipse 119"/>
            <p:cNvSpPr/>
            <p:nvPr/>
          </p:nvSpPr>
          <p:spPr bwMode="auto">
            <a:xfrm>
              <a:off x="627135" y="-37127"/>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98" name="Ellipse 120"/>
            <p:cNvSpPr/>
            <p:nvPr/>
          </p:nvSpPr>
          <p:spPr bwMode="auto">
            <a:xfrm>
              <a:off x="951505" y="-37127"/>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99" name="Ellipse 121"/>
            <p:cNvSpPr/>
            <p:nvPr/>
          </p:nvSpPr>
          <p:spPr bwMode="auto">
            <a:xfrm>
              <a:off x="1275875" y="-37127"/>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00" name="Ellipse 122"/>
            <p:cNvSpPr/>
            <p:nvPr/>
          </p:nvSpPr>
          <p:spPr bwMode="auto">
            <a:xfrm>
              <a:off x="1600245" y="-37127"/>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01" name="Ellipse 123"/>
            <p:cNvSpPr/>
            <p:nvPr/>
          </p:nvSpPr>
          <p:spPr bwMode="auto">
            <a:xfrm>
              <a:off x="2573355" y="-37127"/>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02" name="Ellipse 124"/>
            <p:cNvSpPr/>
            <p:nvPr/>
          </p:nvSpPr>
          <p:spPr bwMode="auto">
            <a:xfrm>
              <a:off x="2897725" y="-37127"/>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03" name="Ellipse 125"/>
            <p:cNvSpPr/>
            <p:nvPr/>
          </p:nvSpPr>
          <p:spPr bwMode="auto">
            <a:xfrm>
              <a:off x="1924615" y="-37127"/>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04" name="Ellipse 126"/>
            <p:cNvSpPr/>
            <p:nvPr/>
          </p:nvSpPr>
          <p:spPr bwMode="auto">
            <a:xfrm>
              <a:off x="2248985" y="-37127"/>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05" name="Ellipse 127"/>
            <p:cNvSpPr/>
            <p:nvPr/>
          </p:nvSpPr>
          <p:spPr bwMode="auto">
            <a:xfrm>
              <a:off x="3222095" y="-37127"/>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06" name="Ellipse 128"/>
            <p:cNvSpPr/>
            <p:nvPr/>
          </p:nvSpPr>
          <p:spPr bwMode="auto">
            <a:xfrm>
              <a:off x="3546465" y="-37127"/>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07" name="Ellipse 129"/>
            <p:cNvSpPr/>
            <p:nvPr/>
          </p:nvSpPr>
          <p:spPr bwMode="auto">
            <a:xfrm>
              <a:off x="3870835" y="-37127"/>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08" name="Ellipse 130"/>
            <p:cNvSpPr/>
            <p:nvPr/>
          </p:nvSpPr>
          <p:spPr bwMode="auto">
            <a:xfrm>
              <a:off x="4195211" y="-37127"/>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09" name="Ellipse 131"/>
            <p:cNvSpPr/>
            <p:nvPr/>
          </p:nvSpPr>
          <p:spPr bwMode="auto">
            <a:xfrm>
              <a:off x="-21605" y="181948"/>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10" name="Ellipse 132"/>
            <p:cNvSpPr/>
            <p:nvPr/>
          </p:nvSpPr>
          <p:spPr bwMode="auto">
            <a:xfrm>
              <a:off x="302765" y="181948"/>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11" name="Ellipse 133"/>
            <p:cNvSpPr/>
            <p:nvPr/>
          </p:nvSpPr>
          <p:spPr bwMode="auto">
            <a:xfrm>
              <a:off x="627135" y="181948"/>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12" name="Ellipse 134"/>
            <p:cNvSpPr/>
            <p:nvPr/>
          </p:nvSpPr>
          <p:spPr bwMode="auto">
            <a:xfrm>
              <a:off x="951505" y="181948"/>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13" name="Ellipse 135"/>
            <p:cNvSpPr/>
            <p:nvPr/>
          </p:nvSpPr>
          <p:spPr bwMode="auto">
            <a:xfrm>
              <a:off x="1275875" y="181948"/>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14" name="Ellipse 136"/>
            <p:cNvSpPr/>
            <p:nvPr/>
          </p:nvSpPr>
          <p:spPr bwMode="auto">
            <a:xfrm>
              <a:off x="1600245" y="181948"/>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15" name="Ellipse 137"/>
            <p:cNvSpPr/>
            <p:nvPr/>
          </p:nvSpPr>
          <p:spPr bwMode="auto">
            <a:xfrm>
              <a:off x="2573355" y="181948"/>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16" name="Ellipse 138"/>
            <p:cNvSpPr/>
            <p:nvPr/>
          </p:nvSpPr>
          <p:spPr bwMode="auto">
            <a:xfrm>
              <a:off x="2897725" y="181948"/>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17" name="Ellipse 139"/>
            <p:cNvSpPr/>
            <p:nvPr/>
          </p:nvSpPr>
          <p:spPr bwMode="auto">
            <a:xfrm>
              <a:off x="1924615" y="181948"/>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18" name="Ellipse 140"/>
            <p:cNvSpPr/>
            <p:nvPr/>
          </p:nvSpPr>
          <p:spPr bwMode="auto">
            <a:xfrm>
              <a:off x="2248985" y="181948"/>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19" name="Ellipse 141"/>
            <p:cNvSpPr/>
            <p:nvPr/>
          </p:nvSpPr>
          <p:spPr bwMode="auto">
            <a:xfrm>
              <a:off x="3222095" y="181948"/>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20" name="Ellipse 142"/>
            <p:cNvSpPr/>
            <p:nvPr/>
          </p:nvSpPr>
          <p:spPr bwMode="auto">
            <a:xfrm>
              <a:off x="3546465" y="181948"/>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21" name="Ellipse 143"/>
            <p:cNvSpPr/>
            <p:nvPr/>
          </p:nvSpPr>
          <p:spPr bwMode="auto">
            <a:xfrm>
              <a:off x="3870835" y="181948"/>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22" name="Ellipse 144"/>
            <p:cNvSpPr/>
            <p:nvPr/>
          </p:nvSpPr>
          <p:spPr bwMode="auto">
            <a:xfrm>
              <a:off x="4195211" y="181948"/>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23" name="Ellipse 145"/>
            <p:cNvSpPr/>
            <p:nvPr/>
          </p:nvSpPr>
          <p:spPr bwMode="auto">
            <a:xfrm>
              <a:off x="-3537" y="448648"/>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24" name="Ellipse 146"/>
            <p:cNvSpPr/>
            <p:nvPr/>
          </p:nvSpPr>
          <p:spPr bwMode="auto">
            <a:xfrm>
              <a:off x="645203" y="448648"/>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25" name="Ellipse 147"/>
            <p:cNvSpPr/>
            <p:nvPr/>
          </p:nvSpPr>
          <p:spPr bwMode="auto">
            <a:xfrm>
              <a:off x="969573" y="448648"/>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26" name="Ellipse 148"/>
            <p:cNvSpPr/>
            <p:nvPr/>
          </p:nvSpPr>
          <p:spPr bwMode="auto">
            <a:xfrm>
              <a:off x="1293943" y="448648"/>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27" name="Ellipse 149"/>
            <p:cNvSpPr/>
            <p:nvPr/>
          </p:nvSpPr>
          <p:spPr bwMode="auto">
            <a:xfrm>
              <a:off x="1618313" y="448648"/>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28" name="Ellipse 150"/>
            <p:cNvSpPr/>
            <p:nvPr/>
          </p:nvSpPr>
          <p:spPr bwMode="auto">
            <a:xfrm>
              <a:off x="2591423" y="448648"/>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29" name="Ellipse 151"/>
            <p:cNvSpPr/>
            <p:nvPr/>
          </p:nvSpPr>
          <p:spPr bwMode="auto">
            <a:xfrm>
              <a:off x="2915793" y="448648"/>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30" name="Ellipse 152"/>
            <p:cNvSpPr/>
            <p:nvPr/>
          </p:nvSpPr>
          <p:spPr bwMode="auto">
            <a:xfrm>
              <a:off x="1942683" y="448648"/>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31" name="Ellipse 153"/>
            <p:cNvSpPr/>
            <p:nvPr/>
          </p:nvSpPr>
          <p:spPr bwMode="auto">
            <a:xfrm>
              <a:off x="2267053" y="448648"/>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32" name="Ellipse 154"/>
            <p:cNvSpPr/>
            <p:nvPr/>
          </p:nvSpPr>
          <p:spPr bwMode="auto">
            <a:xfrm>
              <a:off x="3240163" y="448648"/>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33" name="Ellipse 155"/>
            <p:cNvSpPr/>
            <p:nvPr/>
          </p:nvSpPr>
          <p:spPr bwMode="auto">
            <a:xfrm>
              <a:off x="3564533" y="448648"/>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34" name="Ellipse 156"/>
            <p:cNvSpPr/>
            <p:nvPr/>
          </p:nvSpPr>
          <p:spPr bwMode="auto">
            <a:xfrm>
              <a:off x="3888903" y="448648"/>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35" name="Ellipse 157"/>
            <p:cNvSpPr/>
            <p:nvPr/>
          </p:nvSpPr>
          <p:spPr bwMode="auto">
            <a:xfrm>
              <a:off x="4213279" y="448648"/>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36" name="Ellipse 158"/>
            <p:cNvSpPr/>
            <p:nvPr/>
          </p:nvSpPr>
          <p:spPr bwMode="auto">
            <a:xfrm>
              <a:off x="-3537" y="658198"/>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37" name="Ellipse 159"/>
            <p:cNvSpPr/>
            <p:nvPr/>
          </p:nvSpPr>
          <p:spPr bwMode="auto">
            <a:xfrm>
              <a:off x="645203" y="658198"/>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38" name="Ellipse 160"/>
            <p:cNvSpPr/>
            <p:nvPr/>
          </p:nvSpPr>
          <p:spPr bwMode="auto">
            <a:xfrm>
              <a:off x="969573" y="658198"/>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39" name="Ellipse 161"/>
            <p:cNvSpPr/>
            <p:nvPr/>
          </p:nvSpPr>
          <p:spPr bwMode="auto">
            <a:xfrm>
              <a:off x="1293943" y="658198"/>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40" name="Ellipse 162"/>
            <p:cNvSpPr/>
            <p:nvPr/>
          </p:nvSpPr>
          <p:spPr bwMode="auto">
            <a:xfrm>
              <a:off x="1618313" y="658198"/>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41" name="Ellipse 163"/>
            <p:cNvSpPr/>
            <p:nvPr/>
          </p:nvSpPr>
          <p:spPr bwMode="auto">
            <a:xfrm>
              <a:off x="2591423" y="658198"/>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42" name="Ellipse 164"/>
            <p:cNvSpPr/>
            <p:nvPr/>
          </p:nvSpPr>
          <p:spPr bwMode="auto">
            <a:xfrm>
              <a:off x="2915793" y="658198"/>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43" name="Ellipse 165"/>
            <p:cNvSpPr/>
            <p:nvPr/>
          </p:nvSpPr>
          <p:spPr bwMode="auto">
            <a:xfrm>
              <a:off x="1942683" y="658198"/>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44" name="Ellipse 166"/>
            <p:cNvSpPr/>
            <p:nvPr/>
          </p:nvSpPr>
          <p:spPr bwMode="auto">
            <a:xfrm>
              <a:off x="2267053" y="658198"/>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45" name="Ellipse 167"/>
            <p:cNvSpPr/>
            <p:nvPr/>
          </p:nvSpPr>
          <p:spPr bwMode="auto">
            <a:xfrm>
              <a:off x="3240163" y="658198"/>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46" name="Ellipse 168"/>
            <p:cNvSpPr/>
            <p:nvPr/>
          </p:nvSpPr>
          <p:spPr bwMode="auto">
            <a:xfrm>
              <a:off x="3888903" y="658198"/>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47" name="Ellipse 169"/>
            <p:cNvSpPr/>
            <p:nvPr/>
          </p:nvSpPr>
          <p:spPr bwMode="auto">
            <a:xfrm>
              <a:off x="4213279" y="658198"/>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48" name="Ellipse 170"/>
            <p:cNvSpPr/>
            <p:nvPr/>
          </p:nvSpPr>
          <p:spPr bwMode="auto">
            <a:xfrm>
              <a:off x="15513" y="934423"/>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49" name="Ellipse 171"/>
            <p:cNvSpPr/>
            <p:nvPr/>
          </p:nvSpPr>
          <p:spPr bwMode="auto">
            <a:xfrm>
              <a:off x="664253" y="934423"/>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50" name="Ellipse 172"/>
            <p:cNvSpPr/>
            <p:nvPr/>
          </p:nvSpPr>
          <p:spPr bwMode="auto">
            <a:xfrm>
              <a:off x="988623" y="934423"/>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51" name="Ellipse 173"/>
            <p:cNvSpPr/>
            <p:nvPr/>
          </p:nvSpPr>
          <p:spPr bwMode="auto">
            <a:xfrm>
              <a:off x="1312993" y="934423"/>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52" name="Ellipse 174"/>
            <p:cNvSpPr/>
            <p:nvPr/>
          </p:nvSpPr>
          <p:spPr bwMode="auto">
            <a:xfrm>
              <a:off x="1637363" y="934423"/>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53" name="Ellipse 175"/>
            <p:cNvSpPr/>
            <p:nvPr/>
          </p:nvSpPr>
          <p:spPr bwMode="auto">
            <a:xfrm>
              <a:off x="2610473" y="934423"/>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54" name="Ellipse 176"/>
            <p:cNvSpPr/>
            <p:nvPr/>
          </p:nvSpPr>
          <p:spPr bwMode="auto">
            <a:xfrm>
              <a:off x="2934843" y="934423"/>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55" name="Ellipse 177"/>
            <p:cNvSpPr/>
            <p:nvPr/>
          </p:nvSpPr>
          <p:spPr bwMode="auto">
            <a:xfrm>
              <a:off x="1961733" y="934423"/>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56" name="Ellipse 178"/>
            <p:cNvSpPr/>
            <p:nvPr/>
          </p:nvSpPr>
          <p:spPr bwMode="auto">
            <a:xfrm>
              <a:off x="2286103" y="934423"/>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57" name="Ellipse 179"/>
            <p:cNvSpPr/>
            <p:nvPr/>
          </p:nvSpPr>
          <p:spPr bwMode="auto">
            <a:xfrm>
              <a:off x="3259213" y="934423"/>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58" name="Ellipse 180"/>
            <p:cNvSpPr/>
            <p:nvPr/>
          </p:nvSpPr>
          <p:spPr bwMode="auto">
            <a:xfrm>
              <a:off x="3907953" y="934423"/>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59" name="Ellipse 181"/>
            <p:cNvSpPr/>
            <p:nvPr/>
          </p:nvSpPr>
          <p:spPr bwMode="auto">
            <a:xfrm>
              <a:off x="4232329" y="934423"/>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60" name="Ellipse 182"/>
            <p:cNvSpPr/>
            <p:nvPr/>
          </p:nvSpPr>
          <p:spPr bwMode="auto">
            <a:xfrm>
              <a:off x="15513" y="1166198"/>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61" name="Ellipse 183"/>
            <p:cNvSpPr/>
            <p:nvPr/>
          </p:nvSpPr>
          <p:spPr bwMode="auto">
            <a:xfrm>
              <a:off x="664253" y="1166198"/>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62" name="Ellipse 184"/>
            <p:cNvSpPr/>
            <p:nvPr/>
          </p:nvSpPr>
          <p:spPr bwMode="auto">
            <a:xfrm>
              <a:off x="1312993" y="1166198"/>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63" name="Ellipse 185"/>
            <p:cNvSpPr/>
            <p:nvPr/>
          </p:nvSpPr>
          <p:spPr bwMode="auto">
            <a:xfrm>
              <a:off x="1637363" y="1166198"/>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64" name="Ellipse 186"/>
            <p:cNvSpPr/>
            <p:nvPr/>
          </p:nvSpPr>
          <p:spPr bwMode="auto">
            <a:xfrm>
              <a:off x="2610473" y="1166198"/>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65" name="Ellipse 187"/>
            <p:cNvSpPr/>
            <p:nvPr/>
          </p:nvSpPr>
          <p:spPr bwMode="auto">
            <a:xfrm>
              <a:off x="2934843" y="1166198"/>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66" name="Ellipse 188"/>
            <p:cNvSpPr/>
            <p:nvPr/>
          </p:nvSpPr>
          <p:spPr bwMode="auto">
            <a:xfrm>
              <a:off x="1961733" y="1166198"/>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67" name="Ellipse 189"/>
            <p:cNvSpPr/>
            <p:nvPr/>
          </p:nvSpPr>
          <p:spPr bwMode="auto">
            <a:xfrm>
              <a:off x="3259213" y="1166198"/>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68" name="Ellipse 190"/>
            <p:cNvSpPr/>
            <p:nvPr/>
          </p:nvSpPr>
          <p:spPr bwMode="auto">
            <a:xfrm>
              <a:off x="3907953" y="1166198"/>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69" name="Ellipse 191"/>
            <p:cNvSpPr/>
            <p:nvPr/>
          </p:nvSpPr>
          <p:spPr bwMode="auto">
            <a:xfrm>
              <a:off x="4232329" y="1166198"/>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70" name="Ellipse 192"/>
            <p:cNvSpPr/>
            <p:nvPr/>
          </p:nvSpPr>
          <p:spPr bwMode="auto">
            <a:xfrm>
              <a:off x="34563" y="1432898"/>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71" name="Ellipse 193"/>
            <p:cNvSpPr/>
            <p:nvPr/>
          </p:nvSpPr>
          <p:spPr bwMode="auto">
            <a:xfrm>
              <a:off x="683303" y="1432898"/>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72" name="Ellipse 194"/>
            <p:cNvSpPr/>
            <p:nvPr/>
          </p:nvSpPr>
          <p:spPr bwMode="auto">
            <a:xfrm>
              <a:off x="1332043" y="1432898"/>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73" name="Ellipse 195"/>
            <p:cNvSpPr/>
            <p:nvPr/>
          </p:nvSpPr>
          <p:spPr bwMode="auto">
            <a:xfrm>
              <a:off x="1656413" y="1432898"/>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74" name="Ellipse 196"/>
            <p:cNvSpPr/>
            <p:nvPr/>
          </p:nvSpPr>
          <p:spPr bwMode="auto">
            <a:xfrm>
              <a:off x="2629523" y="1432898"/>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75" name="Ellipse 197"/>
            <p:cNvSpPr/>
            <p:nvPr/>
          </p:nvSpPr>
          <p:spPr bwMode="auto">
            <a:xfrm>
              <a:off x="2953893" y="1432898"/>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76" name="Ellipse 198"/>
            <p:cNvSpPr/>
            <p:nvPr/>
          </p:nvSpPr>
          <p:spPr bwMode="auto">
            <a:xfrm>
              <a:off x="1980783" y="1432898"/>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77" name="Ellipse 199"/>
            <p:cNvSpPr/>
            <p:nvPr/>
          </p:nvSpPr>
          <p:spPr bwMode="auto">
            <a:xfrm>
              <a:off x="3278263" y="1432898"/>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78" name="Ellipse 200"/>
            <p:cNvSpPr/>
            <p:nvPr/>
          </p:nvSpPr>
          <p:spPr bwMode="auto">
            <a:xfrm>
              <a:off x="3927003" y="1432898"/>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79" name="Ellipse 201"/>
            <p:cNvSpPr/>
            <p:nvPr/>
          </p:nvSpPr>
          <p:spPr bwMode="auto">
            <a:xfrm>
              <a:off x="4251379" y="1432898"/>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80" name="Ellipse 202"/>
            <p:cNvSpPr/>
            <p:nvPr/>
          </p:nvSpPr>
          <p:spPr bwMode="auto">
            <a:xfrm>
              <a:off x="34563" y="1763098"/>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81" name="Ellipse 203"/>
            <p:cNvSpPr/>
            <p:nvPr/>
          </p:nvSpPr>
          <p:spPr bwMode="auto">
            <a:xfrm>
              <a:off x="683303" y="1763098"/>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82" name="Ellipse 204"/>
            <p:cNvSpPr/>
            <p:nvPr/>
          </p:nvSpPr>
          <p:spPr bwMode="auto">
            <a:xfrm>
              <a:off x="1332043" y="1763098"/>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83" name="Ellipse 205"/>
            <p:cNvSpPr/>
            <p:nvPr/>
          </p:nvSpPr>
          <p:spPr bwMode="auto">
            <a:xfrm>
              <a:off x="2629523" y="1763098"/>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84" name="Ellipse 206"/>
            <p:cNvSpPr/>
            <p:nvPr/>
          </p:nvSpPr>
          <p:spPr bwMode="auto">
            <a:xfrm>
              <a:off x="1980783" y="1763098"/>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85" name="Ellipse 207"/>
            <p:cNvSpPr/>
            <p:nvPr/>
          </p:nvSpPr>
          <p:spPr bwMode="auto">
            <a:xfrm>
              <a:off x="3278263" y="1763098"/>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86" name="Ellipse 208"/>
            <p:cNvSpPr/>
            <p:nvPr/>
          </p:nvSpPr>
          <p:spPr bwMode="auto">
            <a:xfrm>
              <a:off x="3927003" y="1763098"/>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87" name="Ellipse 209"/>
            <p:cNvSpPr/>
            <p:nvPr/>
          </p:nvSpPr>
          <p:spPr bwMode="auto">
            <a:xfrm>
              <a:off x="269918" y="429600"/>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88" name="Ellipse 210"/>
            <p:cNvSpPr/>
            <p:nvPr/>
          </p:nvSpPr>
          <p:spPr bwMode="auto">
            <a:xfrm>
              <a:off x="269918" y="639150"/>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89" name="Ellipse 211"/>
            <p:cNvSpPr/>
            <p:nvPr/>
          </p:nvSpPr>
          <p:spPr bwMode="auto">
            <a:xfrm>
              <a:off x="288968" y="915375"/>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90" name="Ellipse 212"/>
            <p:cNvSpPr/>
            <p:nvPr/>
          </p:nvSpPr>
          <p:spPr bwMode="auto">
            <a:xfrm>
              <a:off x="288968" y="1147150"/>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91" name="Ellipse 213"/>
            <p:cNvSpPr/>
            <p:nvPr/>
          </p:nvSpPr>
          <p:spPr bwMode="auto">
            <a:xfrm>
              <a:off x="308018" y="1413850"/>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92" name="Ellipse 214"/>
            <p:cNvSpPr/>
            <p:nvPr/>
          </p:nvSpPr>
          <p:spPr bwMode="auto">
            <a:xfrm>
              <a:off x="302765" y="448648"/>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93" name="Ellipse 215"/>
            <p:cNvSpPr/>
            <p:nvPr/>
          </p:nvSpPr>
          <p:spPr bwMode="auto">
            <a:xfrm>
              <a:off x="302765" y="658198"/>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94" name="Ellipse 216"/>
            <p:cNvSpPr/>
            <p:nvPr/>
          </p:nvSpPr>
          <p:spPr bwMode="auto">
            <a:xfrm>
              <a:off x="321815" y="934423"/>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95" name="Ellipse 217"/>
            <p:cNvSpPr/>
            <p:nvPr/>
          </p:nvSpPr>
          <p:spPr bwMode="auto">
            <a:xfrm>
              <a:off x="321815" y="1166198"/>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96" name="Ellipse 218"/>
            <p:cNvSpPr/>
            <p:nvPr/>
          </p:nvSpPr>
          <p:spPr bwMode="auto">
            <a:xfrm>
              <a:off x="340865" y="1432898"/>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97" name="Ellipse 219"/>
            <p:cNvSpPr/>
            <p:nvPr/>
          </p:nvSpPr>
          <p:spPr bwMode="auto">
            <a:xfrm>
              <a:off x="4495739" y="-56175"/>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98" name="Ellipse 220"/>
            <p:cNvSpPr/>
            <p:nvPr/>
          </p:nvSpPr>
          <p:spPr bwMode="auto">
            <a:xfrm>
              <a:off x="4495739" y="162902"/>
              <a:ext cx="179999" cy="179999"/>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99" name="Ellipse 221"/>
            <p:cNvSpPr/>
            <p:nvPr/>
          </p:nvSpPr>
          <p:spPr bwMode="auto">
            <a:xfrm>
              <a:off x="4513807" y="429600"/>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00" name="Ellipse 222"/>
            <p:cNvSpPr/>
            <p:nvPr/>
          </p:nvSpPr>
          <p:spPr bwMode="auto">
            <a:xfrm>
              <a:off x="4528586" y="-37127"/>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01" name="Ellipse 223"/>
            <p:cNvSpPr/>
            <p:nvPr/>
          </p:nvSpPr>
          <p:spPr bwMode="auto">
            <a:xfrm>
              <a:off x="4528586" y="181948"/>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02" name="Ellipse 224"/>
            <p:cNvSpPr/>
            <p:nvPr/>
          </p:nvSpPr>
          <p:spPr bwMode="auto">
            <a:xfrm>
              <a:off x="4546654" y="448648"/>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03" name="Ellipse 225"/>
            <p:cNvSpPr/>
            <p:nvPr/>
          </p:nvSpPr>
          <p:spPr bwMode="auto">
            <a:xfrm>
              <a:off x="4831378" y="-56175"/>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04" name="Ellipse 226"/>
            <p:cNvSpPr/>
            <p:nvPr/>
          </p:nvSpPr>
          <p:spPr bwMode="auto">
            <a:xfrm>
              <a:off x="4831378" y="162900"/>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05" name="Ellipse 227"/>
            <p:cNvSpPr/>
            <p:nvPr/>
          </p:nvSpPr>
          <p:spPr bwMode="auto">
            <a:xfrm>
              <a:off x="4864225" y="-37127"/>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06" name="Ellipse 228"/>
            <p:cNvSpPr/>
            <p:nvPr/>
          </p:nvSpPr>
          <p:spPr bwMode="auto">
            <a:xfrm>
              <a:off x="4864225" y="181948"/>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grpSp>
      <p:grpSp>
        <p:nvGrpSpPr>
          <p:cNvPr id="207" name="Gruppieren 10"/>
          <p:cNvGrpSpPr/>
          <p:nvPr/>
        </p:nvGrpSpPr>
        <p:grpSpPr>
          <a:xfrm rot="5400000" flipH="1">
            <a:off x="711402" y="6407326"/>
            <a:ext cx="464478" cy="1846572"/>
            <a:chOff x="7724765" y="915164"/>
            <a:chExt cx="1561073" cy="2828087"/>
          </a:xfrm>
          <a:solidFill>
            <a:schemeClr val="accent2"/>
          </a:solidFill>
        </p:grpSpPr>
        <p:sp>
          <p:nvSpPr>
            <p:cNvPr id="208" name="Ellipse 236"/>
            <p:cNvSpPr/>
            <p:nvPr/>
          </p:nvSpPr>
          <p:spPr bwMode="auto">
            <a:xfrm rot="16200000">
              <a:off x="7724765" y="3238881"/>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09" name="Ellipse 237"/>
            <p:cNvSpPr/>
            <p:nvPr/>
          </p:nvSpPr>
          <p:spPr bwMode="auto">
            <a:xfrm rot="16200000">
              <a:off x="7724765" y="2914511"/>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10" name="Ellipse 239"/>
            <p:cNvSpPr/>
            <p:nvPr/>
          </p:nvSpPr>
          <p:spPr bwMode="auto">
            <a:xfrm rot="16200000">
              <a:off x="7724765" y="3563251"/>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11" name="Ellipse 240"/>
            <p:cNvSpPr/>
            <p:nvPr/>
          </p:nvSpPr>
          <p:spPr bwMode="auto">
            <a:xfrm rot="16200000">
              <a:off x="7724765" y="2590141"/>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12" name="Ellipse 241"/>
            <p:cNvSpPr/>
            <p:nvPr/>
          </p:nvSpPr>
          <p:spPr bwMode="auto">
            <a:xfrm rot="16200000">
              <a:off x="7724765" y="2265771"/>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13" name="Ellipse 242"/>
            <p:cNvSpPr/>
            <p:nvPr/>
          </p:nvSpPr>
          <p:spPr bwMode="auto">
            <a:xfrm rot="16200000">
              <a:off x="7724765" y="1941401"/>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14" name="Ellipse 243"/>
            <p:cNvSpPr/>
            <p:nvPr/>
          </p:nvSpPr>
          <p:spPr bwMode="auto">
            <a:xfrm rot="16200000">
              <a:off x="7724765" y="1617025"/>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15" name="Ellipse 250"/>
            <p:cNvSpPr/>
            <p:nvPr/>
          </p:nvSpPr>
          <p:spPr bwMode="auto">
            <a:xfrm rot="16200000">
              <a:off x="7943840" y="3238881"/>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16" name="Ellipse 251"/>
            <p:cNvSpPr/>
            <p:nvPr/>
          </p:nvSpPr>
          <p:spPr bwMode="auto">
            <a:xfrm rot="16200000">
              <a:off x="7943840" y="2914511"/>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17" name="Ellipse 253"/>
            <p:cNvSpPr/>
            <p:nvPr/>
          </p:nvSpPr>
          <p:spPr bwMode="auto">
            <a:xfrm rot="16200000">
              <a:off x="7943840" y="3563251"/>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18" name="Ellipse 254"/>
            <p:cNvSpPr/>
            <p:nvPr/>
          </p:nvSpPr>
          <p:spPr bwMode="auto">
            <a:xfrm rot="16200000">
              <a:off x="7943840" y="2590141"/>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19" name="Ellipse 255"/>
            <p:cNvSpPr/>
            <p:nvPr/>
          </p:nvSpPr>
          <p:spPr bwMode="auto">
            <a:xfrm rot="16200000">
              <a:off x="7943840" y="2265771"/>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20" name="Ellipse 256"/>
            <p:cNvSpPr/>
            <p:nvPr/>
          </p:nvSpPr>
          <p:spPr bwMode="auto">
            <a:xfrm rot="16200000">
              <a:off x="7943840" y="1941401"/>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21" name="Ellipse 257"/>
            <p:cNvSpPr/>
            <p:nvPr/>
          </p:nvSpPr>
          <p:spPr bwMode="auto">
            <a:xfrm rot="16200000">
              <a:off x="7943840" y="1617025"/>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22" name="Ellipse 263"/>
            <p:cNvSpPr/>
            <p:nvPr/>
          </p:nvSpPr>
          <p:spPr bwMode="auto">
            <a:xfrm rot="16200000">
              <a:off x="8210540" y="3256813"/>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23" name="Ellipse 264"/>
            <p:cNvSpPr/>
            <p:nvPr/>
          </p:nvSpPr>
          <p:spPr bwMode="auto">
            <a:xfrm rot="16200000">
              <a:off x="8210540" y="2932443"/>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24" name="Ellipse 266"/>
            <p:cNvSpPr/>
            <p:nvPr/>
          </p:nvSpPr>
          <p:spPr bwMode="auto">
            <a:xfrm rot="16200000">
              <a:off x="8210540" y="3581183"/>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25" name="Ellipse 267"/>
            <p:cNvSpPr/>
            <p:nvPr/>
          </p:nvSpPr>
          <p:spPr bwMode="auto">
            <a:xfrm rot="16200000">
              <a:off x="8210540" y="2608073"/>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26" name="Ellipse 268"/>
            <p:cNvSpPr/>
            <p:nvPr/>
          </p:nvSpPr>
          <p:spPr bwMode="auto">
            <a:xfrm rot="16200000">
              <a:off x="8210540" y="2283703"/>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27" name="Ellipse 269"/>
            <p:cNvSpPr/>
            <p:nvPr/>
          </p:nvSpPr>
          <p:spPr bwMode="auto">
            <a:xfrm rot="16200000">
              <a:off x="8210540" y="1959333"/>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28" name="Ellipse 270"/>
            <p:cNvSpPr/>
            <p:nvPr/>
          </p:nvSpPr>
          <p:spPr bwMode="auto">
            <a:xfrm rot="16200000">
              <a:off x="8210540" y="1634957"/>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29" name="Ellipse 276"/>
            <p:cNvSpPr/>
            <p:nvPr/>
          </p:nvSpPr>
          <p:spPr bwMode="auto">
            <a:xfrm rot="16200000">
              <a:off x="8420090" y="3256813"/>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30" name="Ellipse 277"/>
            <p:cNvSpPr/>
            <p:nvPr/>
          </p:nvSpPr>
          <p:spPr bwMode="auto">
            <a:xfrm rot="16200000">
              <a:off x="8420090" y="2932443"/>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31" name="Ellipse 279"/>
            <p:cNvSpPr/>
            <p:nvPr/>
          </p:nvSpPr>
          <p:spPr bwMode="auto">
            <a:xfrm rot="16200000">
              <a:off x="8420090" y="3581183"/>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32" name="Ellipse 280"/>
            <p:cNvSpPr/>
            <p:nvPr/>
          </p:nvSpPr>
          <p:spPr bwMode="auto">
            <a:xfrm rot="16200000">
              <a:off x="8420090" y="2608073"/>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33" name="Ellipse 281"/>
            <p:cNvSpPr/>
            <p:nvPr/>
          </p:nvSpPr>
          <p:spPr bwMode="auto">
            <a:xfrm rot="16200000">
              <a:off x="8420090" y="1959333"/>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34" name="Ellipse 282"/>
            <p:cNvSpPr/>
            <p:nvPr/>
          </p:nvSpPr>
          <p:spPr bwMode="auto">
            <a:xfrm rot="16200000">
              <a:off x="8420090" y="1634957"/>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35" name="Ellipse 288"/>
            <p:cNvSpPr/>
            <p:nvPr/>
          </p:nvSpPr>
          <p:spPr bwMode="auto">
            <a:xfrm rot="16200000">
              <a:off x="8696315" y="3273763"/>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36" name="Ellipse 289"/>
            <p:cNvSpPr/>
            <p:nvPr/>
          </p:nvSpPr>
          <p:spPr bwMode="auto">
            <a:xfrm rot="16200000">
              <a:off x="8696315" y="2949393"/>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37" name="Ellipse 291"/>
            <p:cNvSpPr/>
            <p:nvPr/>
          </p:nvSpPr>
          <p:spPr bwMode="auto">
            <a:xfrm rot="16200000">
              <a:off x="8696315" y="3598133"/>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38" name="Ellipse 292"/>
            <p:cNvSpPr/>
            <p:nvPr/>
          </p:nvSpPr>
          <p:spPr bwMode="auto">
            <a:xfrm rot="16200000">
              <a:off x="8696315" y="2625023"/>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39" name="Ellipse 293"/>
            <p:cNvSpPr/>
            <p:nvPr/>
          </p:nvSpPr>
          <p:spPr bwMode="auto">
            <a:xfrm rot="16200000">
              <a:off x="8696315" y="1976283"/>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40" name="Ellipse 294"/>
            <p:cNvSpPr/>
            <p:nvPr/>
          </p:nvSpPr>
          <p:spPr bwMode="auto">
            <a:xfrm rot="16200000">
              <a:off x="8696315" y="1651907"/>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41" name="Ellipse 299"/>
            <p:cNvSpPr/>
            <p:nvPr/>
          </p:nvSpPr>
          <p:spPr bwMode="auto">
            <a:xfrm rot="16200000">
              <a:off x="8928090" y="3273763"/>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42" name="Ellipse 302"/>
            <p:cNvSpPr/>
            <p:nvPr/>
          </p:nvSpPr>
          <p:spPr bwMode="auto">
            <a:xfrm rot="16200000">
              <a:off x="8928090" y="2625023"/>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43" name="Ellipse 303"/>
            <p:cNvSpPr/>
            <p:nvPr/>
          </p:nvSpPr>
          <p:spPr bwMode="auto">
            <a:xfrm rot="16200000">
              <a:off x="8928090" y="1976283"/>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44" name="Ellipse 304"/>
            <p:cNvSpPr/>
            <p:nvPr/>
          </p:nvSpPr>
          <p:spPr bwMode="auto">
            <a:xfrm rot="16200000">
              <a:off x="8928090" y="1651907"/>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45" name="Ellipse 312"/>
            <p:cNvSpPr/>
            <p:nvPr/>
          </p:nvSpPr>
          <p:spPr bwMode="auto">
            <a:xfrm rot="16200000">
              <a:off x="9194790" y="2641973"/>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46" name="Ellipse 313"/>
            <p:cNvSpPr/>
            <p:nvPr/>
          </p:nvSpPr>
          <p:spPr bwMode="auto">
            <a:xfrm rot="16200000">
              <a:off x="9194790" y="1993233"/>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47" name="Ellipse 314"/>
            <p:cNvSpPr/>
            <p:nvPr/>
          </p:nvSpPr>
          <p:spPr bwMode="auto">
            <a:xfrm rot="16200000">
              <a:off x="9194790" y="1668857"/>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48" name="Ellipse 328"/>
            <p:cNvSpPr/>
            <p:nvPr/>
          </p:nvSpPr>
          <p:spPr bwMode="auto">
            <a:xfrm rot="16200000">
              <a:off x="7743813" y="3206034"/>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49" name="Ellipse 329"/>
            <p:cNvSpPr/>
            <p:nvPr/>
          </p:nvSpPr>
          <p:spPr bwMode="auto">
            <a:xfrm rot="16200000">
              <a:off x="7743813" y="2881664"/>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50" name="Ellipse 331"/>
            <p:cNvSpPr/>
            <p:nvPr/>
          </p:nvSpPr>
          <p:spPr bwMode="auto">
            <a:xfrm rot="16200000">
              <a:off x="7743813" y="3530404"/>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51" name="Ellipse 332"/>
            <p:cNvSpPr/>
            <p:nvPr/>
          </p:nvSpPr>
          <p:spPr bwMode="auto">
            <a:xfrm rot="16200000">
              <a:off x="7743813" y="2557294"/>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52" name="Ellipse 333"/>
            <p:cNvSpPr/>
            <p:nvPr/>
          </p:nvSpPr>
          <p:spPr bwMode="auto">
            <a:xfrm rot="16200000">
              <a:off x="7743813" y="2232924"/>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53" name="Ellipse 334"/>
            <p:cNvSpPr/>
            <p:nvPr/>
          </p:nvSpPr>
          <p:spPr bwMode="auto">
            <a:xfrm rot="16200000">
              <a:off x="7743813" y="1908554"/>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54" name="Ellipse 335"/>
            <p:cNvSpPr/>
            <p:nvPr/>
          </p:nvSpPr>
          <p:spPr bwMode="auto">
            <a:xfrm rot="16200000">
              <a:off x="7743813" y="1584178"/>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55" name="Ellipse 342"/>
            <p:cNvSpPr/>
            <p:nvPr/>
          </p:nvSpPr>
          <p:spPr bwMode="auto">
            <a:xfrm rot="16200000">
              <a:off x="7962888" y="3206034"/>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56" name="Ellipse 343"/>
            <p:cNvSpPr/>
            <p:nvPr/>
          </p:nvSpPr>
          <p:spPr bwMode="auto">
            <a:xfrm rot="16200000">
              <a:off x="7962888" y="2881664"/>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57" name="Ellipse 345"/>
            <p:cNvSpPr/>
            <p:nvPr/>
          </p:nvSpPr>
          <p:spPr bwMode="auto">
            <a:xfrm rot="16200000">
              <a:off x="7962888" y="3530404"/>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58" name="Ellipse 346"/>
            <p:cNvSpPr/>
            <p:nvPr/>
          </p:nvSpPr>
          <p:spPr bwMode="auto">
            <a:xfrm rot="16200000">
              <a:off x="7962888" y="2557294"/>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59" name="Ellipse 347"/>
            <p:cNvSpPr/>
            <p:nvPr/>
          </p:nvSpPr>
          <p:spPr bwMode="auto">
            <a:xfrm rot="16200000">
              <a:off x="7962888" y="2232924"/>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60" name="Ellipse 348"/>
            <p:cNvSpPr/>
            <p:nvPr/>
          </p:nvSpPr>
          <p:spPr bwMode="auto">
            <a:xfrm rot="16200000">
              <a:off x="7962888" y="1908554"/>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61" name="Ellipse 349"/>
            <p:cNvSpPr/>
            <p:nvPr/>
          </p:nvSpPr>
          <p:spPr bwMode="auto">
            <a:xfrm rot="16200000">
              <a:off x="7962888" y="1584178"/>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62" name="Ellipse 355"/>
            <p:cNvSpPr/>
            <p:nvPr/>
          </p:nvSpPr>
          <p:spPr bwMode="auto">
            <a:xfrm rot="16200000">
              <a:off x="8229588" y="3223966"/>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63" name="Ellipse 356"/>
            <p:cNvSpPr/>
            <p:nvPr/>
          </p:nvSpPr>
          <p:spPr bwMode="auto">
            <a:xfrm rot="16200000">
              <a:off x="8229588" y="2899596"/>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64" name="Ellipse 358"/>
            <p:cNvSpPr/>
            <p:nvPr/>
          </p:nvSpPr>
          <p:spPr bwMode="auto">
            <a:xfrm rot="16200000">
              <a:off x="8229588" y="3548336"/>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65" name="Ellipse 359"/>
            <p:cNvSpPr/>
            <p:nvPr/>
          </p:nvSpPr>
          <p:spPr bwMode="auto">
            <a:xfrm rot="16200000">
              <a:off x="8229588" y="2575226"/>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66" name="Ellipse 360"/>
            <p:cNvSpPr/>
            <p:nvPr/>
          </p:nvSpPr>
          <p:spPr bwMode="auto">
            <a:xfrm rot="16200000">
              <a:off x="8229588" y="2250856"/>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67" name="Ellipse 361"/>
            <p:cNvSpPr/>
            <p:nvPr/>
          </p:nvSpPr>
          <p:spPr bwMode="auto">
            <a:xfrm rot="16200000">
              <a:off x="8229588" y="1926486"/>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68" name="Ellipse 362"/>
            <p:cNvSpPr/>
            <p:nvPr/>
          </p:nvSpPr>
          <p:spPr bwMode="auto">
            <a:xfrm rot="16200000">
              <a:off x="8229588" y="1602110"/>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69" name="Ellipse 368"/>
            <p:cNvSpPr/>
            <p:nvPr/>
          </p:nvSpPr>
          <p:spPr bwMode="auto">
            <a:xfrm rot="16200000">
              <a:off x="8439138" y="3223966"/>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70" name="Ellipse 369"/>
            <p:cNvSpPr/>
            <p:nvPr/>
          </p:nvSpPr>
          <p:spPr bwMode="auto">
            <a:xfrm rot="16200000">
              <a:off x="8439138" y="2899596"/>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71" name="Ellipse 371"/>
            <p:cNvSpPr/>
            <p:nvPr/>
          </p:nvSpPr>
          <p:spPr bwMode="auto">
            <a:xfrm rot="16200000">
              <a:off x="8439138" y="3548336"/>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72" name="Ellipse 372"/>
            <p:cNvSpPr/>
            <p:nvPr/>
          </p:nvSpPr>
          <p:spPr bwMode="auto">
            <a:xfrm rot="16200000">
              <a:off x="8439138" y="2575226"/>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73" name="Ellipse 373"/>
            <p:cNvSpPr/>
            <p:nvPr/>
          </p:nvSpPr>
          <p:spPr bwMode="auto">
            <a:xfrm rot="16200000">
              <a:off x="8439138" y="1926486"/>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74" name="Ellipse 374"/>
            <p:cNvSpPr/>
            <p:nvPr/>
          </p:nvSpPr>
          <p:spPr bwMode="auto">
            <a:xfrm rot="16200000">
              <a:off x="8439138" y="1602110"/>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75" name="Ellipse 380"/>
            <p:cNvSpPr/>
            <p:nvPr/>
          </p:nvSpPr>
          <p:spPr bwMode="auto">
            <a:xfrm rot="16200000">
              <a:off x="8715363" y="3240916"/>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76" name="Ellipse 381"/>
            <p:cNvSpPr/>
            <p:nvPr/>
          </p:nvSpPr>
          <p:spPr bwMode="auto">
            <a:xfrm rot="16200000">
              <a:off x="8715363" y="2916546"/>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77" name="Ellipse 383"/>
            <p:cNvSpPr/>
            <p:nvPr/>
          </p:nvSpPr>
          <p:spPr bwMode="auto">
            <a:xfrm rot="16200000">
              <a:off x="8715363" y="3565286"/>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78" name="Ellipse 384"/>
            <p:cNvSpPr/>
            <p:nvPr/>
          </p:nvSpPr>
          <p:spPr bwMode="auto">
            <a:xfrm rot="16200000">
              <a:off x="8715363" y="2592176"/>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79" name="Ellipse 385"/>
            <p:cNvSpPr/>
            <p:nvPr/>
          </p:nvSpPr>
          <p:spPr bwMode="auto">
            <a:xfrm rot="16200000">
              <a:off x="8715363" y="1943436"/>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80" name="Ellipse 386"/>
            <p:cNvSpPr/>
            <p:nvPr/>
          </p:nvSpPr>
          <p:spPr bwMode="auto">
            <a:xfrm rot="16200000">
              <a:off x="8715363" y="1619060"/>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81" name="Ellipse 391"/>
            <p:cNvSpPr/>
            <p:nvPr/>
          </p:nvSpPr>
          <p:spPr bwMode="auto">
            <a:xfrm rot="16200000">
              <a:off x="8947138" y="3240916"/>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82" name="Ellipse 394"/>
            <p:cNvSpPr/>
            <p:nvPr/>
          </p:nvSpPr>
          <p:spPr bwMode="auto">
            <a:xfrm rot="16200000">
              <a:off x="8947138" y="2592176"/>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83" name="Ellipse 395"/>
            <p:cNvSpPr/>
            <p:nvPr/>
          </p:nvSpPr>
          <p:spPr bwMode="auto">
            <a:xfrm rot="16200000">
              <a:off x="8947138" y="1943436"/>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84" name="Ellipse 396"/>
            <p:cNvSpPr/>
            <p:nvPr/>
          </p:nvSpPr>
          <p:spPr bwMode="auto">
            <a:xfrm rot="16200000">
              <a:off x="8947138" y="1619060"/>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85" name="Ellipse 404"/>
            <p:cNvSpPr/>
            <p:nvPr/>
          </p:nvSpPr>
          <p:spPr bwMode="auto">
            <a:xfrm rot="16200000">
              <a:off x="9213838" y="2609126"/>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86" name="Ellipse 405"/>
            <p:cNvSpPr/>
            <p:nvPr/>
          </p:nvSpPr>
          <p:spPr bwMode="auto">
            <a:xfrm rot="16200000">
              <a:off x="9213838" y="1960386"/>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87" name="Ellipse 406"/>
            <p:cNvSpPr/>
            <p:nvPr/>
          </p:nvSpPr>
          <p:spPr bwMode="auto">
            <a:xfrm rot="16200000">
              <a:off x="9213838" y="1636010"/>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88" name="Ellipse 424"/>
            <p:cNvSpPr/>
            <p:nvPr/>
          </p:nvSpPr>
          <p:spPr bwMode="auto">
            <a:xfrm rot="16200000">
              <a:off x="7724765" y="1283650"/>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89" name="Ellipse 425"/>
            <p:cNvSpPr/>
            <p:nvPr/>
          </p:nvSpPr>
          <p:spPr bwMode="auto">
            <a:xfrm rot="16200000">
              <a:off x="7943840" y="1283650"/>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90" name="Ellipse 426"/>
            <p:cNvSpPr/>
            <p:nvPr/>
          </p:nvSpPr>
          <p:spPr bwMode="auto">
            <a:xfrm rot="16200000">
              <a:off x="8210540" y="1301582"/>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91" name="Ellipse 427"/>
            <p:cNvSpPr/>
            <p:nvPr/>
          </p:nvSpPr>
          <p:spPr bwMode="auto">
            <a:xfrm rot="16200000">
              <a:off x="7743813" y="1250803"/>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92" name="Ellipse 428"/>
            <p:cNvSpPr/>
            <p:nvPr/>
          </p:nvSpPr>
          <p:spPr bwMode="auto">
            <a:xfrm rot="16200000">
              <a:off x="7962888" y="1250803"/>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93" name="Ellipse 429"/>
            <p:cNvSpPr/>
            <p:nvPr/>
          </p:nvSpPr>
          <p:spPr bwMode="auto">
            <a:xfrm rot="16200000">
              <a:off x="8229588" y="1268735"/>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94" name="Ellipse 430"/>
            <p:cNvSpPr/>
            <p:nvPr/>
          </p:nvSpPr>
          <p:spPr bwMode="auto">
            <a:xfrm rot="16200000">
              <a:off x="7724765" y="948011"/>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95" name="Ellipse 431"/>
            <p:cNvSpPr/>
            <p:nvPr/>
          </p:nvSpPr>
          <p:spPr bwMode="auto">
            <a:xfrm rot="16200000">
              <a:off x="7943840" y="948011"/>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96" name="Ellipse 432"/>
            <p:cNvSpPr/>
            <p:nvPr/>
          </p:nvSpPr>
          <p:spPr bwMode="auto">
            <a:xfrm rot="16200000">
              <a:off x="7743813" y="915164"/>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97" name="Ellipse 433"/>
            <p:cNvSpPr/>
            <p:nvPr/>
          </p:nvSpPr>
          <p:spPr bwMode="auto">
            <a:xfrm rot="16200000">
              <a:off x="7962888" y="915164"/>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grpSp>
      <p:pic>
        <p:nvPicPr>
          <p:cNvPr id="299" name="Picture 298"/>
          <p:cNvPicPr/>
          <p:nvPr/>
        </p:nvPicPr>
        <p:blipFill>
          <a:blip r:embed="rId2" cstate="print">
            <a:extLst>
              <a:ext uri="{28A0092B-C50C-407E-A947-70E740481C1C}">
                <a14:useLocalDpi xmlns:a14="http://schemas.microsoft.com/office/drawing/2010/main" val="0"/>
              </a:ext>
            </a:extLst>
          </a:blip>
          <a:stretch>
            <a:fillRect/>
          </a:stretch>
        </p:blipFill>
        <p:spPr>
          <a:xfrm>
            <a:off x="3884612" y="5381625"/>
            <a:ext cx="1752600" cy="2291400"/>
          </a:xfrm>
          <a:prstGeom prst="rect">
            <a:avLst/>
          </a:prstGeom>
        </p:spPr>
      </p:pic>
      <p:sp>
        <p:nvSpPr>
          <p:cNvPr id="300" name="TextBox 299"/>
          <p:cNvSpPr txBox="1"/>
          <p:nvPr/>
        </p:nvSpPr>
        <p:spPr>
          <a:xfrm>
            <a:off x="4331459" y="6443401"/>
            <a:ext cx="290033" cy="320601"/>
          </a:xfrm>
          <a:prstGeom prst="rect">
            <a:avLst/>
          </a:prstGeom>
          <a:noFill/>
        </p:spPr>
        <p:txBody>
          <a:bodyPr wrap="square" lIns="0" tIns="0" rIns="0" bIns="0" rtlCol="0">
            <a:spAutoFit/>
          </a:bodyPr>
          <a:lstStyle/>
          <a:p>
            <a:pPr>
              <a:lnSpc>
                <a:spcPts val="540"/>
              </a:lnSpc>
            </a:pPr>
            <a:r>
              <a:rPr lang="ro-RO" sz="450" b="1" i="1" dirty="0" smtClean="0">
                <a:latin typeface="Arial Narrow" panose="020B0606020202030204" pitchFamily="34" charset="0"/>
              </a:rPr>
              <a:t>Care sunt autoritățile care ne decid soarta?</a:t>
            </a:r>
            <a:endParaRPr lang="en-GB" sz="450" b="1" i="1" dirty="0">
              <a:latin typeface="Arial Narrow" panose="020B0606020202030204" pitchFamily="34" charset="0"/>
            </a:endParaRPr>
          </a:p>
        </p:txBody>
      </p:sp>
      <p:graphicFrame>
        <p:nvGraphicFramePr>
          <p:cNvPr id="308" name="Diagram 307"/>
          <p:cNvGraphicFramePr/>
          <p:nvPr>
            <p:extLst>
              <p:ext uri="{D42A27DB-BD31-4B8C-83A1-F6EECF244321}">
                <p14:modId xmlns:p14="http://schemas.microsoft.com/office/powerpoint/2010/main" val="53216108"/>
              </p:ext>
            </p:extLst>
          </p:nvPr>
        </p:nvGraphicFramePr>
        <p:xfrm>
          <a:off x="348351" y="1094005"/>
          <a:ext cx="3841061" cy="23826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309" name="Diagram 308"/>
          <p:cNvGraphicFramePr/>
          <p:nvPr>
            <p:extLst>
              <p:ext uri="{D42A27DB-BD31-4B8C-83A1-F6EECF244321}">
                <p14:modId xmlns:p14="http://schemas.microsoft.com/office/powerpoint/2010/main" val="2207120458"/>
              </p:ext>
            </p:extLst>
          </p:nvPr>
        </p:nvGraphicFramePr>
        <p:xfrm>
          <a:off x="354032" y="3669947"/>
          <a:ext cx="3911580" cy="2321278"/>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extLst>
      <p:ext uri="{BB962C8B-B14F-4D97-AF65-F5344CB8AC3E}">
        <p14:creationId xmlns:p14="http://schemas.microsoft.com/office/powerpoint/2010/main" val="3966097120"/>
      </p:ext>
    </p:extLst>
  </p:cSld>
  <p:clrMapOvr>
    <a:masterClrMapping/>
  </p:clrMapOvr>
  <mc:AlternateContent xmlns:mc="http://schemas.openxmlformats.org/markup-compatibility/2006" xmlns:p14="http://schemas.microsoft.com/office/powerpoint/2010/main">
    <mc:Choice Requires="p14">
      <p:transition spd="slow" p14:dur="2000" advTm="25000"/>
    </mc:Choice>
    <mc:Fallback xmlns="">
      <p:transition spd="slow" advTm="25000"/>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8" name="Gruppieren 2"/>
          <p:cNvGrpSpPr/>
          <p:nvPr/>
        </p:nvGrpSpPr>
        <p:grpSpPr>
          <a:xfrm>
            <a:off x="33844" y="1"/>
            <a:ext cx="3526629" cy="704455"/>
            <a:chOff x="-54452" y="-56175"/>
            <a:chExt cx="5098677" cy="1891273"/>
          </a:xfrm>
          <a:solidFill>
            <a:srgbClr val="1B835B"/>
          </a:solidFill>
        </p:grpSpPr>
        <p:sp>
          <p:nvSpPr>
            <p:cNvPr id="69" name="Ellipse 1"/>
            <p:cNvSpPr/>
            <p:nvPr/>
          </p:nvSpPr>
          <p:spPr bwMode="auto">
            <a:xfrm>
              <a:off x="-54452" y="-56175"/>
              <a:ext cx="180000" cy="180000"/>
            </a:xfrm>
            <a:prstGeom prst="ellipse">
              <a:avLst/>
            </a:prstGeom>
            <a:grpFill/>
            <a:ln w="12700">
              <a:noFill/>
              <a:round/>
              <a:headEnd/>
              <a:tailEnd/>
            </a:ln>
          </p:spPr>
          <p:txBody>
            <a:bodyPr rtlCol="0" anchor="ctr"/>
            <a:lstStyle/>
            <a:p>
              <a:pPr algn="ctr"/>
              <a:endParaRPr lang="en-US" dirty="0"/>
            </a:p>
          </p:txBody>
        </p:sp>
        <p:sp>
          <p:nvSpPr>
            <p:cNvPr id="70" name="Ellipse 10"/>
            <p:cNvSpPr/>
            <p:nvPr/>
          </p:nvSpPr>
          <p:spPr bwMode="auto">
            <a:xfrm>
              <a:off x="269918" y="-56175"/>
              <a:ext cx="180000" cy="180000"/>
            </a:xfrm>
            <a:prstGeom prst="ellipse">
              <a:avLst/>
            </a:prstGeom>
            <a:grpFill/>
            <a:ln w="12700">
              <a:noFill/>
              <a:round/>
              <a:headEnd/>
              <a:tailEnd/>
            </a:ln>
          </p:spPr>
          <p:txBody>
            <a:bodyPr rtlCol="0" anchor="ctr"/>
            <a:lstStyle/>
            <a:p>
              <a:pPr algn="ctr"/>
              <a:endParaRPr lang="en-US" dirty="0"/>
            </a:p>
          </p:txBody>
        </p:sp>
        <p:sp>
          <p:nvSpPr>
            <p:cNvPr id="71" name="Ellipse 11"/>
            <p:cNvSpPr/>
            <p:nvPr/>
          </p:nvSpPr>
          <p:spPr bwMode="auto">
            <a:xfrm>
              <a:off x="594288" y="-56175"/>
              <a:ext cx="180000" cy="180000"/>
            </a:xfrm>
            <a:prstGeom prst="ellipse">
              <a:avLst/>
            </a:prstGeom>
            <a:grpFill/>
            <a:ln w="12700">
              <a:noFill/>
              <a:round/>
              <a:headEnd/>
              <a:tailEnd/>
            </a:ln>
          </p:spPr>
          <p:txBody>
            <a:bodyPr rtlCol="0" anchor="ctr"/>
            <a:lstStyle/>
            <a:p>
              <a:pPr algn="ctr"/>
              <a:endParaRPr lang="en-US" dirty="0"/>
            </a:p>
          </p:txBody>
        </p:sp>
        <p:sp>
          <p:nvSpPr>
            <p:cNvPr id="72" name="Ellipse 12"/>
            <p:cNvSpPr/>
            <p:nvPr/>
          </p:nvSpPr>
          <p:spPr bwMode="auto">
            <a:xfrm>
              <a:off x="918658" y="-56175"/>
              <a:ext cx="180000" cy="180000"/>
            </a:xfrm>
            <a:prstGeom prst="ellipse">
              <a:avLst/>
            </a:prstGeom>
            <a:grpFill/>
            <a:ln w="12700">
              <a:noFill/>
              <a:round/>
              <a:headEnd/>
              <a:tailEnd/>
            </a:ln>
          </p:spPr>
          <p:txBody>
            <a:bodyPr rtlCol="0" anchor="ctr"/>
            <a:lstStyle/>
            <a:p>
              <a:pPr algn="ctr"/>
              <a:endParaRPr lang="en-US" dirty="0"/>
            </a:p>
          </p:txBody>
        </p:sp>
        <p:sp>
          <p:nvSpPr>
            <p:cNvPr id="73" name="Ellipse 13"/>
            <p:cNvSpPr/>
            <p:nvPr/>
          </p:nvSpPr>
          <p:spPr bwMode="auto">
            <a:xfrm>
              <a:off x="1243028" y="-56175"/>
              <a:ext cx="180000" cy="180000"/>
            </a:xfrm>
            <a:prstGeom prst="ellipse">
              <a:avLst/>
            </a:prstGeom>
            <a:grpFill/>
            <a:ln w="12700">
              <a:noFill/>
              <a:round/>
              <a:headEnd/>
              <a:tailEnd/>
            </a:ln>
          </p:spPr>
          <p:txBody>
            <a:bodyPr rtlCol="0" anchor="ctr"/>
            <a:lstStyle/>
            <a:p>
              <a:pPr algn="ctr"/>
              <a:endParaRPr lang="en-US" dirty="0"/>
            </a:p>
          </p:txBody>
        </p:sp>
        <p:sp>
          <p:nvSpPr>
            <p:cNvPr id="74" name="Ellipse 14"/>
            <p:cNvSpPr/>
            <p:nvPr/>
          </p:nvSpPr>
          <p:spPr bwMode="auto">
            <a:xfrm>
              <a:off x="1567398" y="-56175"/>
              <a:ext cx="180000" cy="180000"/>
            </a:xfrm>
            <a:prstGeom prst="ellipse">
              <a:avLst/>
            </a:prstGeom>
            <a:grpFill/>
            <a:ln w="12700">
              <a:noFill/>
              <a:round/>
              <a:headEnd/>
              <a:tailEnd/>
            </a:ln>
          </p:spPr>
          <p:txBody>
            <a:bodyPr rtlCol="0" anchor="ctr"/>
            <a:lstStyle/>
            <a:p>
              <a:pPr algn="ctr"/>
              <a:endParaRPr lang="en-US" dirty="0"/>
            </a:p>
          </p:txBody>
        </p:sp>
        <p:sp>
          <p:nvSpPr>
            <p:cNvPr id="75" name="Ellipse 15"/>
            <p:cNvSpPr/>
            <p:nvPr/>
          </p:nvSpPr>
          <p:spPr bwMode="auto">
            <a:xfrm>
              <a:off x="2540508" y="-56175"/>
              <a:ext cx="180000" cy="180000"/>
            </a:xfrm>
            <a:prstGeom prst="ellipse">
              <a:avLst/>
            </a:prstGeom>
            <a:grpFill/>
            <a:ln w="12700">
              <a:noFill/>
              <a:round/>
              <a:headEnd/>
              <a:tailEnd/>
            </a:ln>
          </p:spPr>
          <p:txBody>
            <a:bodyPr rtlCol="0" anchor="ctr"/>
            <a:lstStyle/>
            <a:p>
              <a:pPr algn="ctr"/>
              <a:endParaRPr lang="en-US" dirty="0"/>
            </a:p>
          </p:txBody>
        </p:sp>
        <p:sp>
          <p:nvSpPr>
            <p:cNvPr id="76" name="Ellipse 16"/>
            <p:cNvSpPr/>
            <p:nvPr/>
          </p:nvSpPr>
          <p:spPr bwMode="auto">
            <a:xfrm>
              <a:off x="2864878" y="-56175"/>
              <a:ext cx="180000" cy="180000"/>
            </a:xfrm>
            <a:prstGeom prst="ellipse">
              <a:avLst/>
            </a:prstGeom>
            <a:grpFill/>
            <a:ln w="12700">
              <a:noFill/>
              <a:round/>
              <a:headEnd/>
              <a:tailEnd/>
            </a:ln>
          </p:spPr>
          <p:txBody>
            <a:bodyPr rtlCol="0" anchor="ctr"/>
            <a:lstStyle/>
            <a:p>
              <a:pPr algn="ctr"/>
              <a:endParaRPr lang="en-US" dirty="0"/>
            </a:p>
          </p:txBody>
        </p:sp>
        <p:sp>
          <p:nvSpPr>
            <p:cNvPr id="77" name="Ellipse 17"/>
            <p:cNvSpPr/>
            <p:nvPr/>
          </p:nvSpPr>
          <p:spPr bwMode="auto">
            <a:xfrm>
              <a:off x="1891768" y="-56175"/>
              <a:ext cx="180000" cy="180000"/>
            </a:xfrm>
            <a:prstGeom prst="ellipse">
              <a:avLst/>
            </a:prstGeom>
            <a:grpFill/>
            <a:ln w="12700">
              <a:noFill/>
              <a:round/>
              <a:headEnd/>
              <a:tailEnd/>
            </a:ln>
          </p:spPr>
          <p:txBody>
            <a:bodyPr rtlCol="0" anchor="ctr"/>
            <a:lstStyle/>
            <a:p>
              <a:pPr algn="ctr"/>
              <a:endParaRPr lang="en-US" dirty="0"/>
            </a:p>
          </p:txBody>
        </p:sp>
        <p:sp>
          <p:nvSpPr>
            <p:cNvPr id="78" name="Ellipse 18"/>
            <p:cNvSpPr/>
            <p:nvPr/>
          </p:nvSpPr>
          <p:spPr bwMode="auto">
            <a:xfrm>
              <a:off x="2216138" y="-56175"/>
              <a:ext cx="180000" cy="180000"/>
            </a:xfrm>
            <a:prstGeom prst="ellipse">
              <a:avLst/>
            </a:prstGeom>
            <a:grpFill/>
            <a:ln w="12700">
              <a:noFill/>
              <a:round/>
              <a:headEnd/>
              <a:tailEnd/>
            </a:ln>
          </p:spPr>
          <p:txBody>
            <a:bodyPr rtlCol="0" anchor="ctr"/>
            <a:lstStyle/>
            <a:p>
              <a:pPr algn="ctr"/>
              <a:endParaRPr lang="en-US" dirty="0"/>
            </a:p>
          </p:txBody>
        </p:sp>
        <p:sp>
          <p:nvSpPr>
            <p:cNvPr id="79" name="Ellipse 19"/>
            <p:cNvSpPr/>
            <p:nvPr/>
          </p:nvSpPr>
          <p:spPr bwMode="auto">
            <a:xfrm>
              <a:off x="3189248" y="-56175"/>
              <a:ext cx="180000" cy="180000"/>
            </a:xfrm>
            <a:prstGeom prst="ellipse">
              <a:avLst/>
            </a:prstGeom>
            <a:grpFill/>
            <a:ln w="12700">
              <a:noFill/>
              <a:round/>
              <a:headEnd/>
              <a:tailEnd/>
            </a:ln>
          </p:spPr>
          <p:txBody>
            <a:bodyPr rtlCol="0" anchor="ctr"/>
            <a:lstStyle/>
            <a:p>
              <a:pPr algn="ctr"/>
              <a:endParaRPr lang="en-US" dirty="0"/>
            </a:p>
          </p:txBody>
        </p:sp>
        <p:sp>
          <p:nvSpPr>
            <p:cNvPr id="80" name="Ellipse 20"/>
            <p:cNvSpPr/>
            <p:nvPr/>
          </p:nvSpPr>
          <p:spPr bwMode="auto">
            <a:xfrm>
              <a:off x="3513618" y="-56175"/>
              <a:ext cx="180000" cy="180000"/>
            </a:xfrm>
            <a:prstGeom prst="ellipse">
              <a:avLst/>
            </a:prstGeom>
            <a:grpFill/>
            <a:ln w="12700">
              <a:noFill/>
              <a:round/>
              <a:headEnd/>
              <a:tailEnd/>
            </a:ln>
          </p:spPr>
          <p:txBody>
            <a:bodyPr rtlCol="0" anchor="ctr"/>
            <a:lstStyle/>
            <a:p>
              <a:pPr algn="ctr"/>
              <a:endParaRPr lang="en-US" dirty="0"/>
            </a:p>
          </p:txBody>
        </p:sp>
        <p:sp>
          <p:nvSpPr>
            <p:cNvPr id="81" name="Ellipse 21"/>
            <p:cNvSpPr/>
            <p:nvPr/>
          </p:nvSpPr>
          <p:spPr bwMode="auto">
            <a:xfrm>
              <a:off x="3837988" y="-56175"/>
              <a:ext cx="180000" cy="180000"/>
            </a:xfrm>
            <a:prstGeom prst="ellipse">
              <a:avLst/>
            </a:prstGeom>
            <a:grpFill/>
            <a:ln w="12700">
              <a:noFill/>
              <a:round/>
              <a:headEnd/>
              <a:tailEnd/>
            </a:ln>
          </p:spPr>
          <p:txBody>
            <a:bodyPr rtlCol="0" anchor="ctr"/>
            <a:lstStyle/>
            <a:p>
              <a:pPr algn="ctr"/>
              <a:endParaRPr lang="en-US" dirty="0"/>
            </a:p>
          </p:txBody>
        </p:sp>
        <p:sp>
          <p:nvSpPr>
            <p:cNvPr id="82" name="Ellipse 22"/>
            <p:cNvSpPr/>
            <p:nvPr/>
          </p:nvSpPr>
          <p:spPr bwMode="auto">
            <a:xfrm>
              <a:off x="4162364" y="-56175"/>
              <a:ext cx="180000" cy="180000"/>
            </a:xfrm>
            <a:prstGeom prst="ellipse">
              <a:avLst/>
            </a:prstGeom>
            <a:grpFill/>
            <a:ln w="12700">
              <a:noFill/>
              <a:round/>
              <a:headEnd/>
              <a:tailEnd/>
            </a:ln>
          </p:spPr>
          <p:txBody>
            <a:bodyPr rtlCol="0" anchor="ctr"/>
            <a:lstStyle/>
            <a:p>
              <a:pPr algn="ctr"/>
              <a:endParaRPr lang="en-US" dirty="0"/>
            </a:p>
          </p:txBody>
        </p:sp>
        <p:sp>
          <p:nvSpPr>
            <p:cNvPr id="83" name="Ellipse 41"/>
            <p:cNvSpPr/>
            <p:nvPr/>
          </p:nvSpPr>
          <p:spPr bwMode="auto">
            <a:xfrm>
              <a:off x="-54452" y="162900"/>
              <a:ext cx="180000" cy="180000"/>
            </a:xfrm>
            <a:prstGeom prst="ellipse">
              <a:avLst/>
            </a:prstGeom>
            <a:grpFill/>
            <a:ln w="12700">
              <a:noFill/>
              <a:round/>
              <a:headEnd/>
              <a:tailEnd/>
            </a:ln>
          </p:spPr>
          <p:txBody>
            <a:bodyPr rtlCol="0" anchor="ctr"/>
            <a:lstStyle/>
            <a:p>
              <a:pPr algn="ctr"/>
              <a:endParaRPr lang="en-US" dirty="0"/>
            </a:p>
          </p:txBody>
        </p:sp>
        <p:sp>
          <p:nvSpPr>
            <p:cNvPr id="84" name="Ellipse 42"/>
            <p:cNvSpPr/>
            <p:nvPr/>
          </p:nvSpPr>
          <p:spPr bwMode="auto">
            <a:xfrm>
              <a:off x="269918" y="162900"/>
              <a:ext cx="180000" cy="180000"/>
            </a:xfrm>
            <a:prstGeom prst="ellipse">
              <a:avLst/>
            </a:prstGeom>
            <a:grpFill/>
            <a:ln w="12700">
              <a:noFill/>
              <a:round/>
              <a:headEnd/>
              <a:tailEnd/>
            </a:ln>
          </p:spPr>
          <p:txBody>
            <a:bodyPr rtlCol="0" anchor="ctr"/>
            <a:lstStyle/>
            <a:p>
              <a:pPr algn="ctr"/>
              <a:endParaRPr lang="en-US" dirty="0"/>
            </a:p>
          </p:txBody>
        </p:sp>
        <p:sp>
          <p:nvSpPr>
            <p:cNvPr id="85" name="Ellipse 43"/>
            <p:cNvSpPr/>
            <p:nvPr/>
          </p:nvSpPr>
          <p:spPr bwMode="auto">
            <a:xfrm>
              <a:off x="594288" y="162900"/>
              <a:ext cx="180000" cy="180000"/>
            </a:xfrm>
            <a:prstGeom prst="ellipse">
              <a:avLst/>
            </a:prstGeom>
            <a:grpFill/>
            <a:ln w="12700">
              <a:noFill/>
              <a:round/>
              <a:headEnd/>
              <a:tailEnd/>
            </a:ln>
          </p:spPr>
          <p:txBody>
            <a:bodyPr rtlCol="0" anchor="ctr"/>
            <a:lstStyle/>
            <a:p>
              <a:pPr algn="ctr"/>
              <a:endParaRPr lang="en-US" dirty="0"/>
            </a:p>
          </p:txBody>
        </p:sp>
        <p:sp>
          <p:nvSpPr>
            <p:cNvPr id="86" name="Ellipse 44"/>
            <p:cNvSpPr/>
            <p:nvPr/>
          </p:nvSpPr>
          <p:spPr bwMode="auto">
            <a:xfrm>
              <a:off x="918658" y="162900"/>
              <a:ext cx="180000" cy="180000"/>
            </a:xfrm>
            <a:prstGeom prst="ellipse">
              <a:avLst/>
            </a:prstGeom>
            <a:grpFill/>
            <a:ln w="12700">
              <a:noFill/>
              <a:round/>
              <a:headEnd/>
              <a:tailEnd/>
            </a:ln>
          </p:spPr>
          <p:txBody>
            <a:bodyPr rtlCol="0" anchor="ctr"/>
            <a:lstStyle/>
            <a:p>
              <a:pPr algn="ctr"/>
              <a:endParaRPr lang="en-US" dirty="0"/>
            </a:p>
          </p:txBody>
        </p:sp>
        <p:sp>
          <p:nvSpPr>
            <p:cNvPr id="87" name="Ellipse 45"/>
            <p:cNvSpPr/>
            <p:nvPr/>
          </p:nvSpPr>
          <p:spPr bwMode="auto">
            <a:xfrm>
              <a:off x="1243028" y="162900"/>
              <a:ext cx="180000" cy="180000"/>
            </a:xfrm>
            <a:prstGeom prst="ellipse">
              <a:avLst/>
            </a:prstGeom>
            <a:grpFill/>
            <a:ln w="12700">
              <a:noFill/>
              <a:round/>
              <a:headEnd/>
              <a:tailEnd/>
            </a:ln>
          </p:spPr>
          <p:txBody>
            <a:bodyPr rtlCol="0" anchor="ctr"/>
            <a:lstStyle/>
            <a:p>
              <a:pPr algn="ctr"/>
              <a:endParaRPr lang="en-US" dirty="0"/>
            </a:p>
          </p:txBody>
        </p:sp>
        <p:sp>
          <p:nvSpPr>
            <p:cNvPr id="88" name="Ellipse 46"/>
            <p:cNvSpPr/>
            <p:nvPr/>
          </p:nvSpPr>
          <p:spPr bwMode="auto">
            <a:xfrm>
              <a:off x="1567398" y="162900"/>
              <a:ext cx="180000" cy="180000"/>
            </a:xfrm>
            <a:prstGeom prst="ellipse">
              <a:avLst/>
            </a:prstGeom>
            <a:grpFill/>
            <a:ln w="12700">
              <a:noFill/>
              <a:round/>
              <a:headEnd/>
              <a:tailEnd/>
            </a:ln>
          </p:spPr>
          <p:txBody>
            <a:bodyPr rtlCol="0" anchor="ctr"/>
            <a:lstStyle/>
            <a:p>
              <a:pPr algn="ctr"/>
              <a:endParaRPr lang="en-US" dirty="0"/>
            </a:p>
          </p:txBody>
        </p:sp>
        <p:sp>
          <p:nvSpPr>
            <p:cNvPr id="89" name="Ellipse 47"/>
            <p:cNvSpPr/>
            <p:nvPr/>
          </p:nvSpPr>
          <p:spPr bwMode="auto">
            <a:xfrm>
              <a:off x="2540508" y="162900"/>
              <a:ext cx="180000" cy="180000"/>
            </a:xfrm>
            <a:prstGeom prst="ellipse">
              <a:avLst/>
            </a:prstGeom>
            <a:grpFill/>
            <a:ln w="12700">
              <a:noFill/>
              <a:round/>
              <a:headEnd/>
              <a:tailEnd/>
            </a:ln>
          </p:spPr>
          <p:txBody>
            <a:bodyPr rtlCol="0" anchor="ctr"/>
            <a:lstStyle/>
            <a:p>
              <a:pPr algn="ctr"/>
              <a:endParaRPr lang="en-US" dirty="0"/>
            </a:p>
          </p:txBody>
        </p:sp>
        <p:sp>
          <p:nvSpPr>
            <p:cNvPr id="90" name="Ellipse 48"/>
            <p:cNvSpPr/>
            <p:nvPr/>
          </p:nvSpPr>
          <p:spPr bwMode="auto">
            <a:xfrm>
              <a:off x="2864878" y="162900"/>
              <a:ext cx="180000" cy="180000"/>
            </a:xfrm>
            <a:prstGeom prst="ellipse">
              <a:avLst/>
            </a:prstGeom>
            <a:grpFill/>
            <a:ln w="12700">
              <a:noFill/>
              <a:round/>
              <a:headEnd/>
              <a:tailEnd/>
            </a:ln>
          </p:spPr>
          <p:txBody>
            <a:bodyPr rtlCol="0" anchor="ctr"/>
            <a:lstStyle/>
            <a:p>
              <a:pPr algn="ctr"/>
              <a:endParaRPr lang="en-US" dirty="0"/>
            </a:p>
          </p:txBody>
        </p:sp>
        <p:sp>
          <p:nvSpPr>
            <p:cNvPr id="91" name="Ellipse 49"/>
            <p:cNvSpPr/>
            <p:nvPr/>
          </p:nvSpPr>
          <p:spPr bwMode="auto">
            <a:xfrm>
              <a:off x="1891768" y="162900"/>
              <a:ext cx="180000" cy="180000"/>
            </a:xfrm>
            <a:prstGeom prst="ellipse">
              <a:avLst/>
            </a:prstGeom>
            <a:grpFill/>
            <a:ln w="12700">
              <a:noFill/>
              <a:round/>
              <a:headEnd/>
              <a:tailEnd/>
            </a:ln>
          </p:spPr>
          <p:txBody>
            <a:bodyPr rtlCol="0" anchor="ctr"/>
            <a:lstStyle/>
            <a:p>
              <a:pPr algn="ctr"/>
              <a:endParaRPr lang="en-US" dirty="0"/>
            </a:p>
          </p:txBody>
        </p:sp>
        <p:sp>
          <p:nvSpPr>
            <p:cNvPr id="92" name="Ellipse 50"/>
            <p:cNvSpPr/>
            <p:nvPr/>
          </p:nvSpPr>
          <p:spPr bwMode="auto">
            <a:xfrm>
              <a:off x="2216138" y="162900"/>
              <a:ext cx="180000" cy="180000"/>
            </a:xfrm>
            <a:prstGeom prst="ellipse">
              <a:avLst/>
            </a:prstGeom>
            <a:grpFill/>
            <a:ln w="12700">
              <a:noFill/>
              <a:round/>
              <a:headEnd/>
              <a:tailEnd/>
            </a:ln>
          </p:spPr>
          <p:txBody>
            <a:bodyPr rtlCol="0" anchor="ctr"/>
            <a:lstStyle/>
            <a:p>
              <a:pPr algn="ctr"/>
              <a:endParaRPr lang="en-US" dirty="0"/>
            </a:p>
          </p:txBody>
        </p:sp>
        <p:sp>
          <p:nvSpPr>
            <p:cNvPr id="93" name="Ellipse 51"/>
            <p:cNvSpPr/>
            <p:nvPr/>
          </p:nvSpPr>
          <p:spPr bwMode="auto">
            <a:xfrm>
              <a:off x="3189248" y="162900"/>
              <a:ext cx="180000" cy="180000"/>
            </a:xfrm>
            <a:prstGeom prst="ellipse">
              <a:avLst/>
            </a:prstGeom>
            <a:grpFill/>
            <a:ln w="12700">
              <a:noFill/>
              <a:round/>
              <a:headEnd/>
              <a:tailEnd/>
            </a:ln>
          </p:spPr>
          <p:txBody>
            <a:bodyPr rtlCol="0" anchor="ctr"/>
            <a:lstStyle/>
            <a:p>
              <a:pPr algn="ctr"/>
              <a:endParaRPr lang="en-US" dirty="0"/>
            </a:p>
          </p:txBody>
        </p:sp>
        <p:sp>
          <p:nvSpPr>
            <p:cNvPr id="94" name="Ellipse 52"/>
            <p:cNvSpPr/>
            <p:nvPr/>
          </p:nvSpPr>
          <p:spPr bwMode="auto">
            <a:xfrm>
              <a:off x="3513618" y="162900"/>
              <a:ext cx="180000" cy="180000"/>
            </a:xfrm>
            <a:prstGeom prst="ellipse">
              <a:avLst/>
            </a:prstGeom>
            <a:grpFill/>
            <a:ln w="12700">
              <a:noFill/>
              <a:round/>
              <a:headEnd/>
              <a:tailEnd/>
            </a:ln>
          </p:spPr>
          <p:txBody>
            <a:bodyPr rtlCol="0" anchor="ctr"/>
            <a:lstStyle/>
            <a:p>
              <a:pPr algn="ctr"/>
              <a:endParaRPr lang="en-US" dirty="0"/>
            </a:p>
          </p:txBody>
        </p:sp>
        <p:sp>
          <p:nvSpPr>
            <p:cNvPr id="95" name="Ellipse 53"/>
            <p:cNvSpPr/>
            <p:nvPr/>
          </p:nvSpPr>
          <p:spPr bwMode="auto">
            <a:xfrm>
              <a:off x="3837988" y="162900"/>
              <a:ext cx="180000" cy="180000"/>
            </a:xfrm>
            <a:prstGeom prst="ellipse">
              <a:avLst/>
            </a:prstGeom>
            <a:grpFill/>
            <a:ln w="12700">
              <a:noFill/>
              <a:round/>
              <a:headEnd/>
              <a:tailEnd/>
            </a:ln>
          </p:spPr>
          <p:txBody>
            <a:bodyPr rtlCol="0" anchor="ctr"/>
            <a:lstStyle/>
            <a:p>
              <a:pPr algn="ctr"/>
              <a:endParaRPr lang="en-US" dirty="0"/>
            </a:p>
          </p:txBody>
        </p:sp>
        <p:sp>
          <p:nvSpPr>
            <p:cNvPr id="96" name="Ellipse 54"/>
            <p:cNvSpPr/>
            <p:nvPr/>
          </p:nvSpPr>
          <p:spPr bwMode="auto">
            <a:xfrm>
              <a:off x="4162364" y="162900"/>
              <a:ext cx="180000" cy="180000"/>
            </a:xfrm>
            <a:prstGeom prst="ellipse">
              <a:avLst/>
            </a:prstGeom>
            <a:grpFill/>
            <a:ln w="12700">
              <a:noFill/>
              <a:round/>
              <a:headEnd/>
              <a:tailEnd/>
            </a:ln>
          </p:spPr>
          <p:txBody>
            <a:bodyPr rtlCol="0" anchor="ctr"/>
            <a:lstStyle/>
            <a:p>
              <a:pPr algn="ctr"/>
              <a:endParaRPr lang="en-US" dirty="0"/>
            </a:p>
          </p:txBody>
        </p:sp>
        <p:sp>
          <p:nvSpPr>
            <p:cNvPr id="97" name="Ellipse 55"/>
            <p:cNvSpPr/>
            <p:nvPr/>
          </p:nvSpPr>
          <p:spPr bwMode="auto">
            <a:xfrm>
              <a:off x="-36384" y="429600"/>
              <a:ext cx="144000" cy="144000"/>
            </a:xfrm>
            <a:prstGeom prst="ellipse">
              <a:avLst/>
            </a:prstGeom>
            <a:grpFill/>
            <a:ln w="12700">
              <a:noFill/>
              <a:round/>
              <a:headEnd/>
              <a:tailEnd/>
            </a:ln>
          </p:spPr>
          <p:txBody>
            <a:bodyPr rtlCol="0" anchor="ctr"/>
            <a:lstStyle/>
            <a:p>
              <a:pPr algn="ctr"/>
              <a:endParaRPr lang="en-US" dirty="0"/>
            </a:p>
          </p:txBody>
        </p:sp>
        <p:sp>
          <p:nvSpPr>
            <p:cNvPr id="98" name="Ellipse 57"/>
            <p:cNvSpPr/>
            <p:nvPr/>
          </p:nvSpPr>
          <p:spPr bwMode="auto">
            <a:xfrm>
              <a:off x="612356" y="429600"/>
              <a:ext cx="144000" cy="144000"/>
            </a:xfrm>
            <a:prstGeom prst="ellipse">
              <a:avLst/>
            </a:prstGeom>
            <a:grpFill/>
            <a:ln w="12700">
              <a:noFill/>
              <a:round/>
              <a:headEnd/>
              <a:tailEnd/>
            </a:ln>
          </p:spPr>
          <p:txBody>
            <a:bodyPr rtlCol="0" anchor="ctr"/>
            <a:lstStyle/>
            <a:p>
              <a:pPr algn="ctr"/>
              <a:endParaRPr lang="en-US" dirty="0"/>
            </a:p>
          </p:txBody>
        </p:sp>
        <p:sp>
          <p:nvSpPr>
            <p:cNvPr id="99" name="Ellipse 58"/>
            <p:cNvSpPr/>
            <p:nvPr/>
          </p:nvSpPr>
          <p:spPr bwMode="auto">
            <a:xfrm>
              <a:off x="936726" y="429600"/>
              <a:ext cx="144000" cy="144000"/>
            </a:xfrm>
            <a:prstGeom prst="ellipse">
              <a:avLst/>
            </a:prstGeom>
            <a:grpFill/>
            <a:ln w="12700">
              <a:noFill/>
              <a:round/>
              <a:headEnd/>
              <a:tailEnd/>
            </a:ln>
          </p:spPr>
          <p:txBody>
            <a:bodyPr rtlCol="0" anchor="ctr"/>
            <a:lstStyle/>
            <a:p>
              <a:pPr algn="ctr"/>
              <a:endParaRPr lang="en-US" dirty="0"/>
            </a:p>
          </p:txBody>
        </p:sp>
        <p:sp>
          <p:nvSpPr>
            <p:cNvPr id="100" name="Ellipse 59"/>
            <p:cNvSpPr/>
            <p:nvPr/>
          </p:nvSpPr>
          <p:spPr bwMode="auto">
            <a:xfrm>
              <a:off x="1261096" y="429600"/>
              <a:ext cx="144000" cy="144000"/>
            </a:xfrm>
            <a:prstGeom prst="ellipse">
              <a:avLst/>
            </a:prstGeom>
            <a:grpFill/>
            <a:ln w="12700">
              <a:noFill/>
              <a:round/>
              <a:headEnd/>
              <a:tailEnd/>
            </a:ln>
          </p:spPr>
          <p:txBody>
            <a:bodyPr rtlCol="0" anchor="ctr"/>
            <a:lstStyle/>
            <a:p>
              <a:pPr algn="ctr"/>
              <a:endParaRPr lang="en-US" dirty="0"/>
            </a:p>
          </p:txBody>
        </p:sp>
        <p:sp>
          <p:nvSpPr>
            <p:cNvPr id="101" name="Ellipse 60"/>
            <p:cNvSpPr/>
            <p:nvPr/>
          </p:nvSpPr>
          <p:spPr bwMode="auto">
            <a:xfrm>
              <a:off x="1585466" y="429600"/>
              <a:ext cx="144000" cy="144000"/>
            </a:xfrm>
            <a:prstGeom prst="ellipse">
              <a:avLst/>
            </a:prstGeom>
            <a:grpFill/>
            <a:ln w="12700">
              <a:noFill/>
              <a:round/>
              <a:headEnd/>
              <a:tailEnd/>
            </a:ln>
          </p:spPr>
          <p:txBody>
            <a:bodyPr rtlCol="0" anchor="ctr"/>
            <a:lstStyle/>
            <a:p>
              <a:pPr algn="ctr"/>
              <a:endParaRPr lang="en-US" dirty="0"/>
            </a:p>
          </p:txBody>
        </p:sp>
        <p:sp>
          <p:nvSpPr>
            <p:cNvPr id="102" name="Ellipse 61"/>
            <p:cNvSpPr/>
            <p:nvPr/>
          </p:nvSpPr>
          <p:spPr bwMode="auto">
            <a:xfrm>
              <a:off x="2558576" y="429600"/>
              <a:ext cx="144000" cy="144000"/>
            </a:xfrm>
            <a:prstGeom prst="ellipse">
              <a:avLst/>
            </a:prstGeom>
            <a:grpFill/>
            <a:ln w="12700">
              <a:noFill/>
              <a:round/>
              <a:headEnd/>
              <a:tailEnd/>
            </a:ln>
          </p:spPr>
          <p:txBody>
            <a:bodyPr rtlCol="0" anchor="ctr"/>
            <a:lstStyle/>
            <a:p>
              <a:pPr algn="ctr"/>
              <a:endParaRPr lang="en-US" dirty="0"/>
            </a:p>
          </p:txBody>
        </p:sp>
        <p:sp>
          <p:nvSpPr>
            <p:cNvPr id="103" name="Ellipse 62"/>
            <p:cNvSpPr/>
            <p:nvPr/>
          </p:nvSpPr>
          <p:spPr bwMode="auto">
            <a:xfrm>
              <a:off x="2882946" y="429600"/>
              <a:ext cx="144000" cy="144000"/>
            </a:xfrm>
            <a:prstGeom prst="ellipse">
              <a:avLst/>
            </a:prstGeom>
            <a:grpFill/>
            <a:ln w="12700">
              <a:noFill/>
              <a:round/>
              <a:headEnd/>
              <a:tailEnd/>
            </a:ln>
          </p:spPr>
          <p:txBody>
            <a:bodyPr rtlCol="0" anchor="ctr"/>
            <a:lstStyle/>
            <a:p>
              <a:pPr algn="ctr"/>
              <a:endParaRPr lang="en-US" dirty="0"/>
            </a:p>
          </p:txBody>
        </p:sp>
        <p:sp>
          <p:nvSpPr>
            <p:cNvPr id="104" name="Ellipse 63"/>
            <p:cNvSpPr/>
            <p:nvPr/>
          </p:nvSpPr>
          <p:spPr bwMode="auto">
            <a:xfrm>
              <a:off x="1909836" y="429600"/>
              <a:ext cx="144000" cy="144000"/>
            </a:xfrm>
            <a:prstGeom prst="ellipse">
              <a:avLst/>
            </a:prstGeom>
            <a:grpFill/>
            <a:ln w="12700">
              <a:noFill/>
              <a:round/>
              <a:headEnd/>
              <a:tailEnd/>
            </a:ln>
          </p:spPr>
          <p:txBody>
            <a:bodyPr rtlCol="0" anchor="ctr"/>
            <a:lstStyle/>
            <a:p>
              <a:pPr algn="ctr"/>
              <a:endParaRPr lang="en-US" dirty="0"/>
            </a:p>
          </p:txBody>
        </p:sp>
        <p:sp>
          <p:nvSpPr>
            <p:cNvPr id="105" name="Ellipse 64"/>
            <p:cNvSpPr/>
            <p:nvPr/>
          </p:nvSpPr>
          <p:spPr bwMode="auto">
            <a:xfrm>
              <a:off x="2234206" y="429600"/>
              <a:ext cx="144000" cy="144000"/>
            </a:xfrm>
            <a:prstGeom prst="ellipse">
              <a:avLst/>
            </a:prstGeom>
            <a:grpFill/>
            <a:ln w="12700">
              <a:noFill/>
              <a:round/>
              <a:headEnd/>
              <a:tailEnd/>
            </a:ln>
          </p:spPr>
          <p:txBody>
            <a:bodyPr rtlCol="0" anchor="ctr"/>
            <a:lstStyle/>
            <a:p>
              <a:pPr algn="ctr"/>
              <a:endParaRPr lang="en-US" dirty="0"/>
            </a:p>
          </p:txBody>
        </p:sp>
        <p:sp>
          <p:nvSpPr>
            <p:cNvPr id="106" name="Ellipse 65"/>
            <p:cNvSpPr/>
            <p:nvPr/>
          </p:nvSpPr>
          <p:spPr bwMode="auto">
            <a:xfrm>
              <a:off x="3207316" y="429600"/>
              <a:ext cx="144000" cy="144000"/>
            </a:xfrm>
            <a:prstGeom prst="ellipse">
              <a:avLst/>
            </a:prstGeom>
            <a:grpFill/>
            <a:ln w="12700">
              <a:noFill/>
              <a:round/>
              <a:headEnd/>
              <a:tailEnd/>
            </a:ln>
          </p:spPr>
          <p:txBody>
            <a:bodyPr rtlCol="0" anchor="ctr"/>
            <a:lstStyle/>
            <a:p>
              <a:pPr algn="ctr"/>
              <a:endParaRPr lang="en-US" dirty="0"/>
            </a:p>
          </p:txBody>
        </p:sp>
        <p:sp>
          <p:nvSpPr>
            <p:cNvPr id="107" name="Ellipse 66"/>
            <p:cNvSpPr/>
            <p:nvPr/>
          </p:nvSpPr>
          <p:spPr bwMode="auto">
            <a:xfrm>
              <a:off x="3531686" y="429600"/>
              <a:ext cx="144000" cy="144000"/>
            </a:xfrm>
            <a:prstGeom prst="ellipse">
              <a:avLst/>
            </a:prstGeom>
            <a:grpFill/>
            <a:ln w="12700">
              <a:noFill/>
              <a:round/>
              <a:headEnd/>
              <a:tailEnd/>
            </a:ln>
          </p:spPr>
          <p:txBody>
            <a:bodyPr rtlCol="0" anchor="ctr"/>
            <a:lstStyle/>
            <a:p>
              <a:pPr algn="ctr"/>
              <a:endParaRPr lang="en-US" dirty="0"/>
            </a:p>
          </p:txBody>
        </p:sp>
        <p:sp>
          <p:nvSpPr>
            <p:cNvPr id="108" name="Ellipse 67"/>
            <p:cNvSpPr/>
            <p:nvPr/>
          </p:nvSpPr>
          <p:spPr bwMode="auto">
            <a:xfrm>
              <a:off x="3856056" y="429600"/>
              <a:ext cx="144000" cy="144000"/>
            </a:xfrm>
            <a:prstGeom prst="ellipse">
              <a:avLst/>
            </a:prstGeom>
            <a:grpFill/>
            <a:ln w="12700">
              <a:noFill/>
              <a:round/>
              <a:headEnd/>
              <a:tailEnd/>
            </a:ln>
          </p:spPr>
          <p:txBody>
            <a:bodyPr rtlCol="0" anchor="ctr"/>
            <a:lstStyle/>
            <a:p>
              <a:pPr algn="ctr"/>
              <a:endParaRPr lang="en-US" dirty="0"/>
            </a:p>
          </p:txBody>
        </p:sp>
        <p:sp>
          <p:nvSpPr>
            <p:cNvPr id="109" name="Ellipse 68"/>
            <p:cNvSpPr/>
            <p:nvPr/>
          </p:nvSpPr>
          <p:spPr bwMode="auto">
            <a:xfrm>
              <a:off x="4180432" y="429600"/>
              <a:ext cx="144000" cy="144000"/>
            </a:xfrm>
            <a:prstGeom prst="ellipse">
              <a:avLst/>
            </a:prstGeom>
            <a:grpFill/>
            <a:ln w="12700">
              <a:noFill/>
              <a:round/>
              <a:headEnd/>
              <a:tailEnd/>
            </a:ln>
          </p:spPr>
          <p:txBody>
            <a:bodyPr rtlCol="0" anchor="ctr"/>
            <a:lstStyle/>
            <a:p>
              <a:pPr algn="ctr"/>
              <a:endParaRPr lang="en-US" dirty="0"/>
            </a:p>
          </p:txBody>
        </p:sp>
        <p:sp>
          <p:nvSpPr>
            <p:cNvPr id="110" name="Ellipse 69"/>
            <p:cNvSpPr/>
            <p:nvPr/>
          </p:nvSpPr>
          <p:spPr bwMode="auto">
            <a:xfrm>
              <a:off x="-36384" y="639150"/>
              <a:ext cx="144000" cy="144000"/>
            </a:xfrm>
            <a:prstGeom prst="ellipse">
              <a:avLst/>
            </a:prstGeom>
            <a:grpFill/>
            <a:ln w="12700">
              <a:noFill/>
              <a:round/>
              <a:headEnd/>
              <a:tailEnd/>
            </a:ln>
          </p:spPr>
          <p:txBody>
            <a:bodyPr rtlCol="0" anchor="ctr"/>
            <a:lstStyle/>
            <a:p>
              <a:pPr algn="ctr"/>
              <a:endParaRPr lang="en-US" dirty="0"/>
            </a:p>
          </p:txBody>
        </p:sp>
        <p:sp>
          <p:nvSpPr>
            <p:cNvPr id="111" name="Ellipse 71"/>
            <p:cNvSpPr/>
            <p:nvPr/>
          </p:nvSpPr>
          <p:spPr bwMode="auto">
            <a:xfrm>
              <a:off x="612356" y="639150"/>
              <a:ext cx="144000" cy="144000"/>
            </a:xfrm>
            <a:prstGeom prst="ellipse">
              <a:avLst/>
            </a:prstGeom>
            <a:grpFill/>
            <a:ln w="12700">
              <a:noFill/>
              <a:round/>
              <a:headEnd/>
              <a:tailEnd/>
            </a:ln>
          </p:spPr>
          <p:txBody>
            <a:bodyPr rtlCol="0" anchor="ctr"/>
            <a:lstStyle/>
            <a:p>
              <a:pPr algn="ctr"/>
              <a:endParaRPr lang="en-US" dirty="0"/>
            </a:p>
          </p:txBody>
        </p:sp>
        <p:sp>
          <p:nvSpPr>
            <p:cNvPr id="112" name="Ellipse 72"/>
            <p:cNvSpPr/>
            <p:nvPr/>
          </p:nvSpPr>
          <p:spPr bwMode="auto">
            <a:xfrm>
              <a:off x="936726" y="639150"/>
              <a:ext cx="144000" cy="144000"/>
            </a:xfrm>
            <a:prstGeom prst="ellipse">
              <a:avLst/>
            </a:prstGeom>
            <a:grpFill/>
            <a:ln w="12700">
              <a:noFill/>
              <a:round/>
              <a:headEnd/>
              <a:tailEnd/>
            </a:ln>
          </p:spPr>
          <p:txBody>
            <a:bodyPr rtlCol="0" anchor="ctr"/>
            <a:lstStyle/>
            <a:p>
              <a:pPr algn="ctr"/>
              <a:endParaRPr lang="en-US" dirty="0"/>
            </a:p>
          </p:txBody>
        </p:sp>
        <p:sp>
          <p:nvSpPr>
            <p:cNvPr id="113" name="Ellipse 73"/>
            <p:cNvSpPr/>
            <p:nvPr/>
          </p:nvSpPr>
          <p:spPr bwMode="auto">
            <a:xfrm>
              <a:off x="1261096" y="639150"/>
              <a:ext cx="144000" cy="144000"/>
            </a:xfrm>
            <a:prstGeom prst="ellipse">
              <a:avLst/>
            </a:prstGeom>
            <a:grpFill/>
            <a:ln w="12700">
              <a:noFill/>
              <a:round/>
              <a:headEnd/>
              <a:tailEnd/>
            </a:ln>
          </p:spPr>
          <p:txBody>
            <a:bodyPr rtlCol="0" anchor="ctr"/>
            <a:lstStyle/>
            <a:p>
              <a:pPr algn="ctr"/>
              <a:endParaRPr lang="en-US" dirty="0"/>
            </a:p>
          </p:txBody>
        </p:sp>
        <p:sp>
          <p:nvSpPr>
            <p:cNvPr id="114" name="Ellipse 74"/>
            <p:cNvSpPr/>
            <p:nvPr/>
          </p:nvSpPr>
          <p:spPr bwMode="auto">
            <a:xfrm>
              <a:off x="1585466" y="639150"/>
              <a:ext cx="144000" cy="144000"/>
            </a:xfrm>
            <a:prstGeom prst="ellipse">
              <a:avLst/>
            </a:prstGeom>
            <a:grpFill/>
            <a:ln w="12700">
              <a:noFill/>
              <a:round/>
              <a:headEnd/>
              <a:tailEnd/>
            </a:ln>
          </p:spPr>
          <p:txBody>
            <a:bodyPr rtlCol="0" anchor="ctr"/>
            <a:lstStyle/>
            <a:p>
              <a:pPr algn="ctr"/>
              <a:endParaRPr lang="en-US" dirty="0"/>
            </a:p>
          </p:txBody>
        </p:sp>
        <p:sp>
          <p:nvSpPr>
            <p:cNvPr id="115" name="Ellipse 75"/>
            <p:cNvSpPr/>
            <p:nvPr/>
          </p:nvSpPr>
          <p:spPr bwMode="auto">
            <a:xfrm>
              <a:off x="2558576" y="639150"/>
              <a:ext cx="144000" cy="144000"/>
            </a:xfrm>
            <a:prstGeom prst="ellipse">
              <a:avLst/>
            </a:prstGeom>
            <a:grpFill/>
            <a:ln w="12700">
              <a:noFill/>
              <a:round/>
              <a:headEnd/>
              <a:tailEnd/>
            </a:ln>
          </p:spPr>
          <p:txBody>
            <a:bodyPr rtlCol="0" anchor="ctr"/>
            <a:lstStyle/>
            <a:p>
              <a:pPr algn="ctr"/>
              <a:endParaRPr lang="en-US" dirty="0"/>
            </a:p>
          </p:txBody>
        </p:sp>
        <p:sp>
          <p:nvSpPr>
            <p:cNvPr id="116" name="Ellipse 76"/>
            <p:cNvSpPr/>
            <p:nvPr/>
          </p:nvSpPr>
          <p:spPr bwMode="auto">
            <a:xfrm>
              <a:off x="2882946" y="639150"/>
              <a:ext cx="144000" cy="144000"/>
            </a:xfrm>
            <a:prstGeom prst="ellipse">
              <a:avLst/>
            </a:prstGeom>
            <a:grpFill/>
            <a:ln w="12700">
              <a:noFill/>
              <a:round/>
              <a:headEnd/>
              <a:tailEnd/>
            </a:ln>
          </p:spPr>
          <p:txBody>
            <a:bodyPr rtlCol="0" anchor="ctr"/>
            <a:lstStyle/>
            <a:p>
              <a:pPr algn="ctr"/>
              <a:endParaRPr lang="en-US" dirty="0"/>
            </a:p>
          </p:txBody>
        </p:sp>
        <p:sp>
          <p:nvSpPr>
            <p:cNvPr id="117" name="Ellipse 77"/>
            <p:cNvSpPr/>
            <p:nvPr/>
          </p:nvSpPr>
          <p:spPr bwMode="auto">
            <a:xfrm>
              <a:off x="1909836" y="639150"/>
              <a:ext cx="144000" cy="144000"/>
            </a:xfrm>
            <a:prstGeom prst="ellipse">
              <a:avLst/>
            </a:prstGeom>
            <a:grpFill/>
            <a:ln w="12700">
              <a:noFill/>
              <a:round/>
              <a:headEnd/>
              <a:tailEnd/>
            </a:ln>
          </p:spPr>
          <p:txBody>
            <a:bodyPr rtlCol="0" anchor="ctr"/>
            <a:lstStyle/>
            <a:p>
              <a:pPr algn="ctr"/>
              <a:endParaRPr lang="en-US" dirty="0"/>
            </a:p>
          </p:txBody>
        </p:sp>
        <p:sp>
          <p:nvSpPr>
            <p:cNvPr id="118" name="Ellipse 78"/>
            <p:cNvSpPr/>
            <p:nvPr/>
          </p:nvSpPr>
          <p:spPr bwMode="auto">
            <a:xfrm>
              <a:off x="2234206" y="639150"/>
              <a:ext cx="144000" cy="144000"/>
            </a:xfrm>
            <a:prstGeom prst="ellipse">
              <a:avLst/>
            </a:prstGeom>
            <a:grpFill/>
            <a:ln w="12700">
              <a:noFill/>
              <a:round/>
              <a:headEnd/>
              <a:tailEnd/>
            </a:ln>
          </p:spPr>
          <p:txBody>
            <a:bodyPr rtlCol="0" anchor="ctr"/>
            <a:lstStyle/>
            <a:p>
              <a:pPr algn="ctr"/>
              <a:endParaRPr lang="en-US" dirty="0"/>
            </a:p>
          </p:txBody>
        </p:sp>
        <p:sp>
          <p:nvSpPr>
            <p:cNvPr id="119" name="Ellipse 79"/>
            <p:cNvSpPr/>
            <p:nvPr/>
          </p:nvSpPr>
          <p:spPr bwMode="auto">
            <a:xfrm>
              <a:off x="3207316" y="639150"/>
              <a:ext cx="144000" cy="144000"/>
            </a:xfrm>
            <a:prstGeom prst="ellipse">
              <a:avLst/>
            </a:prstGeom>
            <a:grpFill/>
            <a:ln w="12700">
              <a:noFill/>
              <a:round/>
              <a:headEnd/>
              <a:tailEnd/>
            </a:ln>
          </p:spPr>
          <p:txBody>
            <a:bodyPr rtlCol="0" anchor="ctr"/>
            <a:lstStyle/>
            <a:p>
              <a:pPr algn="ctr"/>
              <a:endParaRPr lang="en-US" dirty="0"/>
            </a:p>
          </p:txBody>
        </p:sp>
        <p:sp>
          <p:nvSpPr>
            <p:cNvPr id="120" name="Ellipse 81"/>
            <p:cNvSpPr/>
            <p:nvPr/>
          </p:nvSpPr>
          <p:spPr bwMode="auto">
            <a:xfrm>
              <a:off x="3856056" y="639150"/>
              <a:ext cx="144000" cy="144000"/>
            </a:xfrm>
            <a:prstGeom prst="ellipse">
              <a:avLst/>
            </a:prstGeom>
            <a:grpFill/>
            <a:ln w="12700">
              <a:noFill/>
              <a:round/>
              <a:headEnd/>
              <a:tailEnd/>
            </a:ln>
          </p:spPr>
          <p:txBody>
            <a:bodyPr rtlCol="0" anchor="ctr"/>
            <a:lstStyle/>
            <a:p>
              <a:pPr algn="ctr"/>
              <a:endParaRPr lang="en-US" dirty="0"/>
            </a:p>
          </p:txBody>
        </p:sp>
        <p:sp>
          <p:nvSpPr>
            <p:cNvPr id="121" name="Ellipse 82"/>
            <p:cNvSpPr/>
            <p:nvPr/>
          </p:nvSpPr>
          <p:spPr bwMode="auto">
            <a:xfrm>
              <a:off x="4180432" y="639150"/>
              <a:ext cx="144000" cy="144000"/>
            </a:xfrm>
            <a:prstGeom prst="ellipse">
              <a:avLst/>
            </a:prstGeom>
            <a:grpFill/>
            <a:ln w="12700">
              <a:noFill/>
              <a:round/>
              <a:headEnd/>
              <a:tailEnd/>
            </a:ln>
          </p:spPr>
          <p:txBody>
            <a:bodyPr rtlCol="0" anchor="ctr"/>
            <a:lstStyle/>
            <a:p>
              <a:pPr algn="ctr"/>
              <a:endParaRPr lang="en-US" dirty="0"/>
            </a:p>
          </p:txBody>
        </p:sp>
        <p:sp>
          <p:nvSpPr>
            <p:cNvPr id="122" name="Ellipse 83"/>
            <p:cNvSpPr/>
            <p:nvPr/>
          </p:nvSpPr>
          <p:spPr bwMode="auto">
            <a:xfrm>
              <a:off x="-17334" y="915375"/>
              <a:ext cx="108000" cy="108000"/>
            </a:xfrm>
            <a:prstGeom prst="ellipse">
              <a:avLst/>
            </a:prstGeom>
            <a:grpFill/>
            <a:ln w="12700">
              <a:noFill/>
              <a:round/>
              <a:headEnd/>
              <a:tailEnd/>
            </a:ln>
          </p:spPr>
          <p:txBody>
            <a:bodyPr rtlCol="0" anchor="ctr"/>
            <a:lstStyle/>
            <a:p>
              <a:pPr algn="ctr"/>
              <a:endParaRPr lang="en-US" dirty="0"/>
            </a:p>
          </p:txBody>
        </p:sp>
        <p:sp>
          <p:nvSpPr>
            <p:cNvPr id="123" name="Ellipse 85"/>
            <p:cNvSpPr/>
            <p:nvPr/>
          </p:nvSpPr>
          <p:spPr bwMode="auto">
            <a:xfrm>
              <a:off x="631406" y="915375"/>
              <a:ext cx="108000" cy="108000"/>
            </a:xfrm>
            <a:prstGeom prst="ellipse">
              <a:avLst/>
            </a:prstGeom>
            <a:grpFill/>
            <a:ln w="12700">
              <a:noFill/>
              <a:round/>
              <a:headEnd/>
              <a:tailEnd/>
            </a:ln>
          </p:spPr>
          <p:txBody>
            <a:bodyPr rtlCol="0" anchor="ctr"/>
            <a:lstStyle/>
            <a:p>
              <a:pPr algn="ctr"/>
              <a:endParaRPr lang="en-US" dirty="0"/>
            </a:p>
          </p:txBody>
        </p:sp>
        <p:sp>
          <p:nvSpPr>
            <p:cNvPr id="124" name="Ellipse 86"/>
            <p:cNvSpPr/>
            <p:nvPr/>
          </p:nvSpPr>
          <p:spPr bwMode="auto">
            <a:xfrm>
              <a:off x="955776" y="915375"/>
              <a:ext cx="108000" cy="108000"/>
            </a:xfrm>
            <a:prstGeom prst="ellipse">
              <a:avLst/>
            </a:prstGeom>
            <a:grpFill/>
            <a:ln w="12700">
              <a:noFill/>
              <a:round/>
              <a:headEnd/>
              <a:tailEnd/>
            </a:ln>
          </p:spPr>
          <p:txBody>
            <a:bodyPr rtlCol="0" anchor="ctr"/>
            <a:lstStyle/>
            <a:p>
              <a:pPr algn="ctr"/>
              <a:endParaRPr lang="en-US" dirty="0"/>
            </a:p>
          </p:txBody>
        </p:sp>
        <p:sp>
          <p:nvSpPr>
            <p:cNvPr id="125" name="Ellipse 87"/>
            <p:cNvSpPr/>
            <p:nvPr/>
          </p:nvSpPr>
          <p:spPr bwMode="auto">
            <a:xfrm>
              <a:off x="1280146" y="915375"/>
              <a:ext cx="108000" cy="108000"/>
            </a:xfrm>
            <a:prstGeom prst="ellipse">
              <a:avLst/>
            </a:prstGeom>
            <a:grpFill/>
            <a:ln w="12700">
              <a:noFill/>
              <a:round/>
              <a:headEnd/>
              <a:tailEnd/>
            </a:ln>
          </p:spPr>
          <p:txBody>
            <a:bodyPr rtlCol="0" anchor="ctr"/>
            <a:lstStyle/>
            <a:p>
              <a:pPr algn="ctr"/>
              <a:endParaRPr lang="en-US" dirty="0"/>
            </a:p>
          </p:txBody>
        </p:sp>
        <p:sp>
          <p:nvSpPr>
            <p:cNvPr id="126" name="Ellipse 88"/>
            <p:cNvSpPr/>
            <p:nvPr/>
          </p:nvSpPr>
          <p:spPr bwMode="auto">
            <a:xfrm>
              <a:off x="1604516" y="915375"/>
              <a:ext cx="108000" cy="108000"/>
            </a:xfrm>
            <a:prstGeom prst="ellipse">
              <a:avLst/>
            </a:prstGeom>
            <a:grpFill/>
            <a:ln w="12700">
              <a:noFill/>
              <a:round/>
              <a:headEnd/>
              <a:tailEnd/>
            </a:ln>
          </p:spPr>
          <p:txBody>
            <a:bodyPr rtlCol="0" anchor="ctr"/>
            <a:lstStyle/>
            <a:p>
              <a:pPr algn="ctr"/>
              <a:endParaRPr lang="en-US" dirty="0"/>
            </a:p>
          </p:txBody>
        </p:sp>
        <p:sp>
          <p:nvSpPr>
            <p:cNvPr id="127" name="Ellipse 89"/>
            <p:cNvSpPr/>
            <p:nvPr/>
          </p:nvSpPr>
          <p:spPr bwMode="auto">
            <a:xfrm>
              <a:off x="2577626" y="915375"/>
              <a:ext cx="108000" cy="108000"/>
            </a:xfrm>
            <a:prstGeom prst="ellipse">
              <a:avLst/>
            </a:prstGeom>
            <a:grpFill/>
            <a:ln w="12700">
              <a:noFill/>
              <a:round/>
              <a:headEnd/>
              <a:tailEnd/>
            </a:ln>
          </p:spPr>
          <p:txBody>
            <a:bodyPr rtlCol="0" anchor="ctr"/>
            <a:lstStyle/>
            <a:p>
              <a:pPr algn="ctr"/>
              <a:endParaRPr lang="en-US" dirty="0"/>
            </a:p>
          </p:txBody>
        </p:sp>
        <p:sp>
          <p:nvSpPr>
            <p:cNvPr id="128" name="Ellipse 90"/>
            <p:cNvSpPr/>
            <p:nvPr/>
          </p:nvSpPr>
          <p:spPr bwMode="auto">
            <a:xfrm>
              <a:off x="2901996" y="915375"/>
              <a:ext cx="108000" cy="108000"/>
            </a:xfrm>
            <a:prstGeom prst="ellipse">
              <a:avLst/>
            </a:prstGeom>
            <a:grpFill/>
            <a:ln w="12700">
              <a:noFill/>
              <a:round/>
              <a:headEnd/>
              <a:tailEnd/>
            </a:ln>
          </p:spPr>
          <p:txBody>
            <a:bodyPr rtlCol="0" anchor="ctr"/>
            <a:lstStyle/>
            <a:p>
              <a:pPr algn="ctr"/>
              <a:endParaRPr lang="en-US" dirty="0"/>
            </a:p>
          </p:txBody>
        </p:sp>
        <p:sp>
          <p:nvSpPr>
            <p:cNvPr id="129" name="Ellipse 91"/>
            <p:cNvSpPr/>
            <p:nvPr/>
          </p:nvSpPr>
          <p:spPr bwMode="auto">
            <a:xfrm>
              <a:off x="1928886" y="915375"/>
              <a:ext cx="108000" cy="108000"/>
            </a:xfrm>
            <a:prstGeom prst="ellipse">
              <a:avLst/>
            </a:prstGeom>
            <a:grpFill/>
            <a:ln w="12700">
              <a:noFill/>
              <a:round/>
              <a:headEnd/>
              <a:tailEnd/>
            </a:ln>
          </p:spPr>
          <p:txBody>
            <a:bodyPr rtlCol="0" anchor="ctr"/>
            <a:lstStyle/>
            <a:p>
              <a:pPr algn="ctr"/>
              <a:endParaRPr lang="en-US" dirty="0"/>
            </a:p>
          </p:txBody>
        </p:sp>
        <p:sp>
          <p:nvSpPr>
            <p:cNvPr id="130" name="Ellipse 92"/>
            <p:cNvSpPr/>
            <p:nvPr/>
          </p:nvSpPr>
          <p:spPr bwMode="auto">
            <a:xfrm>
              <a:off x="2253256" y="915375"/>
              <a:ext cx="108000" cy="108000"/>
            </a:xfrm>
            <a:prstGeom prst="ellipse">
              <a:avLst/>
            </a:prstGeom>
            <a:grpFill/>
            <a:ln w="12700">
              <a:noFill/>
              <a:round/>
              <a:headEnd/>
              <a:tailEnd/>
            </a:ln>
          </p:spPr>
          <p:txBody>
            <a:bodyPr rtlCol="0" anchor="ctr"/>
            <a:lstStyle/>
            <a:p>
              <a:pPr algn="ctr"/>
              <a:endParaRPr lang="en-US" dirty="0"/>
            </a:p>
          </p:txBody>
        </p:sp>
        <p:sp>
          <p:nvSpPr>
            <p:cNvPr id="131" name="Ellipse 93"/>
            <p:cNvSpPr/>
            <p:nvPr/>
          </p:nvSpPr>
          <p:spPr bwMode="auto">
            <a:xfrm>
              <a:off x="3226366" y="915375"/>
              <a:ext cx="108000" cy="108000"/>
            </a:xfrm>
            <a:prstGeom prst="ellipse">
              <a:avLst/>
            </a:prstGeom>
            <a:grpFill/>
            <a:ln w="12700">
              <a:noFill/>
              <a:round/>
              <a:headEnd/>
              <a:tailEnd/>
            </a:ln>
          </p:spPr>
          <p:txBody>
            <a:bodyPr rtlCol="0" anchor="ctr"/>
            <a:lstStyle/>
            <a:p>
              <a:pPr algn="ctr"/>
              <a:endParaRPr lang="en-US" dirty="0"/>
            </a:p>
          </p:txBody>
        </p:sp>
        <p:sp>
          <p:nvSpPr>
            <p:cNvPr id="132" name="Ellipse 95"/>
            <p:cNvSpPr/>
            <p:nvPr/>
          </p:nvSpPr>
          <p:spPr bwMode="auto">
            <a:xfrm>
              <a:off x="3875106" y="915375"/>
              <a:ext cx="108000" cy="108000"/>
            </a:xfrm>
            <a:prstGeom prst="ellipse">
              <a:avLst/>
            </a:prstGeom>
            <a:grpFill/>
            <a:ln w="12700">
              <a:noFill/>
              <a:round/>
              <a:headEnd/>
              <a:tailEnd/>
            </a:ln>
          </p:spPr>
          <p:txBody>
            <a:bodyPr rtlCol="0" anchor="ctr"/>
            <a:lstStyle/>
            <a:p>
              <a:pPr algn="ctr"/>
              <a:endParaRPr lang="en-US" dirty="0"/>
            </a:p>
          </p:txBody>
        </p:sp>
        <p:sp>
          <p:nvSpPr>
            <p:cNvPr id="133" name="Ellipse 96"/>
            <p:cNvSpPr/>
            <p:nvPr/>
          </p:nvSpPr>
          <p:spPr bwMode="auto">
            <a:xfrm>
              <a:off x="4199482" y="915375"/>
              <a:ext cx="108000" cy="108000"/>
            </a:xfrm>
            <a:prstGeom prst="ellipse">
              <a:avLst/>
            </a:prstGeom>
            <a:grpFill/>
            <a:ln w="12700">
              <a:noFill/>
              <a:round/>
              <a:headEnd/>
              <a:tailEnd/>
            </a:ln>
          </p:spPr>
          <p:txBody>
            <a:bodyPr rtlCol="0" anchor="ctr"/>
            <a:lstStyle/>
            <a:p>
              <a:pPr algn="ctr"/>
              <a:endParaRPr lang="en-US" dirty="0"/>
            </a:p>
          </p:txBody>
        </p:sp>
        <p:sp>
          <p:nvSpPr>
            <p:cNvPr id="134" name="Ellipse 97"/>
            <p:cNvSpPr/>
            <p:nvPr/>
          </p:nvSpPr>
          <p:spPr bwMode="auto">
            <a:xfrm>
              <a:off x="-17334" y="1147150"/>
              <a:ext cx="108000" cy="108000"/>
            </a:xfrm>
            <a:prstGeom prst="ellipse">
              <a:avLst/>
            </a:prstGeom>
            <a:grpFill/>
            <a:ln w="12700">
              <a:noFill/>
              <a:round/>
              <a:headEnd/>
              <a:tailEnd/>
            </a:ln>
          </p:spPr>
          <p:txBody>
            <a:bodyPr rtlCol="0" anchor="ctr"/>
            <a:lstStyle/>
            <a:p>
              <a:pPr algn="ctr"/>
              <a:endParaRPr lang="en-US" dirty="0"/>
            </a:p>
          </p:txBody>
        </p:sp>
        <p:sp>
          <p:nvSpPr>
            <p:cNvPr id="135" name="Ellipse 99"/>
            <p:cNvSpPr/>
            <p:nvPr/>
          </p:nvSpPr>
          <p:spPr bwMode="auto">
            <a:xfrm>
              <a:off x="631406" y="1147150"/>
              <a:ext cx="108000" cy="108000"/>
            </a:xfrm>
            <a:prstGeom prst="ellipse">
              <a:avLst/>
            </a:prstGeom>
            <a:grpFill/>
            <a:ln w="12700">
              <a:noFill/>
              <a:round/>
              <a:headEnd/>
              <a:tailEnd/>
            </a:ln>
          </p:spPr>
          <p:txBody>
            <a:bodyPr rtlCol="0" anchor="ctr"/>
            <a:lstStyle/>
            <a:p>
              <a:pPr algn="ctr"/>
              <a:endParaRPr lang="en-US" dirty="0"/>
            </a:p>
          </p:txBody>
        </p:sp>
        <p:sp>
          <p:nvSpPr>
            <p:cNvPr id="136" name="Ellipse 101"/>
            <p:cNvSpPr/>
            <p:nvPr/>
          </p:nvSpPr>
          <p:spPr bwMode="auto">
            <a:xfrm>
              <a:off x="1280146" y="1147150"/>
              <a:ext cx="108000" cy="108000"/>
            </a:xfrm>
            <a:prstGeom prst="ellipse">
              <a:avLst/>
            </a:prstGeom>
            <a:grpFill/>
            <a:ln w="12700">
              <a:noFill/>
              <a:round/>
              <a:headEnd/>
              <a:tailEnd/>
            </a:ln>
          </p:spPr>
          <p:txBody>
            <a:bodyPr rtlCol="0" anchor="ctr"/>
            <a:lstStyle/>
            <a:p>
              <a:pPr algn="ctr"/>
              <a:endParaRPr lang="en-US" dirty="0"/>
            </a:p>
          </p:txBody>
        </p:sp>
        <p:sp>
          <p:nvSpPr>
            <p:cNvPr id="137" name="Ellipse 102"/>
            <p:cNvSpPr/>
            <p:nvPr/>
          </p:nvSpPr>
          <p:spPr bwMode="auto">
            <a:xfrm>
              <a:off x="1604516" y="1147150"/>
              <a:ext cx="108000" cy="108000"/>
            </a:xfrm>
            <a:prstGeom prst="ellipse">
              <a:avLst/>
            </a:prstGeom>
            <a:grpFill/>
            <a:ln w="12700">
              <a:noFill/>
              <a:round/>
              <a:headEnd/>
              <a:tailEnd/>
            </a:ln>
          </p:spPr>
          <p:txBody>
            <a:bodyPr rtlCol="0" anchor="ctr"/>
            <a:lstStyle/>
            <a:p>
              <a:pPr algn="ctr"/>
              <a:endParaRPr lang="en-US" dirty="0"/>
            </a:p>
          </p:txBody>
        </p:sp>
        <p:sp>
          <p:nvSpPr>
            <p:cNvPr id="138" name="Ellipse 103"/>
            <p:cNvSpPr/>
            <p:nvPr/>
          </p:nvSpPr>
          <p:spPr bwMode="auto">
            <a:xfrm>
              <a:off x="2577626" y="1147150"/>
              <a:ext cx="108000" cy="108000"/>
            </a:xfrm>
            <a:prstGeom prst="ellipse">
              <a:avLst/>
            </a:prstGeom>
            <a:grpFill/>
            <a:ln w="12700">
              <a:noFill/>
              <a:round/>
              <a:headEnd/>
              <a:tailEnd/>
            </a:ln>
          </p:spPr>
          <p:txBody>
            <a:bodyPr rtlCol="0" anchor="ctr"/>
            <a:lstStyle/>
            <a:p>
              <a:pPr algn="ctr"/>
              <a:endParaRPr lang="en-US" dirty="0"/>
            </a:p>
          </p:txBody>
        </p:sp>
        <p:sp>
          <p:nvSpPr>
            <p:cNvPr id="139" name="Ellipse 104"/>
            <p:cNvSpPr/>
            <p:nvPr/>
          </p:nvSpPr>
          <p:spPr bwMode="auto">
            <a:xfrm>
              <a:off x="2901996" y="1147150"/>
              <a:ext cx="108000" cy="108000"/>
            </a:xfrm>
            <a:prstGeom prst="ellipse">
              <a:avLst/>
            </a:prstGeom>
            <a:grpFill/>
            <a:ln w="12700">
              <a:noFill/>
              <a:round/>
              <a:headEnd/>
              <a:tailEnd/>
            </a:ln>
          </p:spPr>
          <p:txBody>
            <a:bodyPr rtlCol="0" anchor="ctr"/>
            <a:lstStyle/>
            <a:p>
              <a:pPr algn="ctr"/>
              <a:endParaRPr lang="en-US" dirty="0"/>
            </a:p>
          </p:txBody>
        </p:sp>
        <p:sp>
          <p:nvSpPr>
            <p:cNvPr id="140" name="Ellipse 105"/>
            <p:cNvSpPr/>
            <p:nvPr/>
          </p:nvSpPr>
          <p:spPr bwMode="auto">
            <a:xfrm>
              <a:off x="1928886" y="1147150"/>
              <a:ext cx="108000" cy="108000"/>
            </a:xfrm>
            <a:prstGeom prst="ellipse">
              <a:avLst/>
            </a:prstGeom>
            <a:grpFill/>
            <a:ln w="12700">
              <a:noFill/>
              <a:round/>
              <a:headEnd/>
              <a:tailEnd/>
            </a:ln>
          </p:spPr>
          <p:txBody>
            <a:bodyPr rtlCol="0" anchor="ctr"/>
            <a:lstStyle/>
            <a:p>
              <a:pPr algn="ctr"/>
              <a:endParaRPr lang="en-US" dirty="0"/>
            </a:p>
          </p:txBody>
        </p:sp>
        <p:sp>
          <p:nvSpPr>
            <p:cNvPr id="141" name="Ellipse 107"/>
            <p:cNvSpPr/>
            <p:nvPr/>
          </p:nvSpPr>
          <p:spPr bwMode="auto">
            <a:xfrm>
              <a:off x="3226366" y="1147150"/>
              <a:ext cx="108000" cy="108000"/>
            </a:xfrm>
            <a:prstGeom prst="ellipse">
              <a:avLst/>
            </a:prstGeom>
            <a:grpFill/>
            <a:ln w="12700">
              <a:noFill/>
              <a:round/>
              <a:headEnd/>
              <a:tailEnd/>
            </a:ln>
          </p:spPr>
          <p:txBody>
            <a:bodyPr rtlCol="0" anchor="ctr"/>
            <a:lstStyle/>
            <a:p>
              <a:pPr algn="ctr"/>
              <a:endParaRPr lang="en-US" dirty="0"/>
            </a:p>
          </p:txBody>
        </p:sp>
        <p:sp>
          <p:nvSpPr>
            <p:cNvPr id="142" name="Ellipse 109"/>
            <p:cNvSpPr/>
            <p:nvPr/>
          </p:nvSpPr>
          <p:spPr bwMode="auto">
            <a:xfrm>
              <a:off x="3875106" y="1147150"/>
              <a:ext cx="108000" cy="108000"/>
            </a:xfrm>
            <a:prstGeom prst="ellipse">
              <a:avLst/>
            </a:prstGeom>
            <a:grpFill/>
            <a:ln w="12700">
              <a:noFill/>
              <a:round/>
              <a:headEnd/>
              <a:tailEnd/>
            </a:ln>
          </p:spPr>
          <p:txBody>
            <a:bodyPr rtlCol="0" anchor="ctr"/>
            <a:lstStyle/>
            <a:p>
              <a:pPr algn="ctr"/>
              <a:endParaRPr lang="en-US" dirty="0"/>
            </a:p>
          </p:txBody>
        </p:sp>
        <p:sp>
          <p:nvSpPr>
            <p:cNvPr id="143" name="Ellipse 110"/>
            <p:cNvSpPr/>
            <p:nvPr/>
          </p:nvSpPr>
          <p:spPr bwMode="auto">
            <a:xfrm>
              <a:off x="4199482" y="1147150"/>
              <a:ext cx="108000" cy="108000"/>
            </a:xfrm>
            <a:prstGeom prst="ellipse">
              <a:avLst/>
            </a:prstGeom>
            <a:grpFill/>
            <a:ln w="12700">
              <a:noFill/>
              <a:round/>
              <a:headEnd/>
              <a:tailEnd/>
            </a:ln>
          </p:spPr>
          <p:txBody>
            <a:bodyPr rtlCol="0" anchor="ctr"/>
            <a:lstStyle/>
            <a:p>
              <a:pPr algn="ctr"/>
              <a:endParaRPr lang="en-US" dirty="0"/>
            </a:p>
          </p:txBody>
        </p:sp>
        <p:sp>
          <p:nvSpPr>
            <p:cNvPr id="144" name="Ellipse 111"/>
            <p:cNvSpPr/>
            <p:nvPr/>
          </p:nvSpPr>
          <p:spPr bwMode="auto">
            <a:xfrm>
              <a:off x="1716" y="1413850"/>
              <a:ext cx="72000" cy="72000"/>
            </a:xfrm>
            <a:prstGeom prst="ellipse">
              <a:avLst/>
            </a:prstGeom>
            <a:grpFill/>
            <a:ln w="12700">
              <a:noFill/>
              <a:round/>
              <a:headEnd/>
              <a:tailEnd/>
            </a:ln>
          </p:spPr>
          <p:txBody>
            <a:bodyPr rtlCol="0" anchor="ctr"/>
            <a:lstStyle/>
            <a:p>
              <a:pPr algn="ctr"/>
              <a:endParaRPr lang="en-US" dirty="0"/>
            </a:p>
          </p:txBody>
        </p:sp>
        <p:sp>
          <p:nvSpPr>
            <p:cNvPr id="145" name="Ellipse 113"/>
            <p:cNvSpPr/>
            <p:nvPr/>
          </p:nvSpPr>
          <p:spPr bwMode="auto">
            <a:xfrm>
              <a:off x="650456" y="1413850"/>
              <a:ext cx="72000" cy="72000"/>
            </a:xfrm>
            <a:prstGeom prst="ellipse">
              <a:avLst/>
            </a:prstGeom>
            <a:grpFill/>
            <a:ln w="12700">
              <a:noFill/>
              <a:round/>
              <a:headEnd/>
              <a:tailEnd/>
            </a:ln>
          </p:spPr>
          <p:txBody>
            <a:bodyPr rtlCol="0" anchor="ctr"/>
            <a:lstStyle/>
            <a:p>
              <a:pPr algn="ctr"/>
              <a:endParaRPr lang="en-US" dirty="0"/>
            </a:p>
          </p:txBody>
        </p:sp>
        <p:sp>
          <p:nvSpPr>
            <p:cNvPr id="146" name="Ellipse 115"/>
            <p:cNvSpPr/>
            <p:nvPr/>
          </p:nvSpPr>
          <p:spPr bwMode="auto">
            <a:xfrm>
              <a:off x="1299196" y="1413850"/>
              <a:ext cx="72000" cy="72000"/>
            </a:xfrm>
            <a:prstGeom prst="ellipse">
              <a:avLst/>
            </a:prstGeom>
            <a:grpFill/>
            <a:ln w="12700">
              <a:noFill/>
              <a:round/>
              <a:headEnd/>
              <a:tailEnd/>
            </a:ln>
          </p:spPr>
          <p:txBody>
            <a:bodyPr rtlCol="0" anchor="ctr"/>
            <a:lstStyle/>
            <a:p>
              <a:pPr algn="ctr"/>
              <a:endParaRPr lang="en-US" dirty="0"/>
            </a:p>
          </p:txBody>
        </p:sp>
        <p:sp>
          <p:nvSpPr>
            <p:cNvPr id="147" name="Ellipse 116"/>
            <p:cNvSpPr/>
            <p:nvPr/>
          </p:nvSpPr>
          <p:spPr bwMode="auto">
            <a:xfrm>
              <a:off x="1623566" y="1413850"/>
              <a:ext cx="72000" cy="72000"/>
            </a:xfrm>
            <a:prstGeom prst="ellipse">
              <a:avLst/>
            </a:prstGeom>
            <a:grpFill/>
            <a:ln w="12700">
              <a:noFill/>
              <a:round/>
              <a:headEnd/>
              <a:tailEnd/>
            </a:ln>
          </p:spPr>
          <p:txBody>
            <a:bodyPr rtlCol="0" anchor="ctr"/>
            <a:lstStyle/>
            <a:p>
              <a:pPr algn="ctr"/>
              <a:endParaRPr lang="en-US" dirty="0"/>
            </a:p>
          </p:txBody>
        </p:sp>
        <p:sp>
          <p:nvSpPr>
            <p:cNvPr id="148" name="Ellipse 117"/>
            <p:cNvSpPr/>
            <p:nvPr/>
          </p:nvSpPr>
          <p:spPr bwMode="auto">
            <a:xfrm>
              <a:off x="2596676" y="1413850"/>
              <a:ext cx="72000" cy="72000"/>
            </a:xfrm>
            <a:prstGeom prst="ellipse">
              <a:avLst/>
            </a:prstGeom>
            <a:grpFill/>
            <a:ln w="12700">
              <a:noFill/>
              <a:round/>
              <a:headEnd/>
              <a:tailEnd/>
            </a:ln>
          </p:spPr>
          <p:txBody>
            <a:bodyPr rtlCol="0" anchor="ctr"/>
            <a:lstStyle/>
            <a:p>
              <a:pPr algn="ctr"/>
              <a:endParaRPr lang="en-US" dirty="0"/>
            </a:p>
          </p:txBody>
        </p:sp>
        <p:sp>
          <p:nvSpPr>
            <p:cNvPr id="149" name="Ellipse 118"/>
            <p:cNvSpPr/>
            <p:nvPr/>
          </p:nvSpPr>
          <p:spPr bwMode="auto">
            <a:xfrm>
              <a:off x="2921046" y="1413850"/>
              <a:ext cx="72000" cy="72000"/>
            </a:xfrm>
            <a:prstGeom prst="ellipse">
              <a:avLst/>
            </a:prstGeom>
            <a:grpFill/>
            <a:ln w="12700">
              <a:noFill/>
              <a:round/>
              <a:headEnd/>
              <a:tailEnd/>
            </a:ln>
          </p:spPr>
          <p:txBody>
            <a:bodyPr rtlCol="0" anchor="ctr"/>
            <a:lstStyle/>
            <a:p>
              <a:pPr algn="ctr"/>
              <a:endParaRPr lang="en-US" dirty="0"/>
            </a:p>
          </p:txBody>
        </p:sp>
        <p:sp>
          <p:nvSpPr>
            <p:cNvPr id="150" name="Ellipse 119"/>
            <p:cNvSpPr/>
            <p:nvPr/>
          </p:nvSpPr>
          <p:spPr bwMode="auto">
            <a:xfrm>
              <a:off x="1947936" y="1413850"/>
              <a:ext cx="72000" cy="72000"/>
            </a:xfrm>
            <a:prstGeom prst="ellipse">
              <a:avLst/>
            </a:prstGeom>
            <a:grpFill/>
            <a:ln w="12700">
              <a:noFill/>
              <a:round/>
              <a:headEnd/>
              <a:tailEnd/>
            </a:ln>
          </p:spPr>
          <p:txBody>
            <a:bodyPr rtlCol="0" anchor="ctr"/>
            <a:lstStyle/>
            <a:p>
              <a:pPr algn="ctr"/>
              <a:endParaRPr lang="en-US" dirty="0"/>
            </a:p>
          </p:txBody>
        </p:sp>
        <p:sp>
          <p:nvSpPr>
            <p:cNvPr id="151" name="Ellipse 121"/>
            <p:cNvSpPr/>
            <p:nvPr/>
          </p:nvSpPr>
          <p:spPr bwMode="auto">
            <a:xfrm>
              <a:off x="3245416" y="1413850"/>
              <a:ext cx="72000" cy="72000"/>
            </a:xfrm>
            <a:prstGeom prst="ellipse">
              <a:avLst/>
            </a:prstGeom>
            <a:grpFill/>
            <a:ln w="12700">
              <a:noFill/>
              <a:round/>
              <a:headEnd/>
              <a:tailEnd/>
            </a:ln>
          </p:spPr>
          <p:txBody>
            <a:bodyPr rtlCol="0" anchor="ctr"/>
            <a:lstStyle/>
            <a:p>
              <a:pPr algn="ctr"/>
              <a:endParaRPr lang="en-US" dirty="0"/>
            </a:p>
          </p:txBody>
        </p:sp>
        <p:sp>
          <p:nvSpPr>
            <p:cNvPr id="152" name="Ellipse 123"/>
            <p:cNvSpPr/>
            <p:nvPr/>
          </p:nvSpPr>
          <p:spPr bwMode="auto">
            <a:xfrm>
              <a:off x="3894156" y="1413850"/>
              <a:ext cx="72000" cy="72000"/>
            </a:xfrm>
            <a:prstGeom prst="ellipse">
              <a:avLst/>
            </a:prstGeom>
            <a:grpFill/>
            <a:ln w="12700">
              <a:noFill/>
              <a:round/>
              <a:headEnd/>
              <a:tailEnd/>
            </a:ln>
          </p:spPr>
          <p:txBody>
            <a:bodyPr rtlCol="0" anchor="ctr"/>
            <a:lstStyle/>
            <a:p>
              <a:pPr algn="ctr"/>
              <a:endParaRPr lang="en-US" dirty="0"/>
            </a:p>
          </p:txBody>
        </p:sp>
        <p:sp>
          <p:nvSpPr>
            <p:cNvPr id="153" name="Ellipse 124"/>
            <p:cNvSpPr/>
            <p:nvPr/>
          </p:nvSpPr>
          <p:spPr bwMode="auto">
            <a:xfrm>
              <a:off x="4218532" y="1413850"/>
              <a:ext cx="72000" cy="72000"/>
            </a:xfrm>
            <a:prstGeom prst="ellipse">
              <a:avLst/>
            </a:prstGeom>
            <a:grpFill/>
            <a:ln w="12700">
              <a:noFill/>
              <a:round/>
              <a:headEnd/>
              <a:tailEnd/>
            </a:ln>
          </p:spPr>
          <p:txBody>
            <a:bodyPr rtlCol="0" anchor="ctr"/>
            <a:lstStyle/>
            <a:p>
              <a:pPr algn="ctr"/>
              <a:endParaRPr lang="en-US" dirty="0"/>
            </a:p>
          </p:txBody>
        </p:sp>
        <p:sp>
          <p:nvSpPr>
            <p:cNvPr id="154" name="Ellipse 125"/>
            <p:cNvSpPr/>
            <p:nvPr/>
          </p:nvSpPr>
          <p:spPr bwMode="auto">
            <a:xfrm>
              <a:off x="1716" y="1744050"/>
              <a:ext cx="72000" cy="72000"/>
            </a:xfrm>
            <a:prstGeom prst="ellipse">
              <a:avLst/>
            </a:prstGeom>
            <a:grpFill/>
            <a:ln w="12700">
              <a:noFill/>
              <a:round/>
              <a:headEnd/>
              <a:tailEnd/>
            </a:ln>
          </p:spPr>
          <p:txBody>
            <a:bodyPr rtlCol="0" anchor="ctr"/>
            <a:lstStyle/>
            <a:p>
              <a:pPr algn="ctr"/>
              <a:endParaRPr lang="en-US" dirty="0"/>
            </a:p>
          </p:txBody>
        </p:sp>
        <p:sp>
          <p:nvSpPr>
            <p:cNvPr id="155" name="Ellipse 127"/>
            <p:cNvSpPr/>
            <p:nvPr/>
          </p:nvSpPr>
          <p:spPr bwMode="auto">
            <a:xfrm>
              <a:off x="650456" y="1744050"/>
              <a:ext cx="72000" cy="72000"/>
            </a:xfrm>
            <a:prstGeom prst="ellipse">
              <a:avLst/>
            </a:prstGeom>
            <a:grpFill/>
            <a:ln w="12700">
              <a:noFill/>
              <a:round/>
              <a:headEnd/>
              <a:tailEnd/>
            </a:ln>
          </p:spPr>
          <p:txBody>
            <a:bodyPr rtlCol="0" anchor="ctr"/>
            <a:lstStyle/>
            <a:p>
              <a:pPr algn="ctr"/>
              <a:endParaRPr lang="en-US" dirty="0"/>
            </a:p>
          </p:txBody>
        </p:sp>
        <p:sp>
          <p:nvSpPr>
            <p:cNvPr id="156" name="Ellipse 129"/>
            <p:cNvSpPr/>
            <p:nvPr/>
          </p:nvSpPr>
          <p:spPr bwMode="auto">
            <a:xfrm>
              <a:off x="1299196" y="1744050"/>
              <a:ext cx="72000" cy="72000"/>
            </a:xfrm>
            <a:prstGeom prst="ellipse">
              <a:avLst/>
            </a:prstGeom>
            <a:grpFill/>
            <a:ln w="12700">
              <a:noFill/>
              <a:round/>
              <a:headEnd/>
              <a:tailEnd/>
            </a:ln>
          </p:spPr>
          <p:txBody>
            <a:bodyPr rtlCol="0" anchor="ctr"/>
            <a:lstStyle/>
            <a:p>
              <a:pPr algn="ctr"/>
              <a:endParaRPr lang="en-US" dirty="0"/>
            </a:p>
          </p:txBody>
        </p:sp>
        <p:sp>
          <p:nvSpPr>
            <p:cNvPr id="157" name="Ellipse 131"/>
            <p:cNvSpPr/>
            <p:nvPr/>
          </p:nvSpPr>
          <p:spPr bwMode="auto">
            <a:xfrm>
              <a:off x="2596676" y="1744050"/>
              <a:ext cx="72000" cy="72000"/>
            </a:xfrm>
            <a:prstGeom prst="ellipse">
              <a:avLst/>
            </a:prstGeom>
            <a:grpFill/>
            <a:ln w="12700">
              <a:noFill/>
              <a:round/>
              <a:headEnd/>
              <a:tailEnd/>
            </a:ln>
          </p:spPr>
          <p:txBody>
            <a:bodyPr rtlCol="0" anchor="ctr"/>
            <a:lstStyle/>
            <a:p>
              <a:pPr algn="ctr"/>
              <a:endParaRPr lang="en-US" dirty="0"/>
            </a:p>
          </p:txBody>
        </p:sp>
        <p:sp>
          <p:nvSpPr>
            <p:cNvPr id="158" name="Ellipse 133"/>
            <p:cNvSpPr/>
            <p:nvPr/>
          </p:nvSpPr>
          <p:spPr bwMode="auto">
            <a:xfrm>
              <a:off x="1947936" y="1744050"/>
              <a:ext cx="72000" cy="72000"/>
            </a:xfrm>
            <a:prstGeom prst="ellipse">
              <a:avLst/>
            </a:prstGeom>
            <a:grpFill/>
            <a:ln w="12700">
              <a:noFill/>
              <a:round/>
              <a:headEnd/>
              <a:tailEnd/>
            </a:ln>
          </p:spPr>
          <p:txBody>
            <a:bodyPr rtlCol="0" anchor="ctr"/>
            <a:lstStyle/>
            <a:p>
              <a:pPr algn="ctr"/>
              <a:endParaRPr lang="en-US" dirty="0"/>
            </a:p>
          </p:txBody>
        </p:sp>
        <p:sp>
          <p:nvSpPr>
            <p:cNvPr id="159" name="Ellipse 135"/>
            <p:cNvSpPr/>
            <p:nvPr/>
          </p:nvSpPr>
          <p:spPr bwMode="auto">
            <a:xfrm>
              <a:off x="3245416" y="1744050"/>
              <a:ext cx="72000" cy="72000"/>
            </a:xfrm>
            <a:prstGeom prst="ellipse">
              <a:avLst/>
            </a:prstGeom>
            <a:grpFill/>
            <a:ln w="12700">
              <a:noFill/>
              <a:round/>
              <a:headEnd/>
              <a:tailEnd/>
            </a:ln>
          </p:spPr>
          <p:txBody>
            <a:bodyPr rtlCol="0" anchor="ctr"/>
            <a:lstStyle/>
            <a:p>
              <a:pPr algn="ctr"/>
              <a:endParaRPr lang="en-US" dirty="0"/>
            </a:p>
          </p:txBody>
        </p:sp>
        <p:sp>
          <p:nvSpPr>
            <p:cNvPr id="160" name="Ellipse 137"/>
            <p:cNvSpPr/>
            <p:nvPr/>
          </p:nvSpPr>
          <p:spPr bwMode="auto">
            <a:xfrm>
              <a:off x="3894156" y="1744050"/>
              <a:ext cx="72000" cy="72000"/>
            </a:xfrm>
            <a:prstGeom prst="ellipse">
              <a:avLst/>
            </a:prstGeom>
            <a:grpFill/>
            <a:ln w="12700">
              <a:noFill/>
              <a:round/>
              <a:headEnd/>
              <a:tailEnd/>
            </a:ln>
          </p:spPr>
          <p:txBody>
            <a:bodyPr rtlCol="0" anchor="ctr"/>
            <a:lstStyle/>
            <a:p>
              <a:pPr algn="ctr"/>
              <a:endParaRPr lang="en-US" dirty="0"/>
            </a:p>
          </p:txBody>
        </p:sp>
        <p:sp>
          <p:nvSpPr>
            <p:cNvPr id="161" name="Ellipse 232"/>
            <p:cNvSpPr/>
            <p:nvPr/>
          </p:nvSpPr>
          <p:spPr bwMode="auto">
            <a:xfrm>
              <a:off x="-21605" y="-37127"/>
              <a:ext cx="180000" cy="180000"/>
            </a:xfrm>
            <a:prstGeom prst="ellipse">
              <a:avLst/>
            </a:prstGeom>
            <a:grpFill/>
            <a:ln w="12700">
              <a:noFill/>
              <a:round/>
              <a:headEnd/>
              <a:tailEnd/>
            </a:ln>
          </p:spPr>
          <p:txBody>
            <a:bodyPr rtlCol="0" anchor="ctr"/>
            <a:lstStyle/>
            <a:p>
              <a:pPr algn="ctr"/>
              <a:endParaRPr lang="en-US" dirty="0"/>
            </a:p>
          </p:txBody>
        </p:sp>
        <p:sp>
          <p:nvSpPr>
            <p:cNvPr id="162" name="Ellipse 233"/>
            <p:cNvSpPr/>
            <p:nvPr/>
          </p:nvSpPr>
          <p:spPr bwMode="auto">
            <a:xfrm>
              <a:off x="302765" y="-37127"/>
              <a:ext cx="180000" cy="180000"/>
            </a:xfrm>
            <a:prstGeom prst="ellipse">
              <a:avLst/>
            </a:prstGeom>
            <a:grpFill/>
            <a:ln w="12700">
              <a:noFill/>
              <a:round/>
              <a:headEnd/>
              <a:tailEnd/>
            </a:ln>
          </p:spPr>
          <p:txBody>
            <a:bodyPr rtlCol="0" anchor="ctr"/>
            <a:lstStyle/>
            <a:p>
              <a:pPr algn="ctr"/>
              <a:endParaRPr lang="en-US" dirty="0"/>
            </a:p>
          </p:txBody>
        </p:sp>
        <p:sp>
          <p:nvSpPr>
            <p:cNvPr id="163" name="Ellipse 234"/>
            <p:cNvSpPr/>
            <p:nvPr/>
          </p:nvSpPr>
          <p:spPr bwMode="auto">
            <a:xfrm>
              <a:off x="627135" y="-37127"/>
              <a:ext cx="180000" cy="180000"/>
            </a:xfrm>
            <a:prstGeom prst="ellipse">
              <a:avLst/>
            </a:prstGeom>
            <a:grpFill/>
            <a:ln w="12700">
              <a:noFill/>
              <a:round/>
              <a:headEnd/>
              <a:tailEnd/>
            </a:ln>
          </p:spPr>
          <p:txBody>
            <a:bodyPr rtlCol="0" anchor="ctr"/>
            <a:lstStyle/>
            <a:p>
              <a:pPr algn="ctr"/>
              <a:endParaRPr lang="en-US" dirty="0"/>
            </a:p>
          </p:txBody>
        </p:sp>
        <p:sp>
          <p:nvSpPr>
            <p:cNvPr id="164" name="Ellipse 235"/>
            <p:cNvSpPr/>
            <p:nvPr/>
          </p:nvSpPr>
          <p:spPr bwMode="auto">
            <a:xfrm>
              <a:off x="951505" y="-37127"/>
              <a:ext cx="180000" cy="180000"/>
            </a:xfrm>
            <a:prstGeom prst="ellipse">
              <a:avLst/>
            </a:prstGeom>
            <a:grpFill/>
            <a:ln w="12700">
              <a:noFill/>
              <a:round/>
              <a:headEnd/>
              <a:tailEnd/>
            </a:ln>
          </p:spPr>
          <p:txBody>
            <a:bodyPr rtlCol="0" anchor="ctr"/>
            <a:lstStyle/>
            <a:p>
              <a:pPr algn="ctr"/>
              <a:endParaRPr lang="en-US" dirty="0"/>
            </a:p>
          </p:txBody>
        </p:sp>
        <p:sp>
          <p:nvSpPr>
            <p:cNvPr id="165" name="Ellipse 236"/>
            <p:cNvSpPr/>
            <p:nvPr/>
          </p:nvSpPr>
          <p:spPr bwMode="auto">
            <a:xfrm>
              <a:off x="1275875" y="-37127"/>
              <a:ext cx="180000" cy="180000"/>
            </a:xfrm>
            <a:prstGeom prst="ellipse">
              <a:avLst/>
            </a:prstGeom>
            <a:grpFill/>
            <a:ln w="12700">
              <a:noFill/>
              <a:round/>
              <a:headEnd/>
              <a:tailEnd/>
            </a:ln>
          </p:spPr>
          <p:txBody>
            <a:bodyPr rtlCol="0" anchor="ctr"/>
            <a:lstStyle/>
            <a:p>
              <a:pPr algn="ctr"/>
              <a:endParaRPr lang="en-US" dirty="0"/>
            </a:p>
          </p:txBody>
        </p:sp>
        <p:sp>
          <p:nvSpPr>
            <p:cNvPr id="166" name="Ellipse 237"/>
            <p:cNvSpPr/>
            <p:nvPr/>
          </p:nvSpPr>
          <p:spPr bwMode="auto">
            <a:xfrm>
              <a:off x="1600245" y="-37127"/>
              <a:ext cx="180000" cy="180000"/>
            </a:xfrm>
            <a:prstGeom prst="ellipse">
              <a:avLst/>
            </a:prstGeom>
            <a:grpFill/>
            <a:ln w="12700">
              <a:noFill/>
              <a:round/>
              <a:headEnd/>
              <a:tailEnd/>
            </a:ln>
          </p:spPr>
          <p:txBody>
            <a:bodyPr rtlCol="0" anchor="ctr"/>
            <a:lstStyle/>
            <a:p>
              <a:pPr algn="ctr"/>
              <a:endParaRPr lang="en-US" dirty="0"/>
            </a:p>
          </p:txBody>
        </p:sp>
        <p:sp>
          <p:nvSpPr>
            <p:cNvPr id="167" name="Ellipse 238"/>
            <p:cNvSpPr/>
            <p:nvPr/>
          </p:nvSpPr>
          <p:spPr bwMode="auto">
            <a:xfrm>
              <a:off x="2573355" y="-37127"/>
              <a:ext cx="180000" cy="180000"/>
            </a:xfrm>
            <a:prstGeom prst="ellipse">
              <a:avLst/>
            </a:prstGeom>
            <a:grpFill/>
            <a:ln w="12700">
              <a:noFill/>
              <a:round/>
              <a:headEnd/>
              <a:tailEnd/>
            </a:ln>
          </p:spPr>
          <p:txBody>
            <a:bodyPr rtlCol="0" anchor="ctr"/>
            <a:lstStyle/>
            <a:p>
              <a:pPr algn="ctr"/>
              <a:endParaRPr lang="en-US" dirty="0"/>
            </a:p>
          </p:txBody>
        </p:sp>
        <p:sp>
          <p:nvSpPr>
            <p:cNvPr id="168" name="Ellipse 239"/>
            <p:cNvSpPr/>
            <p:nvPr/>
          </p:nvSpPr>
          <p:spPr bwMode="auto">
            <a:xfrm>
              <a:off x="2897725" y="-37127"/>
              <a:ext cx="180000" cy="180000"/>
            </a:xfrm>
            <a:prstGeom prst="ellipse">
              <a:avLst/>
            </a:prstGeom>
            <a:grpFill/>
            <a:ln w="12700">
              <a:noFill/>
              <a:round/>
              <a:headEnd/>
              <a:tailEnd/>
            </a:ln>
          </p:spPr>
          <p:txBody>
            <a:bodyPr rtlCol="0" anchor="ctr"/>
            <a:lstStyle/>
            <a:p>
              <a:pPr algn="ctr"/>
              <a:endParaRPr lang="en-US" dirty="0"/>
            </a:p>
          </p:txBody>
        </p:sp>
        <p:sp>
          <p:nvSpPr>
            <p:cNvPr id="169" name="Ellipse 240"/>
            <p:cNvSpPr/>
            <p:nvPr/>
          </p:nvSpPr>
          <p:spPr bwMode="auto">
            <a:xfrm>
              <a:off x="1924615" y="-37127"/>
              <a:ext cx="180000" cy="180000"/>
            </a:xfrm>
            <a:prstGeom prst="ellipse">
              <a:avLst/>
            </a:prstGeom>
            <a:grpFill/>
            <a:ln w="12700">
              <a:noFill/>
              <a:round/>
              <a:headEnd/>
              <a:tailEnd/>
            </a:ln>
          </p:spPr>
          <p:txBody>
            <a:bodyPr rtlCol="0" anchor="ctr"/>
            <a:lstStyle/>
            <a:p>
              <a:pPr algn="ctr"/>
              <a:endParaRPr lang="en-US" dirty="0"/>
            </a:p>
          </p:txBody>
        </p:sp>
        <p:sp>
          <p:nvSpPr>
            <p:cNvPr id="170" name="Ellipse 241"/>
            <p:cNvSpPr/>
            <p:nvPr/>
          </p:nvSpPr>
          <p:spPr bwMode="auto">
            <a:xfrm>
              <a:off x="2248985" y="-37127"/>
              <a:ext cx="180000" cy="180000"/>
            </a:xfrm>
            <a:prstGeom prst="ellipse">
              <a:avLst/>
            </a:prstGeom>
            <a:grpFill/>
            <a:ln w="12700">
              <a:noFill/>
              <a:round/>
              <a:headEnd/>
              <a:tailEnd/>
            </a:ln>
          </p:spPr>
          <p:txBody>
            <a:bodyPr rtlCol="0" anchor="ctr"/>
            <a:lstStyle/>
            <a:p>
              <a:pPr algn="ctr"/>
              <a:endParaRPr lang="en-US" dirty="0"/>
            </a:p>
          </p:txBody>
        </p:sp>
        <p:sp>
          <p:nvSpPr>
            <p:cNvPr id="171" name="Ellipse 242"/>
            <p:cNvSpPr/>
            <p:nvPr/>
          </p:nvSpPr>
          <p:spPr bwMode="auto">
            <a:xfrm>
              <a:off x="3222095" y="-37127"/>
              <a:ext cx="180000" cy="180000"/>
            </a:xfrm>
            <a:prstGeom prst="ellipse">
              <a:avLst/>
            </a:prstGeom>
            <a:grpFill/>
            <a:ln w="12700">
              <a:noFill/>
              <a:round/>
              <a:headEnd/>
              <a:tailEnd/>
            </a:ln>
          </p:spPr>
          <p:txBody>
            <a:bodyPr rtlCol="0" anchor="ctr"/>
            <a:lstStyle/>
            <a:p>
              <a:pPr algn="ctr"/>
              <a:endParaRPr lang="en-US" dirty="0"/>
            </a:p>
          </p:txBody>
        </p:sp>
        <p:sp>
          <p:nvSpPr>
            <p:cNvPr id="172" name="Ellipse 243"/>
            <p:cNvSpPr/>
            <p:nvPr/>
          </p:nvSpPr>
          <p:spPr bwMode="auto">
            <a:xfrm>
              <a:off x="3546465" y="-37127"/>
              <a:ext cx="180000" cy="180000"/>
            </a:xfrm>
            <a:prstGeom prst="ellipse">
              <a:avLst/>
            </a:prstGeom>
            <a:grpFill/>
            <a:ln w="12700">
              <a:noFill/>
              <a:round/>
              <a:headEnd/>
              <a:tailEnd/>
            </a:ln>
          </p:spPr>
          <p:txBody>
            <a:bodyPr rtlCol="0" anchor="ctr"/>
            <a:lstStyle/>
            <a:p>
              <a:pPr algn="ctr"/>
              <a:endParaRPr lang="en-US" dirty="0"/>
            </a:p>
          </p:txBody>
        </p:sp>
        <p:sp>
          <p:nvSpPr>
            <p:cNvPr id="173" name="Ellipse 244"/>
            <p:cNvSpPr/>
            <p:nvPr/>
          </p:nvSpPr>
          <p:spPr bwMode="auto">
            <a:xfrm>
              <a:off x="3870835" y="-37127"/>
              <a:ext cx="180000" cy="180000"/>
            </a:xfrm>
            <a:prstGeom prst="ellipse">
              <a:avLst/>
            </a:prstGeom>
            <a:grpFill/>
            <a:ln w="12700">
              <a:noFill/>
              <a:round/>
              <a:headEnd/>
              <a:tailEnd/>
            </a:ln>
          </p:spPr>
          <p:txBody>
            <a:bodyPr rtlCol="0" anchor="ctr"/>
            <a:lstStyle/>
            <a:p>
              <a:pPr algn="ctr"/>
              <a:endParaRPr lang="en-US" dirty="0"/>
            </a:p>
          </p:txBody>
        </p:sp>
        <p:sp>
          <p:nvSpPr>
            <p:cNvPr id="174" name="Ellipse 245"/>
            <p:cNvSpPr/>
            <p:nvPr/>
          </p:nvSpPr>
          <p:spPr bwMode="auto">
            <a:xfrm>
              <a:off x="4195211" y="-37127"/>
              <a:ext cx="180000" cy="180000"/>
            </a:xfrm>
            <a:prstGeom prst="ellipse">
              <a:avLst/>
            </a:prstGeom>
            <a:grpFill/>
            <a:ln w="12700">
              <a:noFill/>
              <a:round/>
              <a:headEnd/>
              <a:tailEnd/>
            </a:ln>
          </p:spPr>
          <p:txBody>
            <a:bodyPr rtlCol="0" anchor="ctr"/>
            <a:lstStyle/>
            <a:p>
              <a:pPr algn="ctr"/>
              <a:endParaRPr lang="en-US" dirty="0"/>
            </a:p>
          </p:txBody>
        </p:sp>
        <p:sp>
          <p:nvSpPr>
            <p:cNvPr id="175" name="Ellipse 246"/>
            <p:cNvSpPr/>
            <p:nvPr/>
          </p:nvSpPr>
          <p:spPr bwMode="auto">
            <a:xfrm>
              <a:off x="-21605" y="181948"/>
              <a:ext cx="180000" cy="180000"/>
            </a:xfrm>
            <a:prstGeom prst="ellipse">
              <a:avLst/>
            </a:prstGeom>
            <a:grpFill/>
            <a:ln w="12700">
              <a:noFill/>
              <a:round/>
              <a:headEnd/>
              <a:tailEnd/>
            </a:ln>
          </p:spPr>
          <p:txBody>
            <a:bodyPr rtlCol="0" anchor="ctr"/>
            <a:lstStyle/>
            <a:p>
              <a:pPr algn="ctr"/>
              <a:endParaRPr lang="en-US" dirty="0"/>
            </a:p>
          </p:txBody>
        </p:sp>
        <p:sp>
          <p:nvSpPr>
            <p:cNvPr id="176" name="Ellipse 247"/>
            <p:cNvSpPr/>
            <p:nvPr/>
          </p:nvSpPr>
          <p:spPr bwMode="auto">
            <a:xfrm>
              <a:off x="302765" y="181948"/>
              <a:ext cx="180000" cy="180000"/>
            </a:xfrm>
            <a:prstGeom prst="ellipse">
              <a:avLst/>
            </a:prstGeom>
            <a:grpFill/>
            <a:ln w="12700">
              <a:noFill/>
              <a:round/>
              <a:headEnd/>
              <a:tailEnd/>
            </a:ln>
          </p:spPr>
          <p:txBody>
            <a:bodyPr rtlCol="0" anchor="ctr"/>
            <a:lstStyle/>
            <a:p>
              <a:pPr algn="ctr"/>
              <a:endParaRPr lang="en-US" dirty="0"/>
            </a:p>
          </p:txBody>
        </p:sp>
        <p:sp>
          <p:nvSpPr>
            <p:cNvPr id="177" name="Ellipse 248"/>
            <p:cNvSpPr/>
            <p:nvPr/>
          </p:nvSpPr>
          <p:spPr bwMode="auto">
            <a:xfrm>
              <a:off x="627135" y="181948"/>
              <a:ext cx="180000" cy="180000"/>
            </a:xfrm>
            <a:prstGeom prst="ellipse">
              <a:avLst/>
            </a:prstGeom>
            <a:grpFill/>
            <a:ln w="12700">
              <a:noFill/>
              <a:round/>
              <a:headEnd/>
              <a:tailEnd/>
            </a:ln>
          </p:spPr>
          <p:txBody>
            <a:bodyPr rtlCol="0" anchor="ctr"/>
            <a:lstStyle/>
            <a:p>
              <a:pPr algn="ctr"/>
              <a:endParaRPr lang="en-US" dirty="0"/>
            </a:p>
          </p:txBody>
        </p:sp>
        <p:sp>
          <p:nvSpPr>
            <p:cNvPr id="178" name="Ellipse 249"/>
            <p:cNvSpPr/>
            <p:nvPr/>
          </p:nvSpPr>
          <p:spPr bwMode="auto">
            <a:xfrm>
              <a:off x="951505" y="181948"/>
              <a:ext cx="180000" cy="180000"/>
            </a:xfrm>
            <a:prstGeom prst="ellipse">
              <a:avLst/>
            </a:prstGeom>
            <a:grpFill/>
            <a:ln w="12700">
              <a:noFill/>
              <a:round/>
              <a:headEnd/>
              <a:tailEnd/>
            </a:ln>
          </p:spPr>
          <p:txBody>
            <a:bodyPr rtlCol="0" anchor="ctr"/>
            <a:lstStyle/>
            <a:p>
              <a:pPr algn="ctr"/>
              <a:endParaRPr lang="en-US" dirty="0"/>
            </a:p>
          </p:txBody>
        </p:sp>
        <p:sp>
          <p:nvSpPr>
            <p:cNvPr id="179" name="Ellipse 250"/>
            <p:cNvSpPr/>
            <p:nvPr/>
          </p:nvSpPr>
          <p:spPr bwMode="auto">
            <a:xfrm>
              <a:off x="1275875" y="181948"/>
              <a:ext cx="180000" cy="180000"/>
            </a:xfrm>
            <a:prstGeom prst="ellipse">
              <a:avLst/>
            </a:prstGeom>
            <a:grpFill/>
            <a:ln w="12700">
              <a:noFill/>
              <a:round/>
              <a:headEnd/>
              <a:tailEnd/>
            </a:ln>
          </p:spPr>
          <p:txBody>
            <a:bodyPr rtlCol="0" anchor="ctr"/>
            <a:lstStyle/>
            <a:p>
              <a:pPr algn="ctr"/>
              <a:endParaRPr lang="en-US" dirty="0"/>
            </a:p>
          </p:txBody>
        </p:sp>
        <p:sp>
          <p:nvSpPr>
            <p:cNvPr id="180" name="Ellipse 251"/>
            <p:cNvSpPr/>
            <p:nvPr/>
          </p:nvSpPr>
          <p:spPr bwMode="auto">
            <a:xfrm>
              <a:off x="1600245" y="181948"/>
              <a:ext cx="180000" cy="180000"/>
            </a:xfrm>
            <a:prstGeom prst="ellipse">
              <a:avLst/>
            </a:prstGeom>
            <a:grpFill/>
            <a:ln w="12700">
              <a:noFill/>
              <a:round/>
              <a:headEnd/>
              <a:tailEnd/>
            </a:ln>
          </p:spPr>
          <p:txBody>
            <a:bodyPr rtlCol="0" anchor="ctr"/>
            <a:lstStyle/>
            <a:p>
              <a:pPr algn="ctr"/>
              <a:endParaRPr lang="en-US" dirty="0"/>
            </a:p>
          </p:txBody>
        </p:sp>
        <p:sp>
          <p:nvSpPr>
            <p:cNvPr id="181" name="Ellipse 252"/>
            <p:cNvSpPr/>
            <p:nvPr/>
          </p:nvSpPr>
          <p:spPr bwMode="auto">
            <a:xfrm>
              <a:off x="2573355" y="181948"/>
              <a:ext cx="180000" cy="180000"/>
            </a:xfrm>
            <a:prstGeom prst="ellipse">
              <a:avLst/>
            </a:prstGeom>
            <a:grpFill/>
            <a:ln w="12700">
              <a:noFill/>
              <a:round/>
              <a:headEnd/>
              <a:tailEnd/>
            </a:ln>
          </p:spPr>
          <p:txBody>
            <a:bodyPr rtlCol="0" anchor="ctr"/>
            <a:lstStyle/>
            <a:p>
              <a:pPr algn="ctr"/>
              <a:endParaRPr lang="en-US" dirty="0"/>
            </a:p>
          </p:txBody>
        </p:sp>
        <p:sp>
          <p:nvSpPr>
            <p:cNvPr id="182" name="Ellipse 253"/>
            <p:cNvSpPr/>
            <p:nvPr/>
          </p:nvSpPr>
          <p:spPr bwMode="auto">
            <a:xfrm>
              <a:off x="2897725" y="181948"/>
              <a:ext cx="180000" cy="180000"/>
            </a:xfrm>
            <a:prstGeom prst="ellipse">
              <a:avLst/>
            </a:prstGeom>
            <a:grpFill/>
            <a:ln w="12700">
              <a:noFill/>
              <a:round/>
              <a:headEnd/>
              <a:tailEnd/>
            </a:ln>
          </p:spPr>
          <p:txBody>
            <a:bodyPr rtlCol="0" anchor="ctr"/>
            <a:lstStyle/>
            <a:p>
              <a:pPr algn="ctr"/>
              <a:endParaRPr lang="en-US" dirty="0"/>
            </a:p>
          </p:txBody>
        </p:sp>
        <p:sp>
          <p:nvSpPr>
            <p:cNvPr id="183" name="Ellipse 254"/>
            <p:cNvSpPr/>
            <p:nvPr/>
          </p:nvSpPr>
          <p:spPr bwMode="auto">
            <a:xfrm>
              <a:off x="1924615" y="181948"/>
              <a:ext cx="180000" cy="180000"/>
            </a:xfrm>
            <a:prstGeom prst="ellipse">
              <a:avLst/>
            </a:prstGeom>
            <a:grpFill/>
            <a:ln w="12700">
              <a:noFill/>
              <a:round/>
              <a:headEnd/>
              <a:tailEnd/>
            </a:ln>
          </p:spPr>
          <p:txBody>
            <a:bodyPr rtlCol="0" anchor="ctr"/>
            <a:lstStyle/>
            <a:p>
              <a:pPr algn="ctr"/>
              <a:endParaRPr lang="en-US" dirty="0"/>
            </a:p>
          </p:txBody>
        </p:sp>
        <p:sp>
          <p:nvSpPr>
            <p:cNvPr id="184" name="Ellipse 255"/>
            <p:cNvSpPr/>
            <p:nvPr/>
          </p:nvSpPr>
          <p:spPr bwMode="auto">
            <a:xfrm>
              <a:off x="2248985" y="181948"/>
              <a:ext cx="180000" cy="180000"/>
            </a:xfrm>
            <a:prstGeom prst="ellipse">
              <a:avLst/>
            </a:prstGeom>
            <a:grpFill/>
            <a:ln w="12700">
              <a:noFill/>
              <a:round/>
              <a:headEnd/>
              <a:tailEnd/>
            </a:ln>
          </p:spPr>
          <p:txBody>
            <a:bodyPr rtlCol="0" anchor="ctr"/>
            <a:lstStyle/>
            <a:p>
              <a:pPr algn="ctr"/>
              <a:endParaRPr lang="en-US" dirty="0"/>
            </a:p>
          </p:txBody>
        </p:sp>
        <p:sp>
          <p:nvSpPr>
            <p:cNvPr id="185" name="Ellipse 256"/>
            <p:cNvSpPr/>
            <p:nvPr/>
          </p:nvSpPr>
          <p:spPr bwMode="auto">
            <a:xfrm>
              <a:off x="3222095" y="181948"/>
              <a:ext cx="180000" cy="180000"/>
            </a:xfrm>
            <a:prstGeom prst="ellipse">
              <a:avLst/>
            </a:prstGeom>
            <a:grpFill/>
            <a:ln w="12700">
              <a:noFill/>
              <a:round/>
              <a:headEnd/>
              <a:tailEnd/>
            </a:ln>
          </p:spPr>
          <p:txBody>
            <a:bodyPr rtlCol="0" anchor="ctr"/>
            <a:lstStyle/>
            <a:p>
              <a:pPr algn="ctr"/>
              <a:endParaRPr lang="en-US" dirty="0"/>
            </a:p>
          </p:txBody>
        </p:sp>
        <p:sp>
          <p:nvSpPr>
            <p:cNvPr id="186" name="Ellipse 257"/>
            <p:cNvSpPr/>
            <p:nvPr/>
          </p:nvSpPr>
          <p:spPr bwMode="auto">
            <a:xfrm>
              <a:off x="3546465" y="181948"/>
              <a:ext cx="180000" cy="180000"/>
            </a:xfrm>
            <a:prstGeom prst="ellipse">
              <a:avLst/>
            </a:prstGeom>
            <a:grpFill/>
            <a:ln w="12700">
              <a:noFill/>
              <a:round/>
              <a:headEnd/>
              <a:tailEnd/>
            </a:ln>
          </p:spPr>
          <p:txBody>
            <a:bodyPr rtlCol="0" anchor="ctr"/>
            <a:lstStyle/>
            <a:p>
              <a:pPr algn="ctr"/>
              <a:endParaRPr lang="en-US" dirty="0"/>
            </a:p>
          </p:txBody>
        </p:sp>
        <p:sp>
          <p:nvSpPr>
            <p:cNvPr id="187" name="Ellipse 258"/>
            <p:cNvSpPr/>
            <p:nvPr/>
          </p:nvSpPr>
          <p:spPr bwMode="auto">
            <a:xfrm>
              <a:off x="3870835" y="181948"/>
              <a:ext cx="180000" cy="180000"/>
            </a:xfrm>
            <a:prstGeom prst="ellipse">
              <a:avLst/>
            </a:prstGeom>
            <a:grpFill/>
            <a:ln w="12700">
              <a:noFill/>
              <a:round/>
              <a:headEnd/>
              <a:tailEnd/>
            </a:ln>
          </p:spPr>
          <p:txBody>
            <a:bodyPr rtlCol="0" anchor="ctr"/>
            <a:lstStyle/>
            <a:p>
              <a:pPr algn="ctr"/>
              <a:endParaRPr lang="en-US" dirty="0"/>
            </a:p>
          </p:txBody>
        </p:sp>
        <p:sp>
          <p:nvSpPr>
            <p:cNvPr id="188" name="Ellipse 259"/>
            <p:cNvSpPr/>
            <p:nvPr/>
          </p:nvSpPr>
          <p:spPr bwMode="auto">
            <a:xfrm>
              <a:off x="4195211" y="181948"/>
              <a:ext cx="180000" cy="180000"/>
            </a:xfrm>
            <a:prstGeom prst="ellipse">
              <a:avLst/>
            </a:prstGeom>
            <a:grpFill/>
            <a:ln w="12700">
              <a:noFill/>
              <a:round/>
              <a:headEnd/>
              <a:tailEnd/>
            </a:ln>
          </p:spPr>
          <p:txBody>
            <a:bodyPr rtlCol="0" anchor="ctr"/>
            <a:lstStyle/>
            <a:p>
              <a:pPr algn="ctr"/>
              <a:endParaRPr lang="en-US" dirty="0"/>
            </a:p>
          </p:txBody>
        </p:sp>
        <p:sp>
          <p:nvSpPr>
            <p:cNvPr id="189" name="Ellipse 260"/>
            <p:cNvSpPr/>
            <p:nvPr/>
          </p:nvSpPr>
          <p:spPr bwMode="auto">
            <a:xfrm>
              <a:off x="-3537" y="448648"/>
              <a:ext cx="144000" cy="144000"/>
            </a:xfrm>
            <a:prstGeom prst="ellipse">
              <a:avLst/>
            </a:prstGeom>
            <a:grpFill/>
            <a:ln w="12700">
              <a:noFill/>
              <a:round/>
              <a:headEnd/>
              <a:tailEnd/>
            </a:ln>
          </p:spPr>
          <p:txBody>
            <a:bodyPr rtlCol="0" anchor="ctr"/>
            <a:lstStyle/>
            <a:p>
              <a:pPr algn="ctr"/>
              <a:endParaRPr lang="en-US" dirty="0"/>
            </a:p>
          </p:txBody>
        </p:sp>
        <p:sp>
          <p:nvSpPr>
            <p:cNvPr id="190" name="Ellipse 261"/>
            <p:cNvSpPr/>
            <p:nvPr/>
          </p:nvSpPr>
          <p:spPr bwMode="auto">
            <a:xfrm>
              <a:off x="645203" y="448648"/>
              <a:ext cx="144000" cy="144000"/>
            </a:xfrm>
            <a:prstGeom prst="ellipse">
              <a:avLst/>
            </a:prstGeom>
            <a:grpFill/>
            <a:ln w="12700">
              <a:noFill/>
              <a:round/>
              <a:headEnd/>
              <a:tailEnd/>
            </a:ln>
          </p:spPr>
          <p:txBody>
            <a:bodyPr rtlCol="0" anchor="ctr"/>
            <a:lstStyle/>
            <a:p>
              <a:pPr algn="ctr"/>
              <a:endParaRPr lang="en-US" dirty="0"/>
            </a:p>
          </p:txBody>
        </p:sp>
        <p:sp>
          <p:nvSpPr>
            <p:cNvPr id="191" name="Ellipse 262"/>
            <p:cNvSpPr/>
            <p:nvPr/>
          </p:nvSpPr>
          <p:spPr bwMode="auto">
            <a:xfrm>
              <a:off x="969573" y="448648"/>
              <a:ext cx="144000" cy="144000"/>
            </a:xfrm>
            <a:prstGeom prst="ellipse">
              <a:avLst/>
            </a:prstGeom>
            <a:grpFill/>
            <a:ln w="12700">
              <a:noFill/>
              <a:round/>
              <a:headEnd/>
              <a:tailEnd/>
            </a:ln>
          </p:spPr>
          <p:txBody>
            <a:bodyPr rtlCol="0" anchor="ctr"/>
            <a:lstStyle/>
            <a:p>
              <a:pPr algn="ctr"/>
              <a:endParaRPr lang="en-US" dirty="0"/>
            </a:p>
          </p:txBody>
        </p:sp>
        <p:sp>
          <p:nvSpPr>
            <p:cNvPr id="192" name="Ellipse 263"/>
            <p:cNvSpPr/>
            <p:nvPr/>
          </p:nvSpPr>
          <p:spPr bwMode="auto">
            <a:xfrm>
              <a:off x="1293943" y="448648"/>
              <a:ext cx="144000" cy="144000"/>
            </a:xfrm>
            <a:prstGeom prst="ellipse">
              <a:avLst/>
            </a:prstGeom>
            <a:grpFill/>
            <a:ln w="12700">
              <a:noFill/>
              <a:round/>
              <a:headEnd/>
              <a:tailEnd/>
            </a:ln>
          </p:spPr>
          <p:txBody>
            <a:bodyPr rtlCol="0" anchor="ctr"/>
            <a:lstStyle/>
            <a:p>
              <a:pPr algn="ctr"/>
              <a:endParaRPr lang="en-US" dirty="0"/>
            </a:p>
          </p:txBody>
        </p:sp>
        <p:sp>
          <p:nvSpPr>
            <p:cNvPr id="193" name="Ellipse 264"/>
            <p:cNvSpPr/>
            <p:nvPr/>
          </p:nvSpPr>
          <p:spPr bwMode="auto">
            <a:xfrm>
              <a:off x="1618313" y="448648"/>
              <a:ext cx="144000" cy="144000"/>
            </a:xfrm>
            <a:prstGeom prst="ellipse">
              <a:avLst/>
            </a:prstGeom>
            <a:grpFill/>
            <a:ln w="12700">
              <a:noFill/>
              <a:round/>
              <a:headEnd/>
              <a:tailEnd/>
            </a:ln>
          </p:spPr>
          <p:txBody>
            <a:bodyPr rtlCol="0" anchor="ctr"/>
            <a:lstStyle/>
            <a:p>
              <a:pPr algn="ctr"/>
              <a:endParaRPr lang="en-US" dirty="0"/>
            </a:p>
          </p:txBody>
        </p:sp>
        <p:sp>
          <p:nvSpPr>
            <p:cNvPr id="194" name="Ellipse 265"/>
            <p:cNvSpPr/>
            <p:nvPr/>
          </p:nvSpPr>
          <p:spPr bwMode="auto">
            <a:xfrm>
              <a:off x="2591423" y="448648"/>
              <a:ext cx="144000" cy="144000"/>
            </a:xfrm>
            <a:prstGeom prst="ellipse">
              <a:avLst/>
            </a:prstGeom>
            <a:grpFill/>
            <a:ln w="12700">
              <a:noFill/>
              <a:round/>
              <a:headEnd/>
              <a:tailEnd/>
            </a:ln>
          </p:spPr>
          <p:txBody>
            <a:bodyPr rtlCol="0" anchor="ctr"/>
            <a:lstStyle/>
            <a:p>
              <a:pPr algn="ctr"/>
              <a:endParaRPr lang="en-US" dirty="0"/>
            </a:p>
          </p:txBody>
        </p:sp>
        <p:sp>
          <p:nvSpPr>
            <p:cNvPr id="195" name="Ellipse 266"/>
            <p:cNvSpPr/>
            <p:nvPr/>
          </p:nvSpPr>
          <p:spPr bwMode="auto">
            <a:xfrm>
              <a:off x="2915793" y="448648"/>
              <a:ext cx="144000" cy="144000"/>
            </a:xfrm>
            <a:prstGeom prst="ellipse">
              <a:avLst/>
            </a:prstGeom>
            <a:grpFill/>
            <a:ln w="12700">
              <a:noFill/>
              <a:round/>
              <a:headEnd/>
              <a:tailEnd/>
            </a:ln>
          </p:spPr>
          <p:txBody>
            <a:bodyPr rtlCol="0" anchor="ctr"/>
            <a:lstStyle/>
            <a:p>
              <a:pPr algn="ctr"/>
              <a:endParaRPr lang="en-US" dirty="0"/>
            </a:p>
          </p:txBody>
        </p:sp>
        <p:sp>
          <p:nvSpPr>
            <p:cNvPr id="196" name="Ellipse 267"/>
            <p:cNvSpPr/>
            <p:nvPr/>
          </p:nvSpPr>
          <p:spPr bwMode="auto">
            <a:xfrm>
              <a:off x="1942683" y="448648"/>
              <a:ext cx="144000" cy="144000"/>
            </a:xfrm>
            <a:prstGeom prst="ellipse">
              <a:avLst/>
            </a:prstGeom>
            <a:grpFill/>
            <a:ln w="12700">
              <a:noFill/>
              <a:round/>
              <a:headEnd/>
              <a:tailEnd/>
            </a:ln>
          </p:spPr>
          <p:txBody>
            <a:bodyPr rtlCol="0" anchor="ctr"/>
            <a:lstStyle/>
            <a:p>
              <a:pPr algn="ctr"/>
              <a:endParaRPr lang="en-US" dirty="0"/>
            </a:p>
          </p:txBody>
        </p:sp>
        <p:sp>
          <p:nvSpPr>
            <p:cNvPr id="197" name="Ellipse 268"/>
            <p:cNvSpPr/>
            <p:nvPr/>
          </p:nvSpPr>
          <p:spPr bwMode="auto">
            <a:xfrm>
              <a:off x="2267053" y="448648"/>
              <a:ext cx="144000" cy="144000"/>
            </a:xfrm>
            <a:prstGeom prst="ellipse">
              <a:avLst/>
            </a:prstGeom>
            <a:grpFill/>
            <a:ln w="12700">
              <a:noFill/>
              <a:round/>
              <a:headEnd/>
              <a:tailEnd/>
            </a:ln>
          </p:spPr>
          <p:txBody>
            <a:bodyPr rtlCol="0" anchor="ctr"/>
            <a:lstStyle/>
            <a:p>
              <a:pPr algn="ctr"/>
              <a:endParaRPr lang="en-US" dirty="0"/>
            </a:p>
          </p:txBody>
        </p:sp>
        <p:sp>
          <p:nvSpPr>
            <p:cNvPr id="198" name="Ellipse 269"/>
            <p:cNvSpPr/>
            <p:nvPr/>
          </p:nvSpPr>
          <p:spPr bwMode="auto">
            <a:xfrm>
              <a:off x="3240163" y="448648"/>
              <a:ext cx="144000" cy="144000"/>
            </a:xfrm>
            <a:prstGeom prst="ellipse">
              <a:avLst/>
            </a:prstGeom>
            <a:grpFill/>
            <a:ln w="12700">
              <a:noFill/>
              <a:round/>
              <a:headEnd/>
              <a:tailEnd/>
            </a:ln>
          </p:spPr>
          <p:txBody>
            <a:bodyPr rtlCol="0" anchor="ctr"/>
            <a:lstStyle/>
            <a:p>
              <a:pPr algn="ctr"/>
              <a:endParaRPr lang="en-US" dirty="0"/>
            </a:p>
          </p:txBody>
        </p:sp>
        <p:sp>
          <p:nvSpPr>
            <p:cNvPr id="199" name="Ellipse 270"/>
            <p:cNvSpPr/>
            <p:nvPr/>
          </p:nvSpPr>
          <p:spPr bwMode="auto">
            <a:xfrm>
              <a:off x="3564533" y="448648"/>
              <a:ext cx="144000" cy="144000"/>
            </a:xfrm>
            <a:prstGeom prst="ellipse">
              <a:avLst/>
            </a:prstGeom>
            <a:grpFill/>
            <a:ln w="12700">
              <a:noFill/>
              <a:round/>
              <a:headEnd/>
              <a:tailEnd/>
            </a:ln>
          </p:spPr>
          <p:txBody>
            <a:bodyPr rtlCol="0" anchor="ctr"/>
            <a:lstStyle/>
            <a:p>
              <a:pPr algn="ctr"/>
              <a:endParaRPr lang="en-US" dirty="0"/>
            </a:p>
          </p:txBody>
        </p:sp>
        <p:sp>
          <p:nvSpPr>
            <p:cNvPr id="200" name="Ellipse 271"/>
            <p:cNvSpPr/>
            <p:nvPr/>
          </p:nvSpPr>
          <p:spPr bwMode="auto">
            <a:xfrm>
              <a:off x="3888903" y="448648"/>
              <a:ext cx="144000" cy="144000"/>
            </a:xfrm>
            <a:prstGeom prst="ellipse">
              <a:avLst/>
            </a:prstGeom>
            <a:grpFill/>
            <a:ln w="12700">
              <a:noFill/>
              <a:round/>
              <a:headEnd/>
              <a:tailEnd/>
            </a:ln>
          </p:spPr>
          <p:txBody>
            <a:bodyPr rtlCol="0" anchor="ctr"/>
            <a:lstStyle/>
            <a:p>
              <a:pPr algn="ctr"/>
              <a:endParaRPr lang="en-US" dirty="0"/>
            </a:p>
          </p:txBody>
        </p:sp>
        <p:sp>
          <p:nvSpPr>
            <p:cNvPr id="201" name="Ellipse 272"/>
            <p:cNvSpPr/>
            <p:nvPr/>
          </p:nvSpPr>
          <p:spPr bwMode="auto">
            <a:xfrm>
              <a:off x="4213279" y="448648"/>
              <a:ext cx="144000" cy="144000"/>
            </a:xfrm>
            <a:prstGeom prst="ellipse">
              <a:avLst/>
            </a:prstGeom>
            <a:grpFill/>
            <a:ln w="12700">
              <a:noFill/>
              <a:round/>
              <a:headEnd/>
              <a:tailEnd/>
            </a:ln>
          </p:spPr>
          <p:txBody>
            <a:bodyPr rtlCol="0" anchor="ctr"/>
            <a:lstStyle/>
            <a:p>
              <a:pPr algn="ctr"/>
              <a:endParaRPr lang="en-US" dirty="0"/>
            </a:p>
          </p:txBody>
        </p:sp>
        <p:sp>
          <p:nvSpPr>
            <p:cNvPr id="202" name="Ellipse 273"/>
            <p:cNvSpPr/>
            <p:nvPr/>
          </p:nvSpPr>
          <p:spPr bwMode="auto">
            <a:xfrm>
              <a:off x="-3537" y="658198"/>
              <a:ext cx="144000" cy="144000"/>
            </a:xfrm>
            <a:prstGeom prst="ellipse">
              <a:avLst/>
            </a:prstGeom>
            <a:grpFill/>
            <a:ln w="12700">
              <a:noFill/>
              <a:round/>
              <a:headEnd/>
              <a:tailEnd/>
            </a:ln>
          </p:spPr>
          <p:txBody>
            <a:bodyPr rtlCol="0" anchor="ctr"/>
            <a:lstStyle/>
            <a:p>
              <a:pPr algn="ctr"/>
              <a:endParaRPr lang="en-US" dirty="0"/>
            </a:p>
          </p:txBody>
        </p:sp>
        <p:sp>
          <p:nvSpPr>
            <p:cNvPr id="203" name="Ellipse 274"/>
            <p:cNvSpPr/>
            <p:nvPr/>
          </p:nvSpPr>
          <p:spPr bwMode="auto">
            <a:xfrm>
              <a:off x="645203" y="658198"/>
              <a:ext cx="144000" cy="144000"/>
            </a:xfrm>
            <a:prstGeom prst="ellipse">
              <a:avLst/>
            </a:prstGeom>
            <a:grpFill/>
            <a:ln w="12700">
              <a:noFill/>
              <a:round/>
              <a:headEnd/>
              <a:tailEnd/>
            </a:ln>
          </p:spPr>
          <p:txBody>
            <a:bodyPr rtlCol="0" anchor="ctr"/>
            <a:lstStyle/>
            <a:p>
              <a:pPr algn="ctr"/>
              <a:endParaRPr lang="en-US" dirty="0"/>
            </a:p>
          </p:txBody>
        </p:sp>
        <p:sp>
          <p:nvSpPr>
            <p:cNvPr id="204" name="Ellipse 275"/>
            <p:cNvSpPr/>
            <p:nvPr/>
          </p:nvSpPr>
          <p:spPr bwMode="auto">
            <a:xfrm>
              <a:off x="969573" y="658198"/>
              <a:ext cx="144000" cy="144000"/>
            </a:xfrm>
            <a:prstGeom prst="ellipse">
              <a:avLst/>
            </a:prstGeom>
            <a:grpFill/>
            <a:ln w="12700">
              <a:noFill/>
              <a:round/>
              <a:headEnd/>
              <a:tailEnd/>
            </a:ln>
          </p:spPr>
          <p:txBody>
            <a:bodyPr rtlCol="0" anchor="ctr"/>
            <a:lstStyle/>
            <a:p>
              <a:pPr algn="ctr"/>
              <a:endParaRPr lang="en-US" dirty="0"/>
            </a:p>
          </p:txBody>
        </p:sp>
        <p:sp>
          <p:nvSpPr>
            <p:cNvPr id="205" name="Ellipse 276"/>
            <p:cNvSpPr/>
            <p:nvPr/>
          </p:nvSpPr>
          <p:spPr bwMode="auto">
            <a:xfrm>
              <a:off x="1293943" y="658198"/>
              <a:ext cx="144000" cy="144000"/>
            </a:xfrm>
            <a:prstGeom prst="ellipse">
              <a:avLst/>
            </a:prstGeom>
            <a:grpFill/>
            <a:ln w="12700">
              <a:noFill/>
              <a:round/>
              <a:headEnd/>
              <a:tailEnd/>
            </a:ln>
          </p:spPr>
          <p:txBody>
            <a:bodyPr rtlCol="0" anchor="ctr"/>
            <a:lstStyle/>
            <a:p>
              <a:pPr algn="ctr"/>
              <a:endParaRPr lang="en-US" dirty="0"/>
            </a:p>
          </p:txBody>
        </p:sp>
        <p:sp>
          <p:nvSpPr>
            <p:cNvPr id="206" name="Ellipse 277"/>
            <p:cNvSpPr/>
            <p:nvPr/>
          </p:nvSpPr>
          <p:spPr bwMode="auto">
            <a:xfrm>
              <a:off x="1618313" y="658198"/>
              <a:ext cx="144000" cy="144000"/>
            </a:xfrm>
            <a:prstGeom prst="ellipse">
              <a:avLst/>
            </a:prstGeom>
            <a:grpFill/>
            <a:ln w="12700">
              <a:noFill/>
              <a:round/>
              <a:headEnd/>
              <a:tailEnd/>
            </a:ln>
          </p:spPr>
          <p:txBody>
            <a:bodyPr rtlCol="0" anchor="ctr"/>
            <a:lstStyle/>
            <a:p>
              <a:pPr algn="ctr"/>
              <a:endParaRPr lang="en-US" dirty="0"/>
            </a:p>
          </p:txBody>
        </p:sp>
        <p:sp>
          <p:nvSpPr>
            <p:cNvPr id="207" name="Ellipse 278"/>
            <p:cNvSpPr/>
            <p:nvPr/>
          </p:nvSpPr>
          <p:spPr bwMode="auto">
            <a:xfrm>
              <a:off x="2591423" y="658198"/>
              <a:ext cx="144000" cy="144000"/>
            </a:xfrm>
            <a:prstGeom prst="ellipse">
              <a:avLst/>
            </a:prstGeom>
            <a:grpFill/>
            <a:ln w="12700">
              <a:noFill/>
              <a:round/>
              <a:headEnd/>
              <a:tailEnd/>
            </a:ln>
          </p:spPr>
          <p:txBody>
            <a:bodyPr rtlCol="0" anchor="ctr"/>
            <a:lstStyle/>
            <a:p>
              <a:pPr algn="ctr"/>
              <a:endParaRPr lang="en-US" dirty="0"/>
            </a:p>
          </p:txBody>
        </p:sp>
        <p:sp>
          <p:nvSpPr>
            <p:cNvPr id="208" name="Ellipse 279"/>
            <p:cNvSpPr/>
            <p:nvPr/>
          </p:nvSpPr>
          <p:spPr bwMode="auto">
            <a:xfrm>
              <a:off x="2915793" y="658198"/>
              <a:ext cx="144000" cy="144000"/>
            </a:xfrm>
            <a:prstGeom prst="ellipse">
              <a:avLst/>
            </a:prstGeom>
            <a:grpFill/>
            <a:ln w="12700">
              <a:noFill/>
              <a:round/>
              <a:headEnd/>
              <a:tailEnd/>
            </a:ln>
          </p:spPr>
          <p:txBody>
            <a:bodyPr rtlCol="0" anchor="ctr"/>
            <a:lstStyle/>
            <a:p>
              <a:pPr algn="ctr"/>
              <a:endParaRPr lang="en-US" dirty="0"/>
            </a:p>
          </p:txBody>
        </p:sp>
        <p:sp>
          <p:nvSpPr>
            <p:cNvPr id="209" name="Ellipse 280"/>
            <p:cNvSpPr/>
            <p:nvPr/>
          </p:nvSpPr>
          <p:spPr bwMode="auto">
            <a:xfrm>
              <a:off x="1942683" y="658198"/>
              <a:ext cx="144000" cy="144000"/>
            </a:xfrm>
            <a:prstGeom prst="ellipse">
              <a:avLst/>
            </a:prstGeom>
            <a:grpFill/>
            <a:ln w="12700">
              <a:noFill/>
              <a:round/>
              <a:headEnd/>
              <a:tailEnd/>
            </a:ln>
          </p:spPr>
          <p:txBody>
            <a:bodyPr rtlCol="0" anchor="ctr"/>
            <a:lstStyle/>
            <a:p>
              <a:pPr algn="ctr"/>
              <a:endParaRPr lang="en-US" dirty="0"/>
            </a:p>
          </p:txBody>
        </p:sp>
        <p:sp>
          <p:nvSpPr>
            <p:cNvPr id="210" name="Ellipse 281"/>
            <p:cNvSpPr/>
            <p:nvPr/>
          </p:nvSpPr>
          <p:spPr bwMode="auto">
            <a:xfrm>
              <a:off x="2267053" y="658198"/>
              <a:ext cx="144000" cy="144000"/>
            </a:xfrm>
            <a:prstGeom prst="ellipse">
              <a:avLst/>
            </a:prstGeom>
            <a:grpFill/>
            <a:ln w="12700">
              <a:noFill/>
              <a:round/>
              <a:headEnd/>
              <a:tailEnd/>
            </a:ln>
          </p:spPr>
          <p:txBody>
            <a:bodyPr rtlCol="0" anchor="ctr"/>
            <a:lstStyle/>
            <a:p>
              <a:pPr algn="ctr"/>
              <a:endParaRPr lang="en-US" dirty="0"/>
            </a:p>
          </p:txBody>
        </p:sp>
        <p:sp>
          <p:nvSpPr>
            <p:cNvPr id="211" name="Ellipse 282"/>
            <p:cNvSpPr/>
            <p:nvPr/>
          </p:nvSpPr>
          <p:spPr bwMode="auto">
            <a:xfrm>
              <a:off x="3240163" y="658198"/>
              <a:ext cx="144000" cy="144000"/>
            </a:xfrm>
            <a:prstGeom prst="ellipse">
              <a:avLst/>
            </a:prstGeom>
            <a:grpFill/>
            <a:ln w="12700">
              <a:noFill/>
              <a:round/>
              <a:headEnd/>
              <a:tailEnd/>
            </a:ln>
          </p:spPr>
          <p:txBody>
            <a:bodyPr rtlCol="0" anchor="ctr"/>
            <a:lstStyle/>
            <a:p>
              <a:pPr algn="ctr"/>
              <a:endParaRPr lang="en-US" dirty="0"/>
            </a:p>
          </p:txBody>
        </p:sp>
        <p:sp>
          <p:nvSpPr>
            <p:cNvPr id="212" name="Ellipse 283"/>
            <p:cNvSpPr/>
            <p:nvPr/>
          </p:nvSpPr>
          <p:spPr bwMode="auto">
            <a:xfrm>
              <a:off x="3888903" y="658198"/>
              <a:ext cx="144000" cy="144000"/>
            </a:xfrm>
            <a:prstGeom prst="ellipse">
              <a:avLst/>
            </a:prstGeom>
            <a:grpFill/>
            <a:ln w="12700">
              <a:noFill/>
              <a:round/>
              <a:headEnd/>
              <a:tailEnd/>
            </a:ln>
          </p:spPr>
          <p:txBody>
            <a:bodyPr rtlCol="0" anchor="ctr"/>
            <a:lstStyle/>
            <a:p>
              <a:pPr algn="ctr"/>
              <a:endParaRPr lang="en-US" dirty="0"/>
            </a:p>
          </p:txBody>
        </p:sp>
        <p:sp>
          <p:nvSpPr>
            <p:cNvPr id="213" name="Ellipse 284"/>
            <p:cNvSpPr/>
            <p:nvPr/>
          </p:nvSpPr>
          <p:spPr bwMode="auto">
            <a:xfrm>
              <a:off x="4213279" y="658198"/>
              <a:ext cx="144000" cy="144000"/>
            </a:xfrm>
            <a:prstGeom prst="ellipse">
              <a:avLst/>
            </a:prstGeom>
            <a:grpFill/>
            <a:ln w="12700">
              <a:noFill/>
              <a:round/>
              <a:headEnd/>
              <a:tailEnd/>
            </a:ln>
          </p:spPr>
          <p:txBody>
            <a:bodyPr rtlCol="0" anchor="ctr"/>
            <a:lstStyle/>
            <a:p>
              <a:pPr algn="ctr"/>
              <a:endParaRPr lang="en-US" dirty="0"/>
            </a:p>
          </p:txBody>
        </p:sp>
        <p:sp>
          <p:nvSpPr>
            <p:cNvPr id="214" name="Ellipse 285"/>
            <p:cNvSpPr/>
            <p:nvPr/>
          </p:nvSpPr>
          <p:spPr bwMode="auto">
            <a:xfrm>
              <a:off x="15513" y="934423"/>
              <a:ext cx="108000" cy="108000"/>
            </a:xfrm>
            <a:prstGeom prst="ellipse">
              <a:avLst/>
            </a:prstGeom>
            <a:grpFill/>
            <a:ln w="12700">
              <a:noFill/>
              <a:round/>
              <a:headEnd/>
              <a:tailEnd/>
            </a:ln>
          </p:spPr>
          <p:txBody>
            <a:bodyPr rtlCol="0" anchor="ctr"/>
            <a:lstStyle/>
            <a:p>
              <a:pPr algn="ctr"/>
              <a:endParaRPr lang="en-US" dirty="0"/>
            </a:p>
          </p:txBody>
        </p:sp>
        <p:sp>
          <p:nvSpPr>
            <p:cNvPr id="215" name="Ellipse 286"/>
            <p:cNvSpPr/>
            <p:nvPr/>
          </p:nvSpPr>
          <p:spPr bwMode="auto">
            <a:xfrm>
              <a:off x="664253" y="934423"/>
              <a:ext cx="108000" cy="108000"/>
            </a:xfrm>
            <a:prstGeom prst="ellipse">
              <a:avLst/>
            </a:prstGeom>
            <a:grpFill/>
            <a:ln w="12700">
              <a:noFill/>
              <a:round/>
              <a:headEnd/>
              <a:tailEnd/>
            </a:ln>
          </p:spPr>
          <p:txBody>
            <a:bodyPr rtlCol="0" anchor="ctr"/>
            <a:lstStyle/>
            <a:p>
              <a:pPr algn="ctr"/>
              <a:endParaRPr lang="en-US" dirty="0"/>
            </a:p>
          </p:txBody>
        </p:sp>
        <p:sp>
          <p:nvSpPr>
            <p:cNvPr id="216" name="Ellipse 287"/>
            <p:cNvSpPr/>
            <p:nvPr/>
          </p:nvSpPr>
          <p:spPr bwMode="auto">
            <a:xfrm>
              <a:off x="988623" y="934423"/>
              <a:ext cx="108000" cy="108000"/>
            </a:xfrm>
            <a:prstGeom prst="ellipse">
              <a:avLst/>
            </a:prstGeom>
            <a:grpFill/>
            <a:ln w="12700">
              <a:noFill/>
              <a:round/>
              <a:headEnd/>
              <a:tailEnd/>
            </a:ln>
          </p:spPr>
          <p:txBody>
            <a:bodyPr rtlCol="0" anchor="ctr"/>
            <a:lstStyle/>
            <a:p>
              <a:pPr algn="ctr"/>
              <a:endParaRPr lang="en-US" dirty="0"/>
            </a:p>
          </p:txBody>
        </p:sp>
        <p:sp>
          <p:nvSpPr>
            <p:cNvPr id="217" name="Ellipse 288"/>
            <p:cNvSpPr/>
            <p:nvPr/>
          </p:nvSpPr>
          <p:spPr bwMode="auto">
            <a:xfrm>
              <a:off x="1312993" y="934423"/>
              <a:ext cx="108000" cy="108000"/>
            </a:xfrm>
            <a:prstGeom prst="ellipse">
              <a:avLst/>
            </a:prstGeom>
            <a:grpFill/>
            <a:ln w="12700">
              <a:noFill/>
              <a:round/>
              <a:headEnd/>
              <a:tailEnd/>
            </a:ln>
          </p:spPr>
          <p:txBody>
            <a:bodyPr rtlCol="0" anchor="ctr"/>
            <a:lstStyle/>
            <a:p>
              <a:pPr algn="ctr"/>
              <a:endParaRPr lang="en-US" dirty="0"/>
            </a:p>
          </p:txBody>
        </p:sp>
        <p:sp>
          <p:nvSpPr>
            <p:cNvPr id="218" name="Ellipse 289"/>
            <p:cNvSpPr/>
            <p:nvPr/>
          </p:nvSpPr>
          <p:spPr bwMode="auto">
            <a:xfrm>
              <a:off x="1637363" y="934423"/>
              <a:ext cx="108000" cy="108000"/>
            </a:xfrm>
            <a:prstGeom prst="ellipse">
              <a:avLst/>
            </a:prstGeom>
            <a:grpFill/>
            <a:ln w="12700">
              <a:noFill/>
              <a:round/>
              <a:headEnd/>
              <a:tailEnd/>
            </a:ln>
          </p:spPr>
          <p:txBody>
            <a:bodyPr rtlCol="0" anchor="ctr"/>
            <a:lstStyle/>
            <a:p>
              <a:pPr algn="ctr"/>
              <a:endParaRPr lang="en-US" dirty="0"/>
            </a:p>
          </p:txBody>
        </p:sp>
        <p:sp>
          <p:nvSpPr>
            <p:cNvPr id="219" name="Ellipse 290"/>
            <p:cNvSpPr/>
            <p:nvPr/>
          </p:nvSpPr>
          <p:spPr bwMode="auto">
            <a:xfrm>
              <a:off x="2610473" y="934423"/>
              <a:ext cx="108000" cy="108000"/>
            </a:xfrm>
            <a:prstGeom prst="ellipse">
              <a:avLst/>
            </a:prstGeom>
            <a:grpFill/>
            <a:ln w="12700">
              <a:noFill/>
              <a:round/>
              <a:headEnd/>
              <a:tailEnd/>
            </a:ln>
          </p:spPr>
          <p:txBody>
            <a:bodyPr rtlCol="0" anchor="ctr"/>
            <a:lstStyle/>
            <a:p>
              <a:pPr algn="ctr"/>
              <a:endParaRPr lang="en-US" dirty="0"/>
            </a:p>
          </p:txBody>
        </p:sp>
        <p:sp>
          <p:nvSpPr>
            <p:cNvPr id="220" name="Ellipse 291"/>
            <p:cNvSpPr/>
            <p:nvPr/>
          </p:nvSpPr>
          <p:spPr bwMode="auto">
            <a:xfrm>
              <a:off x="2934843" y="934423"/>
              <a:ext cx="108000" cy="108000"/>
            </a:xfrm>
            <a:prstGeom prst="ellipse">
              <a:avLst/>
            </a:prstGeom>
            <a:grpFill/>
            <a:ln w="12700">
              <a:noFill/>
              <a:round/>
              <a:headEnd/>
              <a:tailEnd/>
            </a:ln>
          </p:spPr>
          <p:txBody>
            <a:bodyPr rtlCol="0" anchor="ctr"/>
            <a:lstStyle/>
            <a:p>
              <a:pPr algn="ctr"/>
              <a:endParaRPr lang="en-US" dirty="0"/>
            </a:p>
          </p:txBody>
        </p:sp>
        <p:sp>
          <p:nvSpPr>
            <p:cNvPr id="221" name="Ellipse 292"/>
            <p:cNvSpPr/>
            <p:nvPr/>
          </p:nvSpPr>
          <p:spPr bwMode="auto">
            <a:xfrm>
              <a:off x="1961733" y="934423"/>
              <a:ext cx="108000" cy="108000"/>
            </a:xfrm>
            <a:prstGeom prst="ellipse">
              <a:avLst/>
            </a:prstGeom>
            <a:grpFill/>
            <a:ln w="12700">
              <a:noFill/>
              <a:round/>
              <a:headEnd/>
              <a:tailEnd/>
            </a:ln>
          </p:spPr>
          <p:txBody>
            <a:bodyPr rtlCol="0" anchor="ctr"/>
            <a:lstStyle/>
            <a:p>
              <a:pPr algn="ctr"/>
              <a:endParaRPr lang="en-US" dirty="0"/>
            </a:p>
          </p:txBody>
        </p:sp>
        <p:sp>
          <p:nvSpPr>
            <p:cNvPr id="222" name="Ellipse 293"/>
            <p:cNvSpPr/>
            <p:nvPr/>
          </p:nvSpPr>
          <p:spPr bwMode="auto">
            <a:xfrm>
              <a:off x="2286103" y="934423"/>
              <a:ext cx="108000" cy="108000"/>
            </a:xfrm>
            <a:prstGeom prst="ellipse">
              <a:avLst/>
            </a:prstGeom>
            <a:grpFill/>
            <a:ln w="12700">
              <a:noFill/>
              <a:round/>
              <a:headEnd/>
              <a:tailEnd/>
            </a:ln>
          </p:spPr>
          <p:txBody>
            <a:bodyPr rtlCol="0" anchor="ctr"/>
            <a:lstStyle/>
            <a:p>
              <a:pPr algn="ctr"/>
              <a:endParaRPr lang="en-US" dirty="0"/>
            </a:p>
          </p:txBody>
        </p:sp>
        <p:sp>
          <p:nvSpPr>
            <p:cNvPr id="223" name="Ellipse 294"/>
            <p:cNvSpPr/>
            <p:nvPr/>
          </p:nvSpPr>
          <p:spPr bwMode="auto">
            <a:xfrm>
              <a:off x="3259213" y="934423"/>
              <a:ext cx="108000" cy="108000"/>
            </a:xfrm>
            <a:prstGeom prst="ellipse">
              <a:avLst/>
            </a:prstGeom>
            <a:grpFill/>
            <a:ln w="12700">
              <a:noFill/>
              <a:round/>
              <a:headEnd/>
              <a:tailEnd/>
            </a:ln>
          </p:spPr>
          <p:txBody>
            <a:bodyPr rtlCol="0" anchor="ctr"/>
            <a:lstStyle/>
            <a:p>
              <a:pPr algn="ctr"/>
              <a:endParaRPr lang="en-US" dirty="0"/>
            </a:p>
          </p:txBody>
        </p:sp>
        <p:sp>
          <p:nvSpPr>
            <p:cNvPr id="224" name="Ellipse 295"/>
            <p:cNvSpPr/>
            <p:nvPr/>
          </p:nvSpPr>
          <p:spPr bwMode="auto">
            <a:xfrm>
              <a:off x="3907953" y="934423"/>
              <a:ext cx="108000" cy="108000"/>
            </a:xfrm>
            <a:prstGeom prst="ellipse">
              <a:avLst/>
            </a:prstGeom>
            <a:grpFill/>
            <a:ln w="12700">
              <a:noFill/>
              <a:round/>
              <a:headEnd/>
              <a:tailEnd/>
            </a:ln>
          </p:spPr>
          <p:txBody>
            <a:bodyPr rtlCol="0" anchor="ctr"/>
            <a:lstStyle/>
            <a:p>
              <a:pPr algn="ctr"/>
              <a:endParaRPr lang="en-US" dirty="0"/>
            </a:p>
          </p:txBody>
        </p:sp>
        <p:sp>
          <p:nvSpPr>
            <p:cNvPr id="225" name="Ellipse 296"/>
            <p:cNvSpPr/>
            <p:nvPr/>
          </p:nvSpPr>
          <p:spPr bwMode="auto">
            <a:xfrm>
              <a:off x="4232329" y="934423"/>
              <a:ext cx="108000" cy="108000"/>
            </a:xfrm>
            <a:prstGeom prst="ellipse">
              <a:avLst/>
            </a:prstGeom>
            <a:grpFill/>
            <a:ln w="12700">
              <a:noFill/>
              <a:round/>
              <a:headEnd/>
              <a:tailEnd/>
            </a:ln>
          </p:spPr>
          <p:txBody>
            <a:bodyPr rtlCol="0" anchor="ctr"/>
            <a:lstStyle/>
            <a:p>
              <a:pPr algn="ctr"/>
              <a:endParaRPr lang="en-US" dirty="0"/>
            </a:p>
          </p:txBody>
        </p:sp>
        <p:sp>
          <p:nvSpPr>
            <p:cNvPr id="226" name="Ellipse 297"/>
            <p:cNvSpPr/>
            <p:nvPr/>
          </p:nvSpPr>
          <p:spPr bwMode="auto">
            <a:xfrm>
              <a:off x="15513" y="1166198"/>
              <a:ext cx="108000" cy="108000"/>
            </a:xfrm>
            <a:prstGeom prst="ellipse">
              <a:avLst/>
            </a:prstGeom>
            <a:grpFill/>
            <a:ln w="12700">
              <a:noFill/>
              <a:round/>
              <a:headEnd/>
              <a:tailEnd/>
            </a:ln>
          </p:spPr>
          <p:txBody>
            <a:bodyPr rtlCol="0" anchor="ctr"/>
            <a:lstStyle/>
            <a:p>
              <a:pPr algn="ctr"/>
              <a:endParaRPr lang="en-US" dirty="0"/>
            </a:p>
          </p:txBody>
        </p:sp>
        <p:sp>
          <p:nvSpPr>
            <p:cNvPr id="227" name="Ellipse 298"/>
            <p:cNvSpPr/>
            <p:nvPr/>
          </p:nvSpPr>
          <p:spPr bwMode="auto">
            <a:xfrm>
              <a:off x="664253" y="1166198"/>
              <a:ext cx="108000" cy="108000"/>
            </a:xfrm>
            <a:prstGeom prst="ellipse">
              <a:avLst/>
            </a:prstGeom>
            <a:grpFill/>
            <a:ln w="12700">
              <a:noFill/>
              <a:round/>
              <a:headEnd/>
              <a:tailEnd/>
            </a:ln>
          </p:spPr>
          <p:txBody>
            <a:bodyPr rtlCol="0" anchor="ctr"/>
            <a:lstStyle/>
            <a:p>
              <a:pPr algn="ctr"/>
              <a:endParaRPr lang="en-US" dirty="0"/>
            </a:p>
          </p:txBody>
        </p:sp>
        <p:sp>
          <p:nvSpPr>
            <p:cNvPr id="228" name="Ellipse 299"/>
            <p:cNvSpPr/>
            <p:nvPr/>
          </p:nvSpPr>
          <p:spPr bwMode="auto">
            <a:xfrm>
              <a:off x="1312993" y="1166198"/>
              <a:ext cx="108000" cy="108000"/>
            </a:xfrm>
            <a:prstGeom prst="ellipse">
              <a:avLst/>
            </a:prstGeom>
            <a:grpFill/>
            <a:ln w="12700">
              <a:noFill/>
              <a:round/>
              <a:headEnd/>
              <a:tailEnd/>
            </a:ln>
          </p:spPr>
          <p:txBody>
            <a:bodyPr rtlCol="0" anchor="ctr"/>
            <a:lstStyle/>
            <a:p>
              <a:pPr algn="ctr"/>
              <a:endParaRPr lang="en-US" dirty="0"/>
            </a:p>
          </p:txBody>
        </p:sp>
        <p:sp>
          <p:nvSpPr>
            <p:cNvPr id="229" name="Ellipse 300"/>
            <p:cNvSpPr/>
            <p:nvPr/>
          </p:nvSpPr>
          <p:spPr bwMode="auto">
            <a:xfrm>
              <a:off x="1637363" y="1166198"/>
              <a:ext cx="108000" cy="108000"/>
            </a:xfrm>
            <a:prstGeom prst="ellipse">
              <a:avLst/>
            </a:prstGeom>
            <a:grpFill/>
            <a:ln w="12700">
              <a:noFill/>
              <a:round/>
              <a:headEnd/>
              <a:tailEnd/>
            </a:ln>
          </p:spPr>
          <p:txBody>
            <a:bodyPr rtlCol="0" anchor="ctr"/>
            <a:lstStyle/>
            <a:p>
              <a:pPr algn="ctr"/>
              <a:endParaRPr lang="en-US" dirty="0"/>
            </a:p>
          </p:txBody>
        </p:sp>
        <p:sp>
          <p:nvSpPr>
            <p:cNvPr id="230" name="Ellipse 301"/>
            <p:cNvSpPr/>
            <p:nvPr/>
          </p:nvSpPr>
          <p:spPr bwMode="auto">
            <a:xfrm>
              <a:off x="2610473" y="1166198"/>
              <a:ext cx="108000" cy="108000"/>
            </a:xfrm>
            <a:prstGeom prst="ellipse">
              <a:avLst/>
            </a:prstGeom>
            <a:grpFill/>
            <a:ln w="12700">
              <a:noFill/>
              <a:round/>
              <a:headEnd/>
              <a:tailEnd/>
            </a:ln>
          </p:spPr>
          <p:txBody>
            <a:bodyPr rtlCol="0" anchor="ctr"/>
            <a:lstStyle/>
            <a:p>
              <a:pPr algn="ctr"/>
              <a:endParaRPr lang="en-US" dirty="0"/>
            </a:p>
          </p:txBody>
        </p:sp>
        <p:sp>
          <p:nvSpPr>
            <p:cNvPr id="231" name="Ellipse 302"/>
            <p:cNvSpPr/>
            <p:nvPr/>
          </p:nvSpPr>
          <p:spPr bwMode="auto">
            <a:xfrm>
              <a:off x="2934843" y="1166198"/>
              <a:ext cx="108000" cy="108000"/>
            </a:xfrm>
            <a:prstGeom prst="ellipse">
              <a:avLst/>
            </a:prstGeom>
            <a:grpFill/>
            <a:ln w="12700">
              <a:noFill/>
              <a:round/>
              <a:headEnd/>
              <a:tailEnd/>
            </a:ln>
          </p:spPr>
          <p:txBody>
            <a:bodyPr rtlCol="0" anchor="ctr"/>
            <a:lstStyle/>
            <a:p>
              <a:pPr algn="ctr"/>
              <a:endParaRPr lang="en-US" dirty="0"/>
            </a:p>
          </p:txBody>
        </p:sp>
        <p:sp>
          <p:nvSpPr>
            <p:cNvPr id="232" name="Ellipse 303"/>
            <p:cNvSpPr/>
            <p:nvPr/>
          </p:nvSpPr>
          <p:spPr bwMode="auto">
            <a:xfrm>
              <a:off x="1961733" y="1166198"/>
              <a:ext cx="108000" cy="108000"/>
            </a:xfrm>
            <a:prstGeom prst="ellipse">
              <a:avLst/>
            </a:prstGeom>
            <a:grpFill/>
            <a:ln w="12700">
              <a:noFill/>
              <a:round/>
              <a:headEnd/>
              <a:tailEnd/>
            </a:ln>
          </p:spPr>
          <p:txBody>
            <a:bodyPr rtlCol="0" anchor="ctr"/>
            <a:lstStyle/>
            <a:p>
              <a:pPr algn="ctr"/>
              <a:endParaRPr lang="en-US" dirty="0"/>
            </a:p>
          </p:txBody>
        </p:sp>
        <p:sp>
          <p:nvSpPr>
            <p:cNvPr id="233" name="Ellipse 305"/>
            <p:cNvSpPr/>
            <p:nvPr/>
          </p:nvSpPr>
          <p:spPr bwMode="auto">
            <a:xfrm>
              <a:off x="3259213" y="1166198"/>
              <a:ext cx="108000" cy="108000"/>
            </a:xfrm>
            <a:prstGeom prst="ellipse">
              <a:avLst/>
            </a:prstGeom>
            <a:grpFill/>
            <a:ln w="12700">
              <a:noFill/>
              <a:round/>
              <a:headEnd/>
              <a:tailEnd/>
            </a:ln>
          </p:spPr>
          <p:txBody>
            <a:bodyPr rtlCol="0" anchor="ctr"/>
            <a:lstStyle/>
            <a:p>
              <a:pPr algn="ctr"/>
              <a:endParaRPr lang="en-US" dirty="0"/>
            </a:p>
          </p:txBody>
        </p:sp>
        <p:sp>
          <p:nvSpPr>
            <p:cNvPr id="234" name="Ellipse 306"/>
            <p:cNvSpPr/>
            <p:nvPr/>
          </p:nvSpPr>
          <p:spPr bwMode="auto">
            <a:xfrm>
              <a:off x="3907953" y="1166198"/>
              <a:ext cx="108000" cy="108000"/>
            </a:xfrm>
            <a:prstGeom prst="ellipse">
              <a:avLst/>
            </a:prstGeom>
            <a:grpFill/>
            <a:ln w="12700">
              <a:noFill/>
              <a:round/>
              <a:headEnd/>
              <a:tailEnd/>
            </a:ln>
          </p:spPr>
          <p:txBody>
            <a:bodyPr rtlCol="0" anchor="ctr"/>
            <a:lstStyle/>
            <a:p>
              <a:pPr algn="ctr"/>
              <a:endParaRPr lang="en-US" dirty="0"/>
            </a:p>
          </p:txBody>
        </p:sp>
        <p:sp>
          <p:nvSpPr>
            <p:cNvPr id="235" name="Ellipse 307"/>
            <p:cNvSpPr/>
            <p:nvPr/>
          </p:nvSpPr>
          <p:spPr bwMode="auto">
            <a:xfrm>
              <a:off x="4232329" y="1166198"/>
              <a:ext cx="108000" cy="108000"/>
            </a:xfrm>
            <a:prstGeom prst="ellipse">
              <a:avLst/>
            </a:prstGeom>
            <a:grpFill/>
            <a:ln w="12700">
              <a:noFill/>
              <a:round/>
              <a:headEnd/>
              <a:tailEnd/>
            </a:ln>
          </p:spPr>
          <p:txBody>
            <a:bodyPr rtlCol="0" anchor="ctr"/>
            <a:lstStyle/>
            <a:p>
              <a:pPr algn="ctr"/>
              <a:endParaRPr lang="en-US" dirty="0"/>
            </a:p>
          </p:txBody>
        </p:sp>
        <p:sp>
          <p:nvSpPr>
            <p:cNvPr id="236" name="Ellipse 308"/>
            <p:cNvSpPr/>
            <p:nvPr/>
          </p:nvSpPr>
          <p:spPr bwMode="auto">
            <a:xfrm>
              <a:off x="34563" y="1432898"/>
              <a:ext cx="72000" cy="72000"/>
            </a:xfrm>
            <a:prstGeom prst="ellipse">
              <a:avLst/>
            </a:prstGeom>
            <a:grpFill/>
            <a:ln w="12700">
              <a:noFill/>
              <a:round/>
              <a:headEnd/>
              <a:tailEnd/>
            </a:ln>
          </p:spPr>
          <p:txBody>
            <a:bodyPr rtlCol="0" anchor="ctr"/>
            <a:lstStyle/>
            <a:p>
              <a:pPr algn="ctr"/>
              <a:endParaRPr lang="en-US" dirty="0"/>
            </a:p>
          </p:txBody>
        </p:sp>
        <p:sp>
          <p:nvSpPr>
            <p:cNvPr id="237" name="Ellipse 309"/>
            <p:cNvSpPr/>
            <p:nvPr/>
          </p:nvSpPr>
          <p:spPr bwMode="auto">
            <a:xfrm>
              <a:off x="683303" y="1432898"/>
              <a:ext cx="72000" cy="72000"/>
            </a:xfrm>
            <a:prstGeom prst="ellipse">
              <a:avLst/>
            </a:prstGeom>
            <a:grpFill/>
            <a:ln w="12700">
              <a:noFill/>
              <a:round/>
              <a:headEnd/>
              <a:tailEnd/>
            </a:ln>
          </p:spPr>
          <p:txBody>
            <a:bodyPr rtlCol="0" anchor="ctr"/>
            <a:lstStyle/>
            <a:p>
              <a:pPr algn="ctr"/>
              <a:endParaRPr lang="en-US" dirty="0"/>
            </a:p>
          </p:txBody>
        </p:sp>
        <p:sp>
          <p:nvSpPr>
            <p:cNvPr id="238" name="Ellipse 310"/>
            <p:cNvSpPr/>
            <p:nvPr/>
          </p:nvSpPr>
          <p:spPr bwMode="auto">
            <a:xfrm>
              <a:off x="1332043" y="1432898"/>
              <a:ext cx="72000" cy="72000"/>
            </a:xfrm>
            <a:prstGeom prst="ellipse">
              <a:avLst/>
            </a:prstGeom>
            <a:grpFill/>
            <a:ln w="12700">
              <a:noFill/>
              <a:round/>
              <a:headEnd/>
              <a:tailEnd/>
            </a:ln>
          </p:spPr>
          <p:txBody>
            <a:bodyPr rtlCol="0" anchor="ctr"/>
            <a:lstStyle/>
            <a:p>
              <a:pPr algn="ctr"/>
              <a:endParaRPr lang="en-US" dirty="0"/>
            </a:p>
          </p:txBody>
        </p:sp>
        <p:sp>
          <p:nvSpPr>
            <p:cNvPr id="239" name="Ellipse 311"/>
            <p:cNvSpPr/>
            <p:nvPr/>
          </p:nvSpPr>
          <p:spPr bwMode="auto">
            <a:xfrm>
              <a:off x="1656413" y="1432898"/>
              <a:ext cx="72000" cy="72000"/>
            </a:xfrm>
            <a:prstGeom prst="ellipse">
              <a:avLst/>
            </a:prstGeom>
            <a:grpFill/>
            <a:ln w="12700">
              <a:noFill/>
              <a:round/>
              <a:headEnd/>
              <a:tailEnd/>
            </a:ln>
          </p:spPr>
          <p:txBody>
            <a:bodyPr rtlCol="0" anchor="ctr"/>
            <a:lstStyle/>
            <a:p>
              <a:pPr algn="ctr"/>
              <a:endParaRPr lang="en-US" dirty="0"/>
            </a:p>
          </p:txBody>
        </p:sp>
        <p:sp>
          <p:nvSpPr>
            <p:cNvPr id="240" name="Ellipse 312"/>
            <p:cNvSpPr/>
            <p:nvPr/>
          </p:nvSpPr>
          <p:spPr bwMode="auto">
            <a:xfrm>
              <a:off x="2629523" y="1432898"/>
              <a:ext cx="72000" cy="72000"/>
            </a:xfrm>
            <a:prstGeom prst="ellipse">
              <a:avLst/>
            </a:prstGeom>
            <a:grpFill/>
            <a:ln w="12700">
              <a:noFill/>
              <a:round/>
              <a:headEnd/>
              <a:tailEnd/>
            </a:ln>
          </p:spPr>
          <p:txBody>
            <a:bodyPr rtlCol="0" anchor="ctr"/>
            <a:lstStyle/>
            <a:p>
              <a:pPr algn="ctr"/>
              <a:endParaRPr lang="en-US" dirty="0"/>
            </a:p>
          </p:txBody>
        </p:sp>
        <p:sp>
          <p:nvSpPr>
            <p:cNvPr id="241" name="Ellipse 313"/>
            <p:cNvSpPr/>
            <p:nvPr/>
          </p:nvSpPr>
          <p:spPr bwMode="auto">
            <a:xfrm>
              <a:off x="2953893" y="1432898"/>
              <a:ext cx="72000" cy="72000"/>
            </a:xfrm>
            <a:prstGeom prst="ellipse">
              <a:avLst/>
            </a:prstGeom>
            <a:grpFill/>
            <a:ln w="12700">
              <a:noFill/>
              <a:round/>
              <a:headEnd/>
              <a:tailEnd/>
            </a:ln>
          </p:spPr>
          <p:txBody>
            <a:bodyPr rtlCol="0" anchor="ctr"/>
            <a:lstStyle/>
            <a:p>
              <a:pPr algn="ctr"/>
              <a:endParaRPr lang="en-US" dirty="0"/>
            </a:p>
          </p:txBody>
        </p:sp>
        <p:sp>
          <p:nvSpPr>
            <p:cNvPr id="242" name="Ellipse 314"/>
            <p:cNvSpPr/>
            <p:nvPr/>
          </p:nvSpPr>
          <p:spPr bwMode="auto">
            <a:xfrm>
              <a:off x="1980783" y="1432898"/>
              <a:ext cx="72000" cy="72000"/>
            </a:xfrm>
            <a:prstGeom prst="ellipse">
              <a:avLst/>
            </a:prstGeom>
            <a:grpFill/>
            <a:ln w="12700">
              <a:noFill/>
              <a:round/>
              <a:headEnd/>
              <a:tailEnd/>
            </a:ln>
          </p:spPr>
          <p:txBody>
            <a:bodyPr rtlCol="0" anchor="ctr"/>
            <a:lstStyle/>
            <a:p>
              <a:pPr algn="ctr"/>
              <a:endParaRPr lang="en-US" dirty="0"/>
            </a:p>
          </p:txBody>
        </p:sp>
        <p:sp>
          <p:nvSpPr>
            <p:cNvPr id="243" name="Ellipse 315"/>
            <p:cNvSpPr/>
            <p:nvPr/>
          </p:nvSpPr>
          <p:spPr bwMode="auto">
            <a:xfrm>
              <a:off x="3278263" y="1432898"/>
              <a:ext cx="72000" cy="72000"/>
            </a:xfrm>
            <a:prstGeom prst="ellipse">
              <a:avLst/>
            </a:prstGeom>
            <a:grpFill/>
            <a:ln w="12700">
              <a:noFill/>
              <a:round/>
              <a:headEnd/>
              <a:tailEnd/>
            </a:ln>
          </p:spPr>
          <p:txBody>
            <a:bodyPr rtlCol="0" anchor="ctr"/>
            <a:lstStyle/>
            <a:p>
              <a:pPr algn="ctr"/>
              <a:endParaRPr lang="en-US" dirty="0"/>
            </a:p>
          </p:txBody>
        </p:sp>
        <p:sp>
          <p:nvSpPr>
            <p:cNvPr id="244" name="Ellipse 316"/>
            <p:cNvSpPr/>
            <p:nvPr/>
          </p:nvSpPr>
          <p:spPr bwMode="auto">
            <a:xfrm>
              <a:off x="3927003" y="1432898"/>
              <a:ext cx="72000" cy="72000"/>
            </a:xfrm>
            <a:prstGeom prst="ellipse">
              <a:avLst/>
            </a:prstGeom>
            <a:grpFill/>
            <a:ln w="12700">
              <a:noFill/>
              <a:round/>
              <a:headEnd/>
              <a:tailEnd/>
            </a:ln>
          </p:spPr>
          <p:txBody>
            <a:bodyPr rtlCol="0" anchor="ctr"/>
            <a:lstStyle/>
            <a:p>
              <a:pPr algn="ctr"/>
              <a:endParaRPr lang="en-US" dirty="0"/>
            </a:p>
          </p:txBody>
        </p:sp>
        <p:sp>
          <p:nvSpPr>
            <p:cNvPr id="245" name="Ellipse 317"/>
            <p:cNvSpPr/>
            <p:nvPr/>
          </p:nvSpPr>
          <p:spPr bwMode="auto">
            <a:xfrm>
              <a:off x="4251379" y="1432898"/>
              <a:ext cx="72000" cy="72000"/>
            </a:xfrm>
            <a:prstGeom prst="ellipse">
              <a:avLst/>
            </a:prstGeom>
            <a:grpFill/>
            <a:ln w="12700">
              <a:noFill/>
              <a:round/>
              <a:headEnd/>
              <a:tailEnd/>
            </a:ln>
          </p:spPr>
          <p:txBody>
            <a:bodyPr rtlCol="0" anchor="ctr"/>
            <a:lstStyle/>
            <a:p>
              <a:pPr algn="ctr"/>
              <a:endParaRPr lang="en-US" dirty="0"/>
            </a:p>
          </p:txBody>
        </p:sp>
        <p:sp>
          <p:nvSpPr>
            <p:cNvPr id="246" name="Ellipse 318"/>
            <p:cNvSpPr/>
            <p:nvPr/>
          </p:nvSpPr>
          <p:spPr bwMode="auto">
            <a:xfrm>
              <a:off x="34563" y="1763098"/>
              <a:ext cx="72000" cy="72000"/>
            </a:xfrm>
            <a:prstGeom prst="ellipse">
              <a:avLst/>
            </a:prstGeom>
            <a:grpFill/>
            <a:ln w="12700">
              <a:noFill/>
              <a:round/>
              <a:headEnd/>
              <a:tailEnd/>
            </a:ln>
          </p:spPr>
          <p:txBody>
            <a:bodyPr rtlCol="0" anchor="ctr"/>
            <a:lstStyle/>
            <a:p>
              <a:pPr algn="ctr"/>
              <a:endParaRPr lang="en-US" dirty="0"/>
            </a:p>
          </p:txBody>
        </p:sp>
        <p:sp>
          <p:nvSpPr>
            <p:cNvPr id="247" name="Ellipse 319"/>
            <p:cNvSpPr/>
            <p:nvPr/>
          </p:nvSpPr>
          <p:spPr bwMode="auto">
            <a:xfrm>
              <a:off x="683303" y="1763098"/>
              <a:ext cx="72000" cy="72000"/>
            </a:xfrm>
            <a:prstGeom prst="ellipse">
              <a:avLst/>
            </a:prstGeom>
            <a:grpFill/>
            <a:ln w="12700">
              <a:noFill/>
              <a:round/>
              <a:headEnd/>
              <a:tailEnd/>
            </a:ln>
          </p:spPr>
          <p:txBody>
            <a:bodyPr rtlCol="0" anchor="ctr"/>
            <a:lstStyle/>
            <a:p>
              <a:pPr algn="ctr"/>
              <a:endParaRPr lang="en-US" dirty="0"/>
            </a:p>
          </p:txBody>
        </p:sp>
        <p:sp>
          <p:nvSpPr>
            <p:cNvPr id="248" name="Ellipse 320"/>
            <p:cNvSpPr/>
            <p:nvPr/>
          </p:nvSpPr>
          <p:spPr bwMode="auto">
            <a:xfrm>
              <a:off x="1332043" y="1763098"/>
              <a:ext cx="72000" cy="72000"/>
            </a:xfrm>
            <a:prstGeom prst="ellipse">
              <a:avLst/>
            </a:prstGeom>
            <a:grpFill/>
            <a:ln w="12700">
              <a:noFill/>
              <a:round/>
              <a:headEnd/>
              <a:tailEnd/>
            </a:ln>
          </p:spPr>
          <p:txBody>
            <a:bodyPr rtlCol="0" anchor="ctr"/>
            <a:lstStyle/>
            <a:p>
              <a:pPr algn="ctr"/>
              <a:endParaRPr lang="en-US" dirty="0"/>
            </a:p>
          </p:txBody>
        </p:sp>
        <p:sp>
          <p:nvSpPr>
            <p:cNvPr id="249" name="Ellipse 321"/>
            <p:cNvSpPr/>
            <p:nvPr/>
          </p:nvSpPr>
          <p:spPr bwMode="auto">
            <a:xfrm>
              <a:off x="2629523" y="1763098"/>
              <a:ext cx="72000" cy="72000"/>
            </a:xfrm>
            <a:prstGeom prst="ellipse">
              <a:avLst/>
            </a:prstGeom>
            <a:grpFill/>
            <a:ln w="12700">
              <a:noFill/>
              <a:round/>
              <a:headEnd/>
              <a:tailEnd/>
            </a:ln>
          </p:spPr>
          <p:txBody>
            <a:bodyPr rtlCol="0" anchor="ctr"/>
            <a:lstStyle/>
            <a:p>
              <a:pPr algn="ctr"/>
              <a:endParaRPr lang="en-US" dirty="0"/>
            </a:p>
          </p:txBody>
        </p:sp>
        <p:sp>
          <p:nvSpPr>
            <p:cNvPr id="250" name="Ellipse 322"/>
            <p:cNvSpPr/>
            <p:nvPr/>
          </p:nvSpPr>
          <p:spPr bwMode="auto">
            <a:xfrm>
              <a:off x="1980783" y="1763098"/>
              <a:ext cx="72000" cy="72000"/>
            </a:xfrm>
            <a:prstGeom prst="ellipse">
              <a:avLst/>
            </a:prstGeom>
            <a:grpFill/>
            <a:ln w="12700">
              <a:noFill/>
              <a:round/>
              <a:headEnd/>
              <a:tailEnd/>
            </a:ln>
          </p:spPr>
          <p:txBody>
            <a:bodyPr rtlCol="0" anchor="ctr"/>
            <a:lstStyle/>
            <a:p>
              <a:pPr algn="ctr"/>
              <a:endParaRPr lang="en-US" dirty="0"/>
            </a:p>
          </p:txBody>
        </p:sp>
        <p:sp>
          <p:nvSpPr>
            <p:cNvPr id="251" name="Ellipse 323"/>
            <p:cNvSpPr/>
            <p:nvPr/>
          </p:nvSpPr>
          <p:spPr bwMode="auto">
            <a:xfrm>
              <a:off x="3278263" y="1763098"/>
              <a:ext cx="72000" cy="72000"/>
            </a:xfrm>
            <a:prstGeom prst="ellipse">
              <a:avLst/>
            </a:prstGeom>
            <a:grpFill/>
            <a:ln w="12700">
              <a:noFill/>
              <a:round/>
              <a:headEnd/>
              <a:tailEnd/>
            </a:ln>
          </p:spPr>
          <p:txBody>
            <a:bodyPr rtlCol="0" anchor="ctr"/>
            <a:lstStyle/>
            <a:p>
              <a:pPr algn="ctr"/>
              <a:endParaRPr lang="en-US" dirty="0"/>
            </a:p>
          </p:txBody>
        </p:sp>
        <p:sp>
          <p:nvSpPr>
            <p:cNvPr id="252" name="Ellipse 324"/>
            <p:cNvSpPr/>
            <p:nvPr/>
          </p:nvSpPr>
          <p:spPr bwMode="auto">
            <a:xfrm>
              <a:off x="3927003" y="1763098"/>
              <a:ext cx="72000" cy="72000"/>
            </a:xfrm>
            <a:prstGeom prst="ellipse">
              <a:avLst/>
            </a:prstGeom>
            <a:grpFill/>
            <a:ln w="12700">
              <a:noFill/>
              <a:round/>
              <a:headEnd/>
              <a:tailEnd/>
            </a:ln>
          </p:spPr>
          <p:txBody>
            <a:bodyPr rtlCol="0" anchor="ctr"/>
            <a:lstStyle/>
            <a:p>
              <a:pPr algn="ctr"/>
              <a:endParaRPr lang="en-US" dirty="0"/>
            </a:p>
          </p:txBody>
        </p:sp>
        <p:sp>
          <p:nvSpPr>
            <p:cNvPr id="253" name="Ellipse 325"/>
            <p:cNvSpPr/>
            <p:nvPr/>
          </p:nvSpPr>
          <p:spPr bwMode="auto">
            <a:xfrm>
              <a:off x="269918" y="429600"/>
              <a:ext cx="144000" cy="144000"/>
            </a:xfrm>
            <a:prstGeom prst="ellipse">
              <a:avLst/>
            </a:prstGeom>
            <a:grpFill/>
            <a:ln w="12700">
              <a:noFill/>
              <a:round/>
              <a:headEnd/>
              <a:tailEnd/>
            </a:ln>
          </p:spPr>
          <p:txBody>
            <a:bodyPr rtlCol="0" anchor="ctr"/>
            <a:lstStyle/>
            <a:p>
              <a:pPr algn="ctr"/>
              <a:endParaRPr lang="en-US" dirty="0"/>
            </a:p>
          </p:txBody>
        </p:sp>
        <p:sp>
          <p:nvSpPr>
            <p:cNvPr id="254" name="Ellipse 326"/>
            <p:cNvSpPr/>
            <p:nvPr/>
          </p:nvSpPr>
          <p:spPr bwMode="auto">
            <a:xfrm>
              <a:off x="269918" y="639150"/>
              <a:ext cx="144000" cy="144000"/>
            </a:xfrm>
            <a:prstGeom prst="ellipse">
              <a:avLst/>
            </a:prstGeom>
            <a:grpFill/>
            <a:ln w="12700">
              <a:noFill/>
              <a:round/>
              <a:headEnd/>
              <a:tailEnd/>
            </a:ln>
          </p:spPr>
          <p:txBody>
            <a:bodyPr rtlCol="0" anchor="ctr"/>
            <a:lstStyle/>
            <a:p>
              <a:pPr algn="ctr"/>
              <a:endParaRPr lang="en-US" dirty="0"/>
            </a:p>
          </p:txBody>
        </p:sp>
        <p:sp>
          <p:nvSpPr>
            <p:cNvPr id="255" name="Ellipse 327"/>
            <p:cNvSpPr/>
            <p:nvPr/>
          </p:nvSpPr>
          <p:spPr bwMode="auto">
            <a:xfrm>
              <a:off x="288968" y="915375"/>
              <a:ext cx="108000" cy="108000"/>
            </a:xfrm>
            <a:prstGeom prst="ellipse">
              <a:avLst/>
            </a:prstGeom>
            <a:grpFill/>
            <a:ln w="12700">
              <a:noFill/>
              <a:round/>
              <a:headEnd/>
              <a:tailEnd/>
            </a:ln>
          </p:spPr>
          <p:txBody>
            <a:bodyPr rtlCol="0" anchor="ctr"/>
            <a:lstStyle/>
            <a:p>
              <a:pPr algn="ctr"/>
              <a:endParaRPr lang="en-US" dirty="0"/>
            </a:p>
          </p:txBody>
        </p:sp>
        <p:sp>
          <p:nvSpPr>
            <p:cNvPr id="256" name="Ellipse 328"/>
            <p:cNvSpPr/>
            <p:nvPr/>
          </p:nvSpPr>
          <p:spPr bwMode="auto">
            <a:xfrm>
              <a:off x="288968" y="1147150"/>
              <a:ext cx="108000" cy="108000"/>
            </a:xfrm>
            <a:prstGeom prst="ellipse">
              <a:avLst/>
            </a:prstGeom>
            <a:grpFill/>
            <a:ln w="12700">
              <a:noFill/>
              <a:round/>
              <a:headEnd/>
              <a:tailEnd/>
            </a:ln>
          </p:spPr>
          <p:txBody>
            <a:bodyPr rtlCol="0" anchor="ctr"/>
            <a:lstStyle/>
            <a:p>
              <a:pPr algn="ctr"/>
              <a:endParaRPr lang="en-US" dirty="0"/>
            </a:p>
          </p:txBody>
        </p:sp>
        <p:sp>
          <p:nvSpPr>
            <p:cNvPr id="257" name="Ellipse 329"/>
            <p:cNvSpPr/>
            <p:nvPr/>
          </p:nvSpPr>
          <p:spPr bwMode="auto">
            <a:xfrm>
              <a:off x="308018" y="1413850"/>
              <a:ext cx="72000" cy="72000"/>
            </a:xfrm>
            <a:prstGeom prst="ellipse">
              <a:avLst/>
            </a:prstGeom>
            <a:grpFill/>
            <a:ln w="12700">
              <a:noFill/>
              <a:round/>
              <a:headEnd/>
              <a:tailEnd/>
            </a:ln>
          </p:spPr>
          <p:txBody>
            <a:bodyPr rtlCol="0" anchor="ctr"/>
            <a:lstStyle/>
            <a:p>
              <a:pPr algn="ctr"/>
              <a:endParaRPr lang="en-US" dirty="0"/>
            </a:p>
          </p:txBody>
        </p:sp>
        <p:sp>
          <p:nvSpPr>
            <p:cNvPr id="258" name="Ellipse 330"/>
            <p:cNvSpPr/>
            <p:nvPr/>
          </p:nvSpPr>
          <p:spPr bwMode="auto">
            <a:xfrm>
              <a:off x="302765" y="448648"/>
              <a:ext cx="144000" cy="144000"/>
            </a:xfrm>
            <a:prstGeom prst="ellipse">
              <a:avLst/>
            </a:prstGeom>
            <a:grpFill/>
            <a:ln w="12700">
              <a:noFill/>
              <a:round/>
              <a:headEnd/>
              <a:tailEnd/>
            </a:ln>
          </p:spPr>
          <p:txBody>
            <a:bodyPr rtlCol="0" anchor="ctr"/>
            <a:lstStyle/>
            <a:p>
              <a:pPr algn="ctr"/>
              <a:endParaRPr lang="en-US" dirty="0"/>
            </a:p>
          </p:txBody>
        </p:sp>
        <p:sp>
          <p:nvSpPr>
            <p:cNvPr id="259" name="Ellipse 331"/>
            <p:cNvSpPr/>
            <p:nvPr/>
          </p:nvSpPr>
          <p:spPr bwMode="auto">
            <a:xfrm>
              <a:off x="302765" y="658198"/>
              <a:ext cx="144000" cy="144000"/>
            </a:xfrm>
            <a:prstGeom prst="ellipse">
              <a:avLst/>
            </a:prstGeom>
            <a:grpFill/>
            <a:ln w="12700">
              <a:noFill/>
              <a:round/>
              <a:headEnd/>
              <a:tailEnd/>
            </a:ln>
          </p:spPr>
          <p:txBody>
            <a:bodyPr rtlCol="0" anchor="ctr"/>
            <a:lstStyle/>
            <a:p>
              <a:pPr algn="ctr"/>
              <a:endParaRPr lang="en-US" dirty="0"/>
            </a:p>
          </p:txBody>
        </p:sp>
        <p:sp>
          <p:nvSpPr>
            <p:cNvPr id="260" name="Ellipse 332"/>
            <p:cNvSpPr/>
            <p:nvPr/>
          </p:nvSpPr>
          <p:spPr bwMode="auto">
            <a:xfrm>
              <a:off x="321815" y="934423"/>
              <a:ext cx="108000" cy="108000"/>
            </a:xfrm>
            <a:prstGeom prst="ellipse">
              <a:avLst/>
            </a:prstGeom>
            <a:grpFill/>
            <a:ln w="12700">
              <a:noFill/>
              <a:round/>
              <a:headEnd/>
              <a:tailEnd/>
            </a:ln>
          </p:spPr>
          <p:txBody>
            <a:bodyPr rtlCol="0" anchor="ctr"/>
            <a:lstStyle/>
            <a:p>
              <a:pPr algn="ctr"/>
              <a:endParaRPr lang="en-US" dirty="0"/>
            </a:p>
          </p:txBody>
        </p:sp>
        <p:sp>
          <p:nvSpPr>
            <p:cNvPr id="261" name="Ellipse 333"/>
            <p:cNvSpPr/>
            <p:nvPr/>
          </p:nvSpPr>
          <p:spPr bwMode="auto">
            <a:xfrm>
              <a:off x="321815" y="1166198"/>
              <a:ext cx="108000" cy="108000"/>
            </a:xfrm>
            <a:prstGeom prst="ellipse">
              <a:avLst/>
            </a:prstGeom>
            <a:grpFill/>
            <a:ln w="12700">
              <a:noFill/>
              <a:round/>
              <a:headEnd/>
              <a:tailEnd/>
            </a:ln>
          </p:spPr>
          <p:txBody>
            <a:bodyPr rtlCol="0" anchor="ctr"/>
            <a:lstStyle/>
            <a:p>
              <a:pPr algn="ctr"/>
              <a:endParaRPr lang="en-US" dirty="0"/>
            </a:p>
          </p:txBody>
        </p:sp>
        <p:sp>
          <p:nvSpPr>
            <p:cNvPr id="262" name="Ellipse 334"/>
            <p:cNvSpPr/>
            <p:nvPr/>
          </p:nvSpPr>
          <p:spPr bwMode="auto">
            <a:xfrm>
              <a:off x="340865" y="1432898"/>
              <a:ext cx="72000" cy="72000"/>
            </a:xfrm>
            <a:prstGeom prst="ellipse">
              <a:avLst/>
            </a:prstGeom>
            <a:grpFill/>
            <a:ln w="12700">
              <a:noFill/>
              <a:round/>
              <a:headEnd/>
              <a:tailEnd/>
            </a:ln>
          </p:spPr>
          <p:txBody>
            <a:bodyPr rtlCol="0" anchor="ctr"/>
            <a:lstStyle/>
            <a:p>
              <a:pPr algn="ctr"/>
              <a:endParaRPr lang="en-US" dirty="0"/>
            </a:p>
          </p:txBody>
        </p:sp>
        <p:sp>
          <p:nvSpPr>
            <p:cNvPr id="263" name="Ellipse 335"/>
            <p:cNvSpPr/>
            <p:nvPr/>
          </p:nvSpPr>
          <p:spPr bwMode="auto">
            <a:xfrm>
              <a:off x="4495739" y="-56175"/>
              <a:ext cx="180000" cy="180000"/>
            </a:xfrm>
            <a:prstGeom prst="ellipse">
              <a:avLst/>
            </a:prstGeom>
            <a:grpFill/>
            <a:ln w="12700">
              <a:noFill/>
              <a:round/>
              <a:headEnd/>
              <a:tailEnd/>
            </a:ln>
          </p:spPr>
          <p:txBody>
            <a:bodyPr rtlCol="0" anchor="ctr"/>
            <a:lstStyle/>
            <a:p>
              <a:pPr algn="ctr"/>
              <a:endParaRPr lang="en-US" dirty="0"/>
            </a:p>
          </p:txBody>
        </p:sp>
        <p:sp>
          <p:nvSpPr>
            <p:cNvPr id="264" name="Ellipse 336"/>
            <p:cNvSpPr/>
            <p:nvPr/>
          </p:nvSpPr>
          <p:spPr bwMode="auto">
            <a:xfrm>
              <a:off x="4495739" y="162900"/>
              <a:ext cx="180000" cy="180000"/>
            </a:xfrm>
            <a:prstGeom prst="ellipse">
              <a:avLst/>
            </a:prstGeom>
            <a:grpFill/>
            <a:ln w="12700">
              <a:noFill/>
              <a:round/>
              <a:headEnd/>
              <a:tailEnd/>
            </a:ln>
          </p:spPr>
          <p:txBody>
            <a:bodyPr rtlCol="0" anchor="ctr"/>
            <a:lstStyle/>
            <a:p>
              <a:pPr algn="ctr"/>
              <a:endParaRPr lang="en-US" dirty="0"/>
            </a:p>
          </p:txBody>
        </p:sp>
        <p:sp>
          <p:nvSpPr>
            <p:cNvPr id="265" name="Ellipse 337"/>
            <p:cNvSpPr/>
            <p:nvPr/>
          </p:nvSpPr>
          <p:spPr bwMode="auto">
            <a:xfrm>
              <a:off x="4513807" y="429600"/>
              <a:ext cx="144000" cy="144000"/>
            </a:xfrm>
            <a:prstGeom prst="ellipse">
              <a:avLst/>
            </a:prstGeom>
            <a:grpFill/>
            <a:ln w="12700">
              <a:noFill/>
              <a:round/>
              <a:headEnd/>
              <a:tailEnd/>
            </a:ln>
          </p:spPr>
          <p:txBody>
            <a:bodyPr rtlCol="0" anchor="ctr"/>
            <a:lstStyle/>
            <a:p>
              <a:pPr algn="ctr"/>
              <a:endParaRPr lang="en-US" dirty="0"/>
            </a:p>
          </p:txBody>
        </p:sp>
        <p:sp>
          <p:nvSpPr>
            <p:cNvPr id="266" name="Ellipse 342"/>
            <p:cNvSpPr/>
            <p:nvPr/>
          </p:nvSpPr>
          <p:spPr bwMode="auto">
            <a:xfrm>
              <a:off x="4528586" y="-37127"/>
              <a:ext cx="180000" cy="180000"/>
            </a:xfrm>
            <a:prstGeom prst="ellipse">
              <a:avLst/>
            </a:prstGeom>
            <a:grpFill/>
            <a:ln w="12700">
              <a:noFill/>
              <a:round/>
              <a:headEnd/>
              <a:tailEnd/>
            </a:ln>
          </p:spPr>
          <p:txBody>
            <a:bodyPr rtlCol="0" anchor="ctr"/>
            <a:lstStyle/>
            <a:p>
              <a:pPr algn="ctr"/>
              <a:endParaRPr lang="en-US" dirty="0"/>
            </a:p>
          </p:txBody>
        </p:sp>
        <p:sp>
          <p:nvSpPr>
            <p:cNvPr id="267" name="Ellipse 343"/>
            <p:cNvSpPr/>
            <p:nvPr/>
          </p:nvSpPr>
          <p:spPr bwMode="auto">
            <a:xfrm>
              <a:off x="4528586" y="181948"/>
              <a:ext cx="180000" cy="180000"/>
            </a:xfrm>
            <a:prstGeom prst="ellipse">
              <a:avLst/>
            </a:prstGeom>
            <a:grpFill/>
            <a:ln w="12700">
              <a:noFill/>
              <a:round/>
              <a:headEnd/>
              <a:tailEnd/>
            </a:ln>
          </p:spPr>
          <p:txBody>
            <a:bodyPr rtlCol="0" anchor="ctr"/>
            <a:lstStyle/>
            <a:p>
              <a:pPr algn="ctr"/>
              <a:endParaRPr lang="en-US" dirty="0"/>
            </a:p>
          </p:txBody>
        </p:sp>
        <p:sp>
          <p:nvSpPr>
            <p:cNvPr id="268" name="Ellipse 344"/>
            <p:cNvSpPr/>
            <p:nvPr/>
          </p:nvSpPr>
          <p:spPr bwMode="auto">
            <a:xfrm>
              <a:off x="4546654" y="448648"/>
              <a:ext cx="144000" cy="144000"/>
            </a:xfrm>
            <a:prstGeom prst="ellipse">
              <a:avLst/>
            </a:prstGeom>
            <a:grpFill/>
            <a:ln w="12700">
              <a:noFill/>
              <a:round/>
              <a:headEnd/>
              <a:tailEnd/>
            </a:ln>
          </p:spPr>
          <p:txBody>
            <a:bodyPr rtlCol="0" anchor="ctr"/>
            <a:lstStyle/>
            <a:p>
              <a:pPr algn="ctr"/>
              <a:endParaRPr lang="en-US" dirty="0"/>
            </a:p>
          </p:txBody>
        </p:sp>
        <p:sp>
          <p:nvSpPr>
            <p:cNvPr id="269" name="Ellipse 349"/>
            <p:cNvSpPr/>
            <p:nvPr/>
          </p:nvSpPr>
          <p:spPr bwMode="auto">
            <a:xfrm>
              <a:off x="4831378" y="-56175"/>
              <a:ext cx="180000" cy="180000"/>
            </a:xfrm>
            <a:prstGeom prst="ellipse">
              <a:avLst/>
            </a:prstGeom>
            <a:grpFill/>
            <a:ln w="12700">
              <a:noFill/>
              <a:round/>
              <a:headEnd/>
              <a:tailEnd/>
            </a:ln>
          </p:spPr>
          <p:txBody>
            <a:bodyPr rtlCol="0" anchor="ctr"/>
            <a:lstStyle/>
            <a:p>
              <a:pPr algn="ctr"/>
              <a:endParaRPr lang="en-US" dirty="0"/>
            </a:p>
          </p:txBody>
        </p:sp>
        <p:sp>
          <p:nvSpPr>
            <p:cNvPr id="270" name="Ellipse 350"/>
            <p:cNvSpPr/>
            <p:nvPr/>
          </p:nvSpPr>
          <p:spPr bwMode="auto">
            <a:xfrm>
              <a:off x="4831378" y="162900"/>
              <a:ext cx="180000" cy="180000"/>
            </a:xfrm>
            <a:prstGeom prst="ellipse">
              <a:avLst/>
            </a:prstGeom>
            <a:grpFill/>
            <a:ln w="12700">
              <a:noFill/>
              <a:round/>
              <a:headEnd/>
              <a:tailEnd/>
            </a:ln>
          </p:spPr>
          <p:txBody>
            <a:bodyPr rtlCol="0" anchor="ctr"/>
            <a:lstStyle/>
            <a:p>
              <a:pPr algn="ctr"/>
              <a:endParaRPr lang="en-US" dirty="0"/>
            </a:p>
          </p:txBody>
        </p:sp>
        <p:sp>
          <p:nvSpPr>
            <p:cNvPr id="271" name="Ellipse 352"/>
            <p:cNvSpPr/>
            <p:nvPr/>
          </p:nvSpPr>
          <p:spPr bwMode="auto">
            <a:xfrm>
              <a:off x="4864225" y="-37127"/>
              <a:ext cx="180000" cy="180000"/>
            </a:xfrm>
            <a:prstGeom prst="ellipse">
              <a:avLst/>
            </a:prstGeom>
            <a:grpFill/>
            <a:ln w="12700">
              <a:noFill/>
              <a:round/>
              <a:headEnd/>
              <a:tailEnd/>
            </a:ln>
          </p:spPr>
          <p:txBody>
            <a:bodyPr rtlCol="0" anchor="ctr"/>
            <a:lstStyle/>
            <a:p>
              <a:pPr algn="ctr"/>
              <a:endParaRPr lang="en-US" dirty="0"/>
            </a:p>
          </p:txBody>
        </p:sp>
        <p:sp>
          <p:nvSpPr>
            <p:cNvPr id="272" name="Ellipse 353"/>
            <p:cNvSpPr/>
            <p:nvPr/>
          </p:nvSpPr>
          <p:spPr bwMode="auto">
            <a:xfrm>
              <a:off x="4864225" y="181948"/>
              <a:ext cx="180000" cy="180000"/>
            </a:xfrm>
            <a:prstGeom prst="ellipse">
              <a:avLst/>
            </a:prstGeom>
            <a:grpFill/>
            <a:ln w="12700">
              <a:noFill/>
              <a:round/>
              <a:headEnd/>
              <a:tailEnd/>
            </a:ln>
          </p:spPr>
          <p:txBody>
            <a:bodyPr rtlCol="0" anchor="ctr"/>
            <a:lstStyle/>
            <a:p>
              <a:pPr algn="ctr"/>
              <a:endParaRPr lang="en-US" dirty="0"/>
            </a:p>
          </p:txBody>
        </p:sp>
      </p:grpSp>
      <p:pic>
        <p:nvPicPr>
          <p:cNvPr id="274" name="Picture 273"/>
          <p:cNvPicPr/>
          <p:nvPr/>
        </p:nvPicPr>
        <p:blipFill>
          <a:blip r:embed="rId2" cstate="print">
            <a:extLst>
              <a:ext uri="{28A0092B-C50C-407E-A947-70E740481C1C}">
                <a14:useLocalDpi xmlns:a14="http://schemas.microsoft.com/office/drawing/2010/main" val="0"/>
              </a:ext>
            </a:extLst>
          </a:blip>
          <a:stretch>
            <a:fillRect/>
          </a:stretch>
        </p:blipFill>
        <p:spPr>
          <a:xfrm>
            <a:off x="3884612" y="5381625"/>
            <a:ext cx="1752600" cy="2291400"/>
          </a:xfrm>
          <a:prstGeom prst="rect">
            <a:avLst/>
          </a:prstGeom>
        </p:spPr>
      </p:pic>
      <p:sp>
        <p:nvSpPr>
          <p:cNvPr id="275" name="TextBox 274"/>
          <p:cNvSpPr txBox="1"/>
          <p:nvPr/>
        </p:nvSpPr>
        <p:spPr>
          <a:xfrm>
            <a:off x="4338649" y="6462639"/>
            <a:ext cx="247175" cy="276999"/>
          </a:xfrm>
          <a:prstGeom prst="rect">
            <a:avLst/>
          </a:prstGeom>
          <a:noFill/>
        </p:spPr>
        <p:txBody>
          <a:bodyPr wrap="square" lIns="0" tIns="0" rIns="0" bIns="0" rtlCol="0">
            <a:spAutoFit/>
          </a:bodyPr>
          <a:lstStyle/>
          <a:p>
            <a:r>
              <a:rPr lang="ro-RO" sz="450" b="1" i="1" dirty="0" smtClean="0">
                <a:latin typeface="Arial Narrow" panose="020B0606020202030204" pitchFamily="34" charset="0"/>
              </a:rPr>
              <a:t>Ce fac acești decidenți locali?</a:t>
            </a:r>
            <a:endParaRPr lang="en-GB" sz="450" b="1" i="1" dirty="0">
              <a:latin typeface="Arial Narrow" panose="020B0606020202030204" pitchFamily="34" charset="0"/>
            </a:endParaRPr>
          </a:p>
        </p:txBody>
      </p:sp>
      <p:graphicFrame>
        <p:nvGraphicFramePr>
          <p:cNvPr id="276" name="Diagram 275"/>
          <p:cNvGraphicFramePr/>
          <p:nvPr>
            <p:extLst>
              <p:ext uri="{D42A27DB-BD31-4B8C-83A1-F6EECF244321}">
                <p14:modId xmlns:p14="http://schemas.microsoft.com/office/powerpoint/2010/main" val="2681589831"/>
              </p:ext>
            </p:extLst>
          </p:nvPr>
        </p:nvGraphicFramePr>
        <p:xfrm>
          <a:off x="379412" y="829490"/>
          <a:ext cx="3959237" cy="394482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277" name="Diagram 276"/>
          <p:cNvGraphicFramePr/>
          <p:nvPr>
            <p:extLst>
              <p:ext uri="{D42A27DB-BD31-4B8C-83A1-F6EECF244321}">
                <p14:modId xmlns:p14="http://schemas.microsoft.com/office/powerpoint/2010/main" val="2278937934"/>
              </p:ext>
            </p:extLst>
          </p:nvPr>
        </p:nvGraphicFramePr>
        <p:xfrm>
          <a:off x="339470" y="4848225"/>
          <a:ext cx="3999179" cy="1891413"/>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extLst>
      <p:ext uri="{BB962C8B-B14F-4D97-AF65-F5344CB8AC3E}">
        <p14:creationId xmlns:p14="http://schemas.microsoft.com/office/powerpoint/2010/main" val="3106621355"/>
      </p:ext>
    </p:extLst>
  </p:cSld>
  <p:clrMapOvr>
    <a:masterClrMapping/>
  </p:clrMapOvr>
  <mc:AlternateContent xmlns:mc="http://schemas.openxmlformats.org/markup-compatibility/2006" xmlns:p14="http://schemas.microsoft.com/office/powerpoint/2010/main">
    <mc:Choice Requires="p14">
      <p:transition spd="slow" p14:dur="2000" advTm="25000"/>
    </mc:Choice>
    <mc:Fallback xmlns="">
      <p:transition spd="slow" advTm="25000"/>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pieren 7"/>
          <p:cNvGrpSpPr/>
          <p:nvPr/>
        </p:nvGrpSpPr>
        <p:grpSpPr>
          <a:xfrm flipV="1">
            <a:off x="0" y="100171"/>
            <a:ext cx="5330825" cy="554038"/>
            <a:chOff x="-15876" y="2994005"/>
            <a:chExt cx="12891701" cy="766736"/>
          </a:xfrm>
          <a:solidFill>
            <a:srgbClr val="1B835B"/>
          </a:solidFill>
        </p:grpSpPr>
        <p:sp>
          <p:nvSpPr>
            <p:cNvPr id="3" name="Freeform 7"/>
            <p:cNvSpPr>
              <a:spLocks/>
            </p:cNvSpPr>
            <p:nvPr/>
          </p:nvSpPr>
          <p:spPr bwMode="auto">
            <a:xfrm>
              <a:off x="-15876" y="3140102"/>
              <a:ext cx="9767637" cy="474541"/>
            </a:xfrm>
            <a:custGeom>
              <a:avLst/>
              <a:gdLst>
                <a:gd name="T0" fmla="*/ 0 w 2212"/>
                <a:gd name="T1" fmla="*/ 46 h 207"/>
                <a:gd name="T2" fmla="*/ 0 w 2212"/>
                <a:gd name="T3" fmla="*/ 58 h 207"/>
                <a:gd name="T4" fmla="*/ 281 w 2212"/>
                <a:gd name="T5" fmla="*/ 32 h 207"/>
                <a:gd name="T6" fmla="*/ 738 w 2212"/>
                <a:gd name="T7" fmla="*/ 110 h 207"/>
                <a:gd name="T8" fmla="*/ 1095 w 2212"/>
                <a:gd name="T9" fmla="*/ 179 h 207"/>
                <a:gd name="T10" fmla="*/ 1460 w 2212"/>
                <a:gd name="T11" fmla="*/ 202 h 207"/>
                <a:gd name="T12" fmla="*/ 1924 w 2212"/>
                <a:gd name="T13" fmla="*/ 137 h 207"/>
                <a:gd name="T14" fmla="*/ 2212 w 2212"/>
                <a:gd name="T15" fmla="*/ 30 h 207"/>
                <a:gd name="T16" fmla="*/ 1916 w 2212"/>
                <a:gd name="T17" fmla="*/ 107 h 207"/>
                <a:gd name="T18" fmla="*/ 1459 w 2212"/>
                <a:gd name="T19" fmla="*/ 171 h 207"/>
                <a:gd name="T20" fmla="*/ 1100 w 2212"/>
                <a:gd name="T21" fmla="*/ 148 h 207"/>
                <a:gd name="T22" fmla="*/ 744 w 2212"/>
                <a:gd name="T23" fmla="*/ 80 h 207"/>
                <a:gd name="T24" fmla="*/ 282 w 2212"/>
                <a:gd name="T25" fmla="*/ 1 h 207"/>
                <a:gd name="T26" fmla="*/ 0 w 2212"/>
                <a:gd name="T27" fmla="*/ 46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12" h="207">
                  <a:moveTo>
                    <a:pt x="0" y="46"/>
                  </a:moveTo>
                  <a:cubicBezTo>
                    <a:pt x="0" y="58"/>
                    <a:pt x="0" y="58"/>
                    <a:pt x="0" y="58"/>
                  </a:cubicBezTo>
                  <a:cubicBezTo>
                    <a:pt x="105" y="39"/>
                    <a:pt x="156" y="30"/>
                    <a:pt x="281" y="32"/>
                  </a:cubicBezTo>
                  <a:cubicBezTo>
                    <a:pt x="416" y="40"/>
                    <a:pt x="551" y="73"/>
                    <a:pt x="738" y="110"/>
                  </a:cubicBezTo>
                  <a:cubicBezTo>
                    <a:pt x="924" y="149"/>
                    <a:pt x="1095" y="179"/>
                    <a:pt x="1095" y="179"/>
                  </a:cubicBezTo>
                  <a:cubicBezTo>
                    <a:pt x="1095" y="179"/>
                    <a:pt x="1268" y="207"/>
                    <a:pt x="1460" y="202"/>
                  </a:cubicBezTo>
                  <a:cubicBezTo>
                    <a:pt x="1652" y="202"/>
                    <a:pt x="1858" y="156"/>
                    <a:pt x="1924" y="137"/>
                  </a:cubicBezTo>
                  <a:cubicBezTo>
                    <a:pt x="2048" y="104"/>
                    <a:pt x="2115" y="76"/>
                    <a:pt x="2212" y="30"/>
                  </a:cubicBezTo>
                  <a:cubicBezTo>
                    <a:pt x="2108" y="57"/>
                    <a:pt x="2039" y="75"/>
                    <a:pt x="1916" y="107"/>
                  </a:cubicBezTo>
                  <a:cubicBezTo>
                    <a:pt x="1850" y="126"/>
                    <a:pt x="1648" y="171"/>
                    <a:pt x="1459" y="171"/>
                  </a:cubicBezTo>
                  <a:cubicBezTo>
                    <a:pt x="1270" y="176"/>
                    <a:pt x="1099" y="148"/>
                    <a:pt x="1100" y="148"/>
                  </a:cubicBezTo>
                  <a:cubicBezTo>
                    <a:pt x="1100" y="148"/>
                    <a:pt x="930" y="118"/>
                    <a:pt x="744" y="80"/>
                  </a:cubicBezTo>
                  <a:cubicBezTo>
                    <a:pt x="558" y="43"/>
                    <a:pt x="388" y="6"/>
                    <a:pt x="282" y="1"/>
                  </a:cubicBezTo>
                  <a:cubicBezTo>
                    <a:pt x="189" y="0"/>
                    <a:pt x="75" y="9"/>
                    <a:pt x="0" y="46"/>
                  </a:cubicBezTo>
                  <a:close/>
                </a:path>
              </a:pathLst>
            </a:custGeom>
            <a:solidFill>
              <a:srgbClr val="FF0000"/>
            </a:solidFill>
            <a:ln/>
            <a:extLst/>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t" anchorCtr="0" compatLnSpc="1">
              <a:prstTxWarp prst="textNoShape">
                <a:avLst/>
              </a:prstTxWarp>
            </a:bodyPr>
            <a:lstStyle/>
            <a:p>
              <a:endParaRPr lang="en-US" dirty="0"/>
            </a:p>
          </p:txBody>
        </p:sp>
        <p:sp>
          <p:nvSpPr>
            <p:cNvPr id="4" name="Freeform 8"/>
            <p:cNvSpPr>
              <a:spLocks/>
            </p:cNvSpPr>
            <p:nvPr/>
          </p:nvSpPr>
          <p:spPr bwMode="auto">
            <a:xfrm>
              <a:off x="-15875" y="2994005"/>
              <a:ext cx="12891700" cy="766736"/>
            </a:xfrm>
            <a:custGeom>
              <a:avLst/>
              <a:gdLst>
                <a:gd name="T0" fmla="*/ 0 w 3260"/>
                <a:gd name="T1" fmla="*/ 181 h 257"/>
                <a:gd name="T2" fmla="*/ 0 w 3260"/>
                <a:gd name="T3" fmla="*/ 195 h 257"/>
                <a:gd name="T4" fmla="*/ 441 w 3260"/>
                <a:gd name="T5" fmla="*/ 134 h 257"/>
                <a:gd name="T6" fmla="*/ 1106 w 3260"/>
                <a:gd name="T7" fmla="*/ 44 h 257"/>
                <a:gd name="T8" fmla="*/ 1629 w 3260"/>
                <a:gd name="T9" fmla="*/ 64 h 257"/>
                <a:gd name="T10" fmla="*/ 2148 w 3260"/>
                <a:gd name="T11" fmla="*/ 136 h 257"/>
                <a:gd name="T12" fmla="*/ 2816 w 3260"/>
                <a:gd name="T13" fmla="*/ 240 h 257"/>
                <a:gd name="T14" fmla="*/ 3260 w 3260"/>
                <a:gd name="T15" fmla="*/ 221 h 257"/>
                <a:gd name="T16" fmla="*/ 2819 w 3260"/>
                <a:gd name="T17" fmla="*/ 209 h 257"/>
                <a:gd name="T18" fmla="*/ 2153 w 3260"/>
                <a:gd name="T19" fmla="*/ 105 h 257"/>
                <a:gd name="T20" fmla="*/ 1632 w 3260"/>
                <a:gd name="T21" fmla="*/ 33 h 257"/>
                <a:gd name="T22" fmla="*/ 1105 w 3260"/>
                <a:gd name="T23" fmla="*/ 12 h 257"/>
                <a:gd name="T24" fmla="*/ 434 w 3260"/>
                <a:gd name="T25" fmla="*/ 104 h 257"/>
                <a:gd name="T26" fmla="*/ 0 w 3260"/>
                <a:gd name="T27" fmla="*/ 181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60" h="257">
                  <a:moveTo>
                    <a:pt x="0" y="181"/>
                  </a:moveTo>
                  <a:cubicBezTo>
                    <a:pt x="0" y="195"/>
                    <a:pt x="0" y="195"/>
                    <a:pt x="0" y="195"/>
                  </a:cubicBezTo>
                  <a:cubicBezTo>
                    <a:pt x="114" y="194"/>
                    <a:pt x="295" y="166"/>
                    <a:pt x="441" y="134"/>
                  </a:cubicBezTo>
                  <a:cubicBezTo>
                    <a:pt x="538" y="110"/>
                    <a:pt x="832" y="51"/>
                    <a:pt x="1106" y="44"/>
                  </a:cubicBezTo>
                  <a:cubicBezTo>
                    <a:pt x="1380" y="32"/>
                    <a:pt x="1629" y="65"/>
                    <a:pt x="1629" y="64"/>
                  </a:cubicBezTo>
                  <a:cubicBezTo>
                    <a:pt x="1629" y="63"/>
                    <a:pt x="1877" y="91"/>
                    <a:pt x="2148" y="136"/>
                  </a:cubicBezTo>
                  <a:cubicBezTo>
                    <a:pt x="2420" y="177"/>
                    <a:pt x="2715" y="233"/>
                    <a:pt x="2816" y="240"/>
                  </a:cubicBezTo>
                  <a:cubicBezTo>
                    <a:pt x="3001" y="257"/>
                    <a:pt x="3108" y="250"/>
                    <a:pt x="3260" y="221"/>
                  </a:cubicBezTo>
                  <a:cubicBezTo>
                    <a:pt x="3106" y="230"/>
                    <a:pt x="3002" y="226"/>
                    <a:pt x="2819" y="209"/>
                  </a:cubicBezTo>
                  <a:cubicBezTo>
                    <a:pt x="2720" y="202"/>
                    <a:pt x="2426" y="147"/>
                    <a:pt x="2153" y="105"/>
                  </a:cubicBezTo>
                  <a:cubicBezTo>
                    <a:pt x="1882" y="60"/>
                    <a:pt x="1632" y="32"/>
                    <a:pt x="1632" y="33"/>
                  </a:cubicBezTo>
                  <a:cubicBezTo>
                    <a:pt x="1632" y="34"/>
                    <a:pt x="1382" y="0"/>
                    <a:pt x="1105" y="12"/>
                  </a:cubicBezTo>
                  <a:cubicBezTo>
                    <a:pt x="828" y="19"/>
                    <a:pt x="531" y="79"/>
                    <a:pt x="434" y="104"/>
                  </a:cubicBezTo>
                  <a:cubicBezTo>
                    <a:pt x="255" y="143"/>
                    <a:pt x="154" y="169"/>
                    <a:pt x="0" y="181"/>
                  </a:cubicBezTo>
                  <a:close/>
                </a:path>
              </a:pathLst>
            </a:custGeom>
            <a:grpFill/>
            <a:ln/>
            <a:extLst/>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anchor="t" anchorCtr="0" compatLnSpc="1">
              <a:prstTxWarp prst="textNoShape">
                <a:avLst/>
              </a:prstTxWarp>
            </a:bodyPr>
            <a:lstStyle/>
            <a:p>
              <a:endParaRPr lang="en-US" dirty="0"/>
            </a:p>
          </p:txBody>
        </p:sp>
      </p:grpSp>
      <p:sp>
        <p:nvSpPr>
          <p:cNvPr id="6" name="Rectangle 5"/>
          <p:cNvSpPr/>
          <p:nvPr/>
        </p:nvSpPr>
        <p:spPr>
          <a:xfrm>
            <a:off x="493713" y="1198836"/>
            <a:ext cx="4343400" cy="941786"/>
          </a:xfrm>
          <a:prstGeom prst="rect">
            <a:avLst/>
          </a:prstGeom>
        </p:spPr>
        <p:txBody>
          <a:bodyPr wrap="square" lIns="91431" tIns="45715" rIns="91431" bIns="45715">
            <a:spAutoFit/>
          </a:bodyPr>
          <a:lstStyle/>
          <a:p>
            <a:pPr algn="ctr">
              <a:lnSpc>
                <a:spcPct val="115000"/>
              </a:lnSpc>
              <a:spcBef>
                <a:spcPts val="2400"/>
              </a:spcBef>
            </a:pPr>
            <a:r>
              <a:rPr lang="en-GB" sz="2400" b="1" kern="0" dirty="0" err="1">
                <a:solidFill>
                  <a:srgbClr val="1B835B"/>
                </a:solidFill>
                <a:latin typeface="Arial" panose="020B0604020202020204" pitchFamily="34" charset="0"/>
                <a:ea typeface="Times New Roman"/>
                <a:cs typeface="Arial" panose="020B0604020202020204" pitchFamily="34" charset="0"/>
              </a:rPr>
              <a:t>Etapele</a:t>
            </a:r>
            <a:r>
              <a:rPr lang="en-GB" sz="2400" b="1" kern="0" dirty="0">
                <a:solidFill>
                  <a:srgbClr val="1B835B"/>
                </a:solidFill>
                <a:latin typeface="Arial" panose="020B0604020202020204" pitchFamily="34" charset="0"/>
                <a:ea typeface="Times New Roman"/>
                <a:cs typeface="Arial" panose="020B0604020202020204" pitchFamily="34" charset="0"/>
              </a:rPr>
              <a:t> </a:t>
            </a:r>
            <a:r>
              <a:rPr lang="en-GB" sz="2400" b="1" kern="0" dirty="0" err="1">
                <a:solidFill>
                  <a:srgbClr val="1B835B"/>
                </a:solidFill>
                <a:latin typeface="Arial" panose="020B0604020202020204" pitchFamily="34" charset="0"/>
                <a:ea typeface="Times New Roman"/>
                <a:cs typeface="Arial" panose="020B0604020202020204" pitchFamily="34" charset="0"/>
              </a:rPr>
              <a:t>unei</a:t>
            </a:r>
            <a:r>
              <a:rPr lang="en-GB" sz="2400" b="1" kern="0" dirty="0">
                <a:solidFill>
                  <a:srgbClr val="1B835B"/>
                </a:solidFill>
                <a:latin typeface="Arial" panose="020B0604020202020204" pitchFamily="34" charset="0"/>
                <a:ea typeface="Times New Roman"/>
                <a:cs typeface="Arial" panose="020B0604020202020204" pitchFamily="34" charset="0"/>
              </a:rPr>
              <a:t> </a:t>
            </a:r>
            <a:r>
              <a:rPr lang="en-GB" sz="2400" b="1" kern="0" dirty="0" err="1">
                <a:solidFill>
                  <a:srgbClr val="1B835B"/>
                </a:solidFill>
                <a:latin typeface="Arial" panose="020B0604020202020204" pitchFamily="34" charset="0"/>
                <a:ea typeface="Times New Roman"/>
                <a:cs typeface="Arial" panose="020B0604020202020204" pitchFamily="34" charset="0"/>
              </a:rPr>
              <a:t>politici</a:t>
            </a:r>
            <a:r>
              <a:rPr lang="en-GB" sz="2400" b="1" kern="0" dirty="0">
                <a:solidFill>
                  <a:srgbClr val="1B835B"/>
                </a:solidFill>
                <a:latin typeface="Arial" panose="020B0604020202020204" pitchFamily="34" charset="0"/>
                <a:ea typeface="Times New Roman"/>
                <a:cs typeface="Arial" panose="020B0604020202020204" pitchFamily="34" charset="0"/>
              </a:rPr>
              <a:t> </a:t>
            </a:r>
            <a:r>
              <a:rPr lang="en-GB" sz="2400" b="1" kern="0" dirty="0" err="1">
                <a:solidFill>
                  <a:srgbClr val="1B835B"/>
                </a:solidFill>
                <a:latin typeface="Arial" panose="020B0604020202020204" pitchFamily="34" charset="0"/>
                <a:ea typeface="Times New Roman"/>
                <a:cs typeface="Arial" panose="020B0604020202020204" pitchFamily="34" charset="0"/>
              </a:rPr>
              <a:t>publice</a:t>
            </a:r>
            <a:r>
              <a:rPr lang="en-GB" sz="2400" b="1" kern="0" dirty="0">
                <a:solidFill>
                  <a:srgbClr val="1B835B"/>
                </a:solidFill>
                <a:latin typeface="Arial" panose="020B0604020202020204" pitchFamily="34" charset="0"/>
                <a:ea typeface="Times New Roman"/>
                <a:cs typeface="Arial" panose="020B0604020202020204" pitchFamily="34" charset="0"/>
              </a:rPr>
              <a:t> locale</a:t>
            </a:r>
            <a:endParaRPr lang="ro-RO" sz="2400" b="1" kern="0" dirty="0">
              <a:solidFill>
                <a:srgbClr val="1B835B"/>
              </a:solidFill>
              <a:latin typeface="Arial" panose="020B0604020202020204" pitchFamily="34" charset="0"/>
              <a:ea typeface="Times New Roman"/>
              <a:cs typeface="Arial" panose="020B0604020202020204" pitchFamily="34" charset="0"/>
            </a:endParaRPr>
          </a:p>
        </p:txBody>
      </p:sp>
      <p:grpSp>
        <p:nvGrpSpPr>
          <p:cNvPr id="8" name="Gruppieren 19"/>
          <p:cNvGrpSpPr/>
          <p:nvPr/>
        </p:nvGrpSpPr>
        <p:grpSpPr>
          <a:xfrm>
            <a:off x="707801" y="2409825"/>
            <a:ext cx="3915222" cy="3733800"/>
            <a:chOff x="2554288" y="1908175"/>
            <a:chExt cx="4035425" cy="3902490"/>
          </a:xfrm>
        </p:grpSpPr>
        <p:sp>
          <p:nvSpPr>
            <p:cNvPr id="16" name="Ellipse 30"/>
            <p:cNvSpPr/>
            <p:nvPr/>
          </p:nvSpPr>
          <p:spPr bwMode="gray">
            <a:xfrm>
              <a:off x="2554288" y="5007064"/>
              <a:ext cx="4035425" cy="803601"/>
            </a:xfrm>
            <a:prstGeom prst="ellipse">
              <a:avLst/>
            </a:prstGeom>
            <a:gradFill flip="none" rotWithShape="1">
              <a:gsLst>
                <a:gs pos="0">
                  <a:srgbClr val="000000">
                    <a:alpha val="40000"/>
                  </a:srgbClr>
                </a:gs>
                <a:gs pos="100000">
                  <a:srgbClr val="000000">
                    <a:alpha val="0"/>
                  </a:srgbClr>
                </a:gs>
              </a:gsLst>
              <a:path path="shape">
                <a:fillToRect l="50000" t="50000" r="50000" b="50000"/>
              </a:path>
              <a:tileRect/>
            </a:gradFill>
            <a:ln w="12700">
              <a:noFill/>
              <a:round/>
              <a:headEnd/>
              <a:tailEnd/>
            </a:ln>
          </p:spPr>
          <p:txBody>
            <a:bodyPr rtlCol="0" anchor="ctr"/>
            <a:lstStyle/>
            <a:p>
              <a:pPr algn="ctr"/>
              <a:endParaRPr lang="de-DE" dirty="0">
                <a:solidFill>
                  <a:prstClr val="black"/>
                </a:solidFill>
              </a:endParaRPr>
            </a:p>
          </p:txBody>
        </p:sp>
        <p:grpSp>
          <p:nvGrpSpPr>
            <p:cNvPr id="17" name="Gruppieren 31"/>
            <p:cNvGrpSpPr/>
            <p:nvPr/>
          </p:nvGrpSpPr>
          <p:grpSpPr>
            <a:xfrm>
              <a:off x="2800351" y="1908175"/>
              <a:ext cx="3541712" cy="3540126"/>
              <a:chOff x="2800351" y="1908175"/>
              <a:chExt cx="3541712" cy="3540126"/>
            </a:xfrm>
            <a:effectLst>
              <a:outerShdw blurRad="127000" dist="38100" dir="18900000" sy="23000" kx="-1200000" algn="bl" rotWithShape="0">
                <a:prstClr val="black">
                  <a:alpha val="15000"/>
                </a:prstClr>
              </a:outerShdw>
              <a:reflection blurRad="38100" stA="40000" endPos="25000" dir="5400000" sy="-100000" algn="bl" rotWithShape="0"/>
            </a:effectLst>
          </p:grpSpPr>
          <p:grpSp>
            <p:nvGrpSpPr>
              <p:cNvPr id="21" name="Gruppieren 35"/>
              <p:cNvGrpSpPr/>
              <p:nvPr/>
            </p:nvGrpSpPr>
            <p:grpSpPr>
              <a:xfrm>
                <a:off x="2800351" y="1908175"/>
                <a:ext cx="3541712" cy="3540126"/>
                <a:chOff x="2800351" y="1908175"/>
                <a:chExt cx="3541712" cy="3540126"/>
              </a:xfrm>
              <a:solidFill>
                <a:schemeClr val="accent1"/>
              </a:solidFill>
              <a:effectLst/>
            </p:grpSpPr>
            <p:sp>
              <p:nvSpPr>
                <p:cNvPr id="26" name="Freeform 87"/>
                <p:cNvSpPr>
                  <a:spLocks/>
                </p:cNvSpPr>
                <p:nvPr/>
              </p:nvSpPr>
              <p:spPr bwMode="auto">
                <a:xfrm>
                  <a:off x="3114676" y="1908175"/>
                  <a:ext cx="1554163" cy="895350"/>
                </a:xfrm>
                <a:custGeom>
                  <a:avLst/>
                  <a:gdLst>
                    <a:gd name="T0" fmla="*/ 170 w 1228"/>
                    <a:gd name="T1" fmla="*/ 709 h 709"/>
                    <a:gd name="T2" fmla="*/ 1151 w 1228"/>
                    <a:gd name="T3" fmla="*/ 200 h 709"/>
                    <a:gd name="T4" fmla="*/ 1228 w 1228"/>
                    <a:gd name="T5" fmla="*/ 100 h 709"/>
                    <a:gd name="T6" fmla="*/ 1151 w 1228"/>
                    <a:gd name="T7" fmla="*/ 0 h 709"/>
                    <a:gd name="T8" fmla="*/ 1151 w 1228"/>
                    <a:gd name="T9" fmla="*/ 0 h 709"/>
                    <a:gd name="T10" fmla="*/ 0 w 1228"/>
                    <a:gd name="T11" fmla="*/ 602 h 709"/>
                    <a:gd name="T12" fmla="*/ 120 w 1228"/>
                    <a:gd name="T13" fmla="*/ 586 h 709"/>
                    <a:gd name="T14" fmla="*/ 170 w 1228"/>
                    <a:gd name="T15" fmla="*/ 709 h 70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8" h="709">
                      <a:moveTo>
                        <a:pt x="170" y="709"/>
                      </a:moveTo>
                      <a:cubicBezTo>
                        <a:pt x="387" y="401"/>
                        <a:pt x="746" y="200"/>
                        <a:pt x="1151" y="200"/>
                      </a:cubicBezTo>
                      <a:cubicBezTo>
                        <a:pt x="1228" y="100"/>
                        <a:pt x="1228" y="100"/>
                        <a:pt x="1228" y="100"/>
                      </a:cubicBezTo>
                      <a:cubicBezTo>
                        <a:pt x="1151" y="0"/>
                        <a:pt x="1151" y="0"/>
                        <a:pt x="1151" y="0"/>
                      </a:cubicBezTo>
                      <a:cubicBezTo>
                        <a:pt x="1151" y="0"/>
                        <a:pt x="1151" y="0"/>
                        <a:pt x="1151" y="0"/>
                      </a:cubicBezTo>
                      <a:cubicBezTo>
                        <a:pt x="674" y="0"/>
                        <a:pt x="253" y="238"/>
                        <a:pt x="0" y="602"/>
                      </a:cubicBezTo>
                      <a:cubicBezTo>
                        <a:pt x="120" y="586"/>
                        <a:pt x="120" y="586"/>
                        <a:pt x="120" y="586"/>
                      </a:cubicBezTo>
                      <a:lnTo>
                        <a:pt x="170" y="709"/>
                      </a:lnTo>
                      <a:close/>
                    </a:path>
                  </a:pathLst>
                </a:custGeom>
                <a:gradFill flip="none" rotWithShape="1">
                  <a:gsLst>
                    <a:gs pos="0">
                      <a:srgbClr val="969696"/>
                    </a:gs>
                    <a:gs pos="100000">
                      <a:srgbClr val="C8C8C8"/>
                    </a:gs>
                  </a:gsLst>
                  <a:lin ang="16200000" scaled="1"/>
                  <a:tileRect/>
                </a:gradFill>
                <a:ln w="12700" cap="flat">
                  <a:noFill/>
                  <a:prstDash val="solid"/>
                  <a:miter lim="800000"/>
                  <a:headEnd/>
                  <a:tailEnd/>
                </a:ln>
                <a:effectLst>
                  <a:outerShdw blurRad="127000" algn="ctr" rotWithShape="0">
                    <a:prstClr val="black">
                      <a:alpha val="40000"/>
                    </a:prstClr>
                  </a:outerShdw>
                </a:effectLst>
                <a:scene3d>
                  <a:camera prst="orthographicFront"/>
                  <a:lightRig rig="threePt" dir="t"/>
                </a:scene3d>
                <a:sp3d>
                  <a:bevelT prst="coolSlant"/>
                </a:sp3d>
              </p:spPr>
              <p:txBody>
                <a:bodyPr vert="horz" wrap="square" lIns="91440" tIns="45720" rIns="91440" bIns="45720" numCol="1" anchor="t" anchorCtr="0" compatLnSpc="1">
                  <a:prstTxWarp prst="textNoShape">
                    <a:avLst/>
                  </a:prstTxWarp>
                </a:bodyPr>
                <a:lstStyle/>
                <a:p>
                  <a:pPr algn="ctr"/>
                  <a:endParaRPr lang="de-DE" dirty="0">
                    <a:solidFill>
                      <a:prstClr val="black"/>
                    </a:solidFill>
                  </a:endParaRPr>
                </a:p>
              </p:txBody>
            </p:sp>
            <p:sp>
              <p:nvSpPr>
                <p:cNvPr id="27" name="Freeform 88"/>
                <p:cNvSpPr>
                  <a:spLocks/>
                </p:cNvSpPr>
                <p:nvPr/>
              </p:nvSpPr>
              <p:spPr bwMode="auto">
                <a:xfrm>
                  <a:off x="4706938" y="1914525"/>
                  <a:ext cx="1398588" cy="1025525"/>
                </a:xfrm>
                <a:custGeom>
                  <a:avLst/>
                  <a:gdLst>
                    <a:gd name="T0" fmla="*/ 0 w 1105"/>
                    <a:gd name="T1" fmla="*/ 200 h 812"/>
                    <a:gd name="T2" fmla="*/ 931 w 1105"/>
                    <a:gd name="T3" fmla="*/ 795 h 812"/>
                    <a:gd name="T4" fmla="*/ 1057 w 1105"/>
                    <a:gd name="T5" fmla="*/ 812 h 812"/>
                    <a:gd name="T6" fmla="*/ 1104 w 1105"/>
                    <a:gd name="T7" fmla="*/ 695 h 812"/>
                    <a:gd name="T8" fmla="*/ 1105 w 1105"/>
                    <a:gd name="T9" fmla="*/ 695 h 812"/>
                    <a:gd name="T10" fmla="*/ 8 w 1105"/>
                    <a:gd name="T11" fmla="*/ 0 h 812"/>
                    <a:gd name="T12" fmla="*/ 81 w 1105"/>
                    <a:gd name="T13" fmla="*/ 95 h 812"/>
                    <a:gd name="T14" fmla="*/ 0 w 1105"/>
                    <a:gd name="T15" fmla="*/ 200 h 8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05" h="812">
                      <a:moveTo>
                        <a:pt x="0" y="200"/>
                      </a:moveTo>
                      <a:cubicBezTo>
                        <a:pt x="399" y="235"/>
                        <a:pt x="741" y="466"/>
                        <a:pt x="931" y="795"/>
                      </a:cubicBezTo>
                      <a:cubicBezTo>
                        <a:pt x="1057" y="812"/>
                        <a:pt x="1057" y="812"/>
                        <a:pt x="1057" y="812"/>
                      </a:cubicBezTo>
                      <a:cubicBezTo>
                        <a:pt x="1104" y="695"/>
                        <a:pt x="1104" y="695"/>
                        <a:pt x="1104" y="695"/>
                      </a:cubicBezTo>
                      <a:cubicBezTo>
                        <a:pt x="1105" y="695"/>
                        <a:pt x="1105" y="695"/>
                        <a:pt x="1105" y="695"/>
                      </a:cubicBezTo>
                      <a:cubicBezTo>
                        <a:pt x="881" y="308"/>
                        <a:pt x="477" y="38"/>
                        <a:pt x="8" y="0"/>
                      </a:cubicBezTo>
                      <a:cubicBezTo>
                        <a:pt x="81" y="95"/>
                        <a:pt x="81" y="95"/>
                        <a:pt x="81" y="95"/>
                      </a:cubicBezTo>
                      <a:lnTo>
                        <a:pt x="0" y="200"/>
                      </a:lnTo>
                      <a:close/>
                    </a:path>
                  </a:pathLst>
                </a:custGeom>
                <a:solidFill>
                  <a:schemeClr val="accent2"/>
                </a:solidFill>
                <a:ln w="12700" cap="flat">
                  <a:noFill/>
                  <a:prstDash val="solid"/>
                  <a:miter lim="800000"/>
                  <a:headEnd/>
                  <a:tailEnd/>
                </a:ln>
                <a:effectLst>
                  <a:outerShdw blurRad="127000" algn="ctr" rotWithShape="0">
                    <a:prstClr val="black">
                      <a:alpha val="40000"/>
                    </a:prstClr>
                  </a:outerShdw>
                </a:effectLst>
                <a:scene3d>
                  <a:camera prst="orthographicFront"/>
                  <a:lightRig rig="threePt" dir="t"/>
                </a:scene3d>
                <a:sp3d>
                  <a:bevelT prst="coolSlant"/>
                </a:sp3d>
              </p:spPr>
              <p:txBody>
                <a:bodyPr vert="horz" wrap="square" lIns="91440" tIns="45720" rIns="91440" bIns="45720" numCol="1" anchor="t" anchorCtr="0" compatLnSpc="1">
                  <a:prstTxWarp prst="textNoShape">
                    <a:avLst/>
                  </a:prstTxWarp>
                </a:bodyPr>
                <a:lstStyle/>
                <a:p>
                  <a:pPr algn="ctr"/>
                  <a:endParaRPr lang="de-DE" dirty="0">
                    <a:solidFill>
                      <a:prstClr val="black"/>
                    </a:solidFill>
                  </a:endParaRPr>
                </a:p>
              </p:txBody>
            </p:sp>
            <p:sp>
              <p:nvSpPr>
                <p:cNvPr id="28" name="Freeform 89"/>
                <p:cNvSpPr>
                  <a:spLocks/>
                </p:cNvSpPr>
                <p:nvPr/>
              </p:nvSpPr>
              <p:spPr bwMode="auto">
                <a:xfrm>
                  <a:off x="5884863" y="2921000"/>
                  <a:ext cx="457200" cy="1663700"/>
                </a:xfrm>
                <a:custGeom>
                  <a:avLst/>
                  <a:gdLst>
                    <a:gd name="T0" fmla="*/ 50 w 361"/>
                    <a:gd name="T1" fmla="*/ 94 h 1315"/>
                    <a:gd name="T2" fmla="*/ 161 w 361"/>
                    <a:gd name="T3" fmla="*/ 598 h 1315"/>
                    <a:gd name="T4" fmla="*/ 0 w 361"/>
                    <a:gd name="T5" fmla="*/ 1198 h 1315"/>
                    <a:gd name="T6" fmla="*/ 48 w 361"/>
                    <a:gd name="T7" fmla="*/ 1315 h 1315"/>
                    <a:gd name="T8" fmla="*/ 173 w 361"/>
                    <a:gd name="T9" fmla="*/ 1298 h 1315"/>
                    <a:gd name="T10" fmla="*/ 174 w 361"/>
                    <a:gd name="T11" fmla="*/ 1298 h 1315"/>
                    <a:gd name="T12" fmla="*/ 361 w 361"/>
                    <a:gd name="T13" fmla="*/ 598 h 1315"/>
                    <a:gd name="T14" fmla="*/ 227 w 361"/>
                    <a:gd name="T15" fmla="*/ 0 h 1315"/>
                    <a:gd name="T16" fmla="*/ 181 w 361"/>
                    <a:gd name="T17" fmla="*/ 112 h 1315"/>
                    <a:gd name="T18" fmla="*/ 50 w 361"/>
                    <a:gd name="T19" fmla="*/ 94 h 1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1" h="1315">
                      <a:moveTo>
                        <a:pt x="50" y="94"/>
                      </a:moveTo>
                      <a:cubicBezTo>
                        <a:pt x="121" y="247"/>
                        <a:pt x="161" y="418"/>
                        <a:pt x="161" y="598"/>
                      </a:cubicBezTo>
                      <a:cubicBezTo>
                        <a:pt x="161" y="817"/>
                        <a:pt x="102" y="1022"/>
                        <a:pt x="0" y="1198"/>
                      </a:cubicBezTo>
                      <a:cubicBezTo>
                        <a:pt x="48" y="1315"/>
                        <a:pt x="48" y="1315"/>
                        <a:pt x="48" y="1315"/>
                      </a:cubicBezTo>
                      <a:cubicBezTo>
                        <a:pt x="173" y="1298"/>
                        <a:pt x="173" y="1298"/>
                        <a:pt x="173" y="1298"/>
                      </a:cubicBezTo>
                      <a:cubicBezTo>
                        <a:pt x="174" y="1298"/>
                        <a:pt x="174" y="1298"/>
                        <a:pt x="174" y="1298"/>
                      </a:cubicBezTo>
                      <a:cubicBezTo>
                        <a:pt x="293" y="1092"/>
                        <a:pt x="361" y="853"/>
                        <a:pt x="361" y="598"/>
                      </a:cubicBezTo>
                      <a:cubicBezTo>
                        <a:pt x="361" y="384"/>
                        <a:pt x="313" y="181"/>
                        <a:pt x="227" y="0"/>
                      </a:cubicBezTo>
                      <a:cubicBezTo>
                        <a:pt x="181" y="112"/>
                        <a:pt x="181" y="112"/>
                        <a:pt x="181" y="112"/>
                      </a:cubicBezTo>
                      <a:lnTo>
                        <a:pt x="50" y="94"/>
                      </a:lnTo>
                      <a:close/>
                    </a:path>
                  </a:pathLst>
                </a:custGeom>
                <a:solidFill>
                  <a:schemeClr val="accent2"/>
                </a:solidFill>
                <a:ln w="12700" cap="flat">
                  <a:noFill/>
                  <a:prstDash val="solid"/>
                  <a:miter lim="800000"/>
                  <a:headEnd/>
                  <a:tailEnd/>
                </a:ln>
                <a:effectLst>
                  <a:outerShdw blurRad="127000" algn="ctr" rotWithShape="0">
                    <a:prstClr val="black">
                      <a:alpha val="40000"/>
                    </a:prstClr>
                  </a:outerShdw>
                </a:effectLst>
                <a:scene3d>
                  <a:camera prst="orthographicFront"/>
                  <a:lightRig rig="threePt" dir="t"/>
                </a:scene3d>
                <a:sp3d>
                  <a:bevelT prst="coolSlant"/>
                </a:sp3d>
              </p:spPr>
              <p:txBody>
                <a:bodyPr vert="horz" wrap="square" lIns="91440" tIns="45720" rIns="91440" bIns="45720" numCol="1" anchor="t" anchorCtr="0" compatLnSpc="1">
                  <a:prstTxWarp prst="textNoShape">
                    <a:avLst/>
                  </a:prstTxWarp>
                </a:bodyPr>
                <a:lstStyle/>
                <a:p>
                  <a:pPr algn="ctr"/>
                  <a:endParaRPr lang="de-DE" dirty="0">
                    <a:solidFill>
                      <a:prstClr val="black"/>
                    </a:solidFill>
                  </a:endParaRPr>
                </a:p>
              </p:txBody>
            </p:sp>
            <p:sp>
              <p:nvSpPr>
                <p:cNvPr id="29" name="Freeform 90"/>
                <p:cNvSpPr>
                  <a:spLocks/>
                </p:cNvSpPr>
                <p:nvPr/>
              </p:nvSpPr>
              <p:spPr bwMode="auto">
                <a:xfrm>
                  <a:off x="2800351" y="2771775"/>
                  <a:ext cx="455613" cy="1662113"/>
                </a:xfrm>
                <a:custGeom>
                  <a:avLst/>
                  <a:gdLst>
                    <a:gd name="T0" fmla="*/ 311 w 361"/>
                    <a:gd name="T1" fmla="*/ 1221 h 1315"/>
                    <a:gd name="T2" fmla="*/ 200 w 361"/>
                    <a:gd name="T3" fmla="*/ 717 h 1315"/>
                    <a:gd name="T4" fmla="*/ 361 w 361"/>
                    <a:gd name="T5" fmla="*/ 117 h 1315"/>
                    <a:gd name="T6" fmla="*/ 313 w 361"/>
                    <a:gd name="T7" fmla="*/ 0 h 1315"/>
                    <a:gd name="T8" fmla="*/ 188 w 361"/>
                    <a:gd name="T9" fmla="*/ 17 h 1315"/>
                    <a:gd name="T10" fmla="*/ 187 w 361"/>
                    <a:gd name="T11" fmla="*/ 17 h 1315"/>
                    <a:gd name="T12" fmla="*/ 0 w 361"/>
                    <a:gd name="T13" fmla="*/ 717 h 1315"/>
                    <a:gd name="T14" fmla="*/ 134 w 361"/>
                    <a:gd name="T15" fmla="*/ 1315 h 1315"/>
                    <a:gd name="T16" fmla="*/ 180 w 361"/>
                    <a:gd name="T17" fmla="*/ 1203 h 1315"/>
                    <a:gd name="T18" fmla="*/ 311 w 361"/>
                    <a:gd name="T19" fmla="*/ 1221 h 1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1" h="1315">
                      <a:moveTo>
                        <a:pt x="311" y="1221"/>
                      </a:moveTo>
                      <a:cubicBezTo>
                        <a:pt x="240" y="1068"/>
                        <a:pt x="200" y="897"/>
                        <a:pt x="200" y="717"/>
                      </a:cubicBezTo>
                      <a:cubicBezTo>
                        <a:pt x="200" y="498"/>
                        <a:pt x="259" y="293"/>
                        <a:pt x="361" y="117"/>
                      </a:cubicBezTo>
                      <a:cubicBezTo>
                        <a:pt x="313" y="0"/>
                        <a:pt x="313" y="0"/>
                        <a:pt x="313" y="0"/>
                      </a:cubicBezTo>
                      <a:cubicBezTo>
                        <a:pt x="188" y="17"/>
                        <a:pt x="188" y="17"/>
                        <a:pt x="188" y="17"/>
                      </a:cubicBezTo>
                      <a:cubicBezTo>
                        <a:pt x="187" y="17"/>
                        <a:pt x="187" y="17"/>
                        <a:pt x="187" y="17"/>
                      </a:cubicBezTo>
                      <a:cubicBezTo>
                        <a:pt x="68" y="223"/>
                        <a:pt x="0" y="462"/>
                        <a:pt x="0" y="717"/>
                      </a:cubicBezTo>
                      <a:cubicBezTo>
                        <a:pt x="0" y="931"/>
                        <a:pt x="48" y="1134"/>
                        <a:pt x="134" y="1315"/>
                      </a:cubicBezTo>
                      <a:cubicBezTo>
                        <a:pt x="180" y="1203"/>
                        <a:pt x="180" y="1203"/>
                        <a:pt x="180" y="1203"/>
                      </a:cubicBezTo>
                      <a:lnTo>
                        <a:pt x="311" y="1221"/>
                      </a:lnTo>
                      <a:close/>
                    </a:path>
                  </a:pathLst>
                </a:custGeom>
                <a:solidFill>
                  <a:srgbClr val="158962"/>
                </a:solidFill>
                <a:ln w="12700" cap="flat">
                  <a:noFill/>
                  <a:prstDash val="solid"/>
                  <a:miter lim="800000"/>
                  <a:headEnd/>
                  <a:tailEnd/>
                </a:ln>
                <a:effectLst>
                  <a:outerShdw blurRad="127000" algn="ctr" rotWithShape="0">
                    <a:prstClr val="black">
                      <a:alpha val="40000"/>
                    </a:prstClr>
                  </a:outerShdw>
                </a:effectLst>
                <a:scene3d>
                  <a:camera prst="orthographicFront"/>
                  <a:lightRig rig="threePt" dir="t"/>
                </a:scene3d>
                <a:sp3d>
                  <a:bevelT prst="coolSlant"/>
                </a:sp3d>
              </p:spPr>
              <p:txBody>
                <a:bodyPr vert="horz" wrap="square" lIns="91440" tIns="45720" rIns="91440" bIns="45720" numCol="1" anchor="t" anchorCtr="0" compatLnSpc="1">
                  <a:prstTxWarp prst="textNoShape">
                    <a:avLst/>
                  </a:prstTxWarp>
                </a:bodyPr>
                <a:lstStyle/>
                <a:p>
                  <a:pPr algn="ctr"/>
                  <a:endParaRPr lang="de-DE" dirty="0">
                    <a:solidFill>
                      <a:prstClr val="black"/>
                    </a:solidFill>
                  </a:endParaRPr>
                </a:p>
              </p:txBody>
            </p:sp>
            <p:sp>
              <p:nvSpPr>
                <p:cNvPr id="30" name="Freeform 91"/>
                <p:cNvSpPr>
                  <a:spLocks/>
                </p:cNvSpPr>
                <p:nvPr/>
              </p:nvSpPr>
              <p:spPr bwMode="auto">
                <a:xfrm>
                  <a:off x="3036888" y="4414838"/>
                  <a:ext cx="1397000" cy="1027113"/>
                </a:xfrm>
                <a:custGeom>
                  <a:avLst/>
                  <a:gdLst>
                    <a:gd name="T0" fmla="*/ 1105 w 1105"/>
                    <a:gd name="T1" fmla="*/ 612 h 812"/>
                    <a:gd name="T2" fmla="*/ 174 w 1105"/>
                    <a:gd name="T3" fmla="*/ 17 h 812"/>
                    <a:gd name="T4" fmla="*/ 48 w 1105"/>
                    <a:gd name="T5" fmla="*/ 0 h 812"/>
                    <a:gd name="T6" fmla="*/ 1 w 1105"/>
                    <a:gd name="T7" fmla="*/ 117 h 812"/>
                    <a:gd name="T8" fmla="*/ 0 w 1105"/>
                    <a:gd name="T9" fmla="*/ 117 h 812"/>
                    <a:gd name="T10" fmla="*/ 1097 w 1105"/>
                    <a:gd name="T11" fmla="*/ 812 h 812"/>
                    <a:gd name="T12" fmla="*/ 1024 w 1105"/>
                    <a:gd name="T13" fmla="*/ 717 h 812"/>
                    <a:gd name="T14" fmla="*/ 1105 w 1105"/>
                    <a:gd name="T15" fmla="*/ 612 h 8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05" h="812">
                      <a:moveTo>
                        <a:pt x="1105" y="612"/>
                      </a:moveTo>
                      <a:cubicBezTo>
                        <a:pt x="706" y="577"/>
                        <a:pt x="364" y="346"/>
                        <a:pt x="174" y="17"/>
                      </a:cubicBezTo>
                      <a:cubicBezTo>
                        <a:pt x="48" y="0"/>
                        <a:pt x="48" y="0"/>
                        <a:pt x="48" y="0"/>
                      </a:cubicBezTo>
                      <a:cubicBezTo>
                        <a:pt x="1" y="117"/>
                        <a:pt x="1" y="117"/>
                        <a:pt x="1" y="117"/>
                      </a:cubicBezTo>
                      <a:cubicBezTo>
                        <a:pt x="0" y="117"/>
                        <a:pt x="0" y="117"/>
                        <a:pt x="0" y="117"/>
                      </a:cubicBezTo>
                      <a:cubicBezTo>
                        <a:pt x="224" y="504"/>
                        <a:pt x="628" y="774"/>
                        <a:pt x="1097" y="812"/>
                      </a:cubicBezTo>
                      <a:cubicBezTo>
                        <a:pt x="1024" y="717"/>
                        <a:pt x="1024" y="717"/>
                        <a:pt x="1024" y="717"/>
                      </a:cubicBezTo>
                      <a:lnTo>
                        <a:pt x="1105" y="612"/>
                      </a:lnTo>
                      <a:close/>
                    </a:path>
                  </a:pathLst>
                </a:custGeom>
                <a:gradFill flip="none" rotWithShape="1">
                  <a:gsLst>
                    <a:gs pos="0">
                      <a:srgbClr val="C0C0C0"/>
                    </a:gs>
                    <a:gs pos="100000">
                      <a:srgbClr val="E6E6E6"/>
                    </a:gs>
                  </a:gsLst>
                  <a:lin ang="16200000" scaled="1"/>
                  <a:tileRect/>
                </a:gradFill>
                <a:ln w="12700" cap="flat">
                  <a:noFill/>
                  <a:prstDash val="solid"/>
                  <a:miter lim="800000"/>
                  <a:headEnd/>
                  <a:tailEnd/>
                </a:ln>
                <a:effectLst>
                  <a:outerShdw blurRad="127000" algn="ctr" rotWithShape="0">
                    <a:prstClr val="black">
                      <a:alpha val="40000"/>
                    </a:prstClr>
                  </a:outerShdw>
                </a:effectLst>
                <a:scene3d>
                  <a:camera prst="orthographicFront"/>
                  <a:lightRig rig="threePt" dir="t"/>
                </a:scene3d>
                <a:sp3d>
                  <a:bevelT prst="coolSlant"/>
                </a:sp3d>
              </p:spPr>
              <p:txBody>
                <a:bodyPr vert="horz" wrap="square" lIns="91440" tIns="45720" rIns="91440" bIns="45720" numCol="1" anchor="t" anchorCtr="0" compatLnSpc="1">
                  <a:prstTxWarp prst="textNoShape">
                    <a:avLst/>
                  </a:prstTxWarp>
                </a:bodyPr>
                <a:lstStyle/>
                <a:p>
                  <a:pPr algn="ctr"/>
                  <a:endParaRPr lang="de-DE" dirty="0">
                    <a:solidFill>
                      <a:prstClr val="black"/>
                    </a:solidFill>
                  </a:endParaRPr>
                </a:p>
              </p:txBody>
            </p:sp>
            <p:sp>
              <p:nvSpPr>
                <p:cNvPr id="31" name="Freeform 92"/>
                <p:cNvSpPr>
                  <a:spLocks/>
                </p:cNvSpPr>
                <p:nvPr/>
              </p:nvSpPr>
              <p:spPr bwMode="auto">
                <a:xfrm>
                  <a:off x="4473576" y="4551363"/>
                  <a:ext cx="1552575" cy="896938"/>
                </a:xfrm>
                <a:custGeom>
                  <a:avLst/>
                  <a:gdLst>
                    <a:gd name="T0" fmla="*/ 1058 w 1228"/>
                    <a:gd name="T1" fmla="*/ 0 h 709"/>
                    <a:gd name="T2" fmla="*/ 77 w 1228"/>
                    <a:gd name="T3" fmla="*/ 509 h 709"/>
                    <a:gd name="T4" fmla="*/ 0 w 1228"/>
                    <a:gd name="T5" fmla="*/ 609 h 709"/>
                    <a:gd name="T6" fmla="*/ 77 w 1228"/>
                    <a:gd name="T7" fmla="*/ 709 h 709"/>
                    <a:gd name="T8" fmla="*/ 77 w 1228"/>
                    <a:gd name="T9" fmla="*/ 709 h 709"/>
                    <a:gd name="T10" fmla="*/ 1228 w 1228"/>
                    <a:gd name="T11" fmla="*/ 107 h 709"/>
                    <a:gd name="T12" fmla="*/ 1108 w 1228"/>
                    <a:gd name="T13" fmla="*/ 123 h 709"/>
                    <a:gd name="T14" fmla="*/ 1058 w 1228"/>
                    <a:gd name="T15" fmla="*/ 0 h 70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8" h="709">
                      <a:moveTo>
                        <a:pt x="1058" y="0"/>
                      </a:moveTo>
                      <a:cubicBezTo>
                        <a:pt x="841" y="308"/>
                        <a:pt x="482" y="509"/>
                        <a:pt x="77" y="509"/>
                      </a:cubicBezTo>
                      <a:cubicBezTo>
                        <a:pt x="0" y="609"/>
                        <a:pt x="0" y="609"/>
                        <a:pt x="0" y="609"/>
                      </a:cubicBezTo>
                      <a:cubicBezTo>
                        <a:pt x="77" y="709"/>
                        <a:pt x="77" y="709"/>
                        <a:pt x="77" y="709"/>
                      </a:cubicBezTo>
                      <a:cubicBezTo>
                        <a:pt x="77" y="709"/>
                        <a:pt x="77" y="709"/>
                        <a:pt x="77" y="709"/>
                      </a:cubicBezTo>
                      <a:cubicBezTo>
                        <a:pt x="554" y="709"/>
                        <a:pt x="975" y="471"/>
                        <a:pt x="1228" y="107"/>
                      </a:cubicBezTo>
                      <a:cubicBezTo>
                        <a:pt x="1108" y="123"/>
                        <a:pt x="1108" y="123"/>
                        <a:pt x="1108" y="123"/>
                      </a:cubicBezTo>
                      <a:lnTo>
                        <a:pt x="1058" y="0"/>
                      </a:lnTo>
                      <a:close/>
                    </a:path>
                  </a:pathLst>
                </a:custGeom>
                <a:gradFill flip="none" rotWithShape="1">
                  <a:gsLst>
                    <a:gs pos="0">
                      <a:srgbClr val="C0C0C0"/>
                    </a:gs>
                    <a:gs pos="100000">
                      <a:srgbClr val="E6E6E6"/>
                    </a:gs>
                  </a:gsLst>
                  <a:lin ang="16200000" scaled="1"/>
                  <a:tileRect/>
                </a:gradFill>
                <a:ln w="12700" cap="flat">
                  <a:noFill/>
                  <a:prstDash val="solid"/>
                  <a:miter lim="800000"/>
                  <a:headEnd/>
                  <a:tailEnd/>
                </a:ln>
                <a:effectLst>
                  <a:outerShdw blurRad="127000" algn="ctr" rotWithShape="0">
                    <a:prstClr val="black">
                      <a:alpha val="40000"/>
                    </a:prstClr>
                  </a:outerShdw>
                </a:effectLst>
                <a:scene3d>
                  <a:camera prst="orthographicFront"/>
                  <a:lightRig rig="threePt" dir="t"/>
                </a:scene3d>
                <a:sp3d>
                  <a:bevelT prst="coolSlant"/>
                </a:sp3d>
              </p:spPr>
              <p:txBody>
                <a:bodyPr vert="horz" wrap="square" lIns="91440" tIns="45720" rIns="91440" bIns="45720" numCol="1" anchor="t" anchorCtr="0" compatLnSpc="1">
                  <a:prstTxWarp prst="textNoShape">
                    <a:avLst/>
                  </a:prstTxWarp>
                </a:bodyPr>
                <a:lstStyle/>
                <a:p>
                  <a:pPr algn="ctr"/>
                  <a:endParaRPr lang="de-DE" dirty="0">
                    <a:solidFill>
                      <a:prstClr val="black"/>
                    </a:solidFill>
                  </a:endParaRPr>
                </a:p>
              </p:txBody>
            </p:sp>
          </p:grpSp>
          <p:grpSp>
            <p:nvGrpSpPr>
              <p:cNvPr id="22" name="Gruppieren 37"/>
              <p:cNvGrpSpPr/>
              <p:nvPr/>
            </p:nvGrpSpPr>
            <p:grpSpPr>
              <a:xfrm>
                <a:off x="3194051" y="2303463"/>
                <a:ext cx="2752725" cy="2749550"/>
                <a:chOff x="3194051" y="2303463"/>
                <a:chExt cx="2752725" cy="2749550"/>
              </a:xfrm>
              <a:solidFill>
                <a:schemeClr val="accent1"/>
              </a:solidFill>
            </p:grpSpPr>
            <p:sp>
              <p:nvSpPr>
                <p:cNvPr id="23" name="Freeform 156"/>
                <p:cNvSpPr>
                  <a:spLocks/>
                </p:cNvSpPr>
                <p:nvPr/>
              </p:nvSpPr>
              <p:spPr bwMode="auto">
                <a:xfrm>
                  <a:off x="3194051" y="2303463"/>
                  <a:ext cx="1306513" cy="2000250"/>
                </a:xfrm>
                <a:custGeom>
                  <a:avLst/>
                  <a:gdLst>
                    <a:gd name="T0" fmla="*/ 600 w 1032"/>
                    <a:gd name="T1" fmla="*/ 1087 h 1582"/>
                    <a:gd name="T2" fmla="*/ 1032 w 1032"/>
                    <a:gd name="T3" fmla="*/ 602 h 1582"/>
                    <a:gd name="T4" fmla="*/ 1032 w 1032"/>
                    <a:gd name="T5" fmla="*/ 0 h 1582"/>
                    <a:gd name="T6" fmla="*/ 0 w 1032"/>
                    <a:gd name="T7" fmla="*/ 1087 h 1582"/>
                    <a:gd name="T8" fmla="*/ 119 w 1032"/>
                    <a:gd name="T9" fmla="*/ 1582 h 1582"/>
                    <a:gd name="T10" fmla="*/ 640 w 1032"/>
                    <a:gd name="T11" fmla="*/ 1281 h 1582"/>
                    <a:gd name="T12" fmla="*/ 600 w 1032"/>
                    <a:gd name="T13" fmla="*/ 1087 h 1582"/>
                  </a:gdLst>
                  <a:ahLst/>
                  <a:cxnLst>
                    <a:cxn ang="0">
                      <a:pos x="T0" y="T1"/>
                    </a:cxn>
                    <a:cxn ang="0">
                      <a:pos x="T2" y="T3"/>
                    </a:cxn>
                    <a:cxn ang="0">
                      <a:pos x="T4" y="T5"/>
                    </a:cxn>
                    <a:cxn ang="0">
                      <a:pos x="T6" y="T7"/>
                    </a:cxn>
                    <a:cxn ang="0">
                      <a:pos x="T8" y="T9"/>
                    </a:cxn>
                    <a:cxn ang="0">
                      <a:pos x="T10" y="T11"/>
                    </a:cxn>
                    <a:cxn ang="0">
                      <a:pos x="T12" y="T13"/>
                    </a:cxn>
                  </a:cxnLst>
                  <a:rect l="0" t="0" r="r" b="b"/>
                  <a:pathLst>
                    <a:path w="1032" h="1582">
                      <a:moveTo>
                        <a:pt x="600" y="1087"/>
                      </a:moveTo>
                      <a:cubicBezTo>
                        <a:pt x="600" y="836"/>
                        <a:pt x="789" y="630"/>
                        <a:pt x="1032" y="602"/>
                      </a:cubicBezTo>
                      <a:cubicBezTo>
                        <a:pt x="1032" y="0"/>
                        <a:pt x="1032" y="0"/>
                        <a:pt x="1032" y="0"/>
                      </a:cubicBezTo>
                      <a:cubicBezTo>
                        <a:pt x="457" y="29"/>
                        <a:pt x="0" y="505"/>
                        <a:pt x="0" y="1087"/>
                      </a:cubicBezTo>
                      <a:cubicBezTo>
                        <a:pt x="0" y="1265"/>
                        <a:pt x="43" y="1434"/>
                        <a:pt x="119" y="1582"/>
                      </a:cubicBezTo>
                      <a:cubicBezTo>
                        <a:pt x="640" y="1281"/>
                        <a:pt x="640" y="1281"/>
                        <a:pt x="640" y="1281"/>
                      </a:cubicBezTo>
                      <a:cubicBezTo>
                        <a:pt x="614" y="1222"/>
                        <a:pt x="600" y="1156"/>
                        <a:pt x="600" y="1087"/>
                      </a:cubicBezTo>
                      <a:close/>
                    </a:path>
                  </a:pathLst>
                </a:custGeom>
                <a:gradFill flip="none" rotWithShape="1">
                  <a:gsLst>
                    <a:gs pos="0">
                      <a:srgbClr val="969696"/>
                    </a:gs>
                    <a:gs pos="100000">
                      <a:srgbClr val="C8C8C8"/>
                    </a:gs>
                  </a:gsLst>
                  <a:lin ang="16200000" scaled="1"/>
                  <a:tileRect/>
                </a:gradFill>
                <a:ln w="12700" cap="flat">
                  <a:noFill/>
                  <a:prstDash val="solid"/>
                  <a:miter lim="800000"/>
                  <a:headEnd/>
                  <a:tailEnd/>
                </a:ln>
                <a:effectLst>
                  <a:outerShdw blurRad="127000" algn="ctr" rotWithShape="0">
                    <a:prstClr val="black">
                      <a:alpha val="40000"/>
                    </a:prstClr>
                  </a:outerShdw>
                </a:effectLst>
                <a:scene3d>
                  <a:camera prst="orthographicFront"/>
                  <a:lightRig rig="threePt" dir="t"/>
                </a:scene3d>
                <a:sp3d>
                  <a:bevelT prst="coolSlant"/>
                </a:sp3d>
              </p:spPr>
              <p:txBody>
                <a:bodyPr vert="horz" wrap="square" lIns="91440" tIns="45720" rIns="91440" bIns="45720" numCol="1" anchor="t" anchorCtr="0" compatLnSpc="1">
                  <a:prstTxWarp prst="textNoShape">
                    <a:avLst/>
                  </a:prstTxWarp>
                </a:bodyPr>
                <a:lstStyle/>
                <a:p>
                  <a:pPr algn="ctr"/>
                  <a:endParaRPr lang="de-DE" dirty="0">
                    <a:solidFill>
                      <a:prstClr val="black"/>
                    </a:solidFill>
                  </a:endParaRPr>
                </a:p>
              </p:txBody>
            </p:sp>
            <p:sp>
              <p:nvSpPr>
                <p:cNvPr id="24" name="Freeform 157"/>
                <p:cNvSpPr>
                  <a:spLocks/>
                </p:cNvSpPr>
                <p:nvPr/>
              </p:nvSpPr>
              <p:spPr bwMode="auto">
                <a:xfrm>
                  <a:off x="4641851" y="2303463"/>
                  <a:ext cx="1304925" cy="2000250"/>
                </a:xfrm>
                <a:custGeom>
                  <a:avLst/>
                  <a:gdLst>
                    <a:gd name="T0" fmla="*/ 432 w 1032"/>
                    <a:gd name="T1" fmla="*/ 1087 h 1582"/>
                    <a:gd name="T2" fmla="*/ 392 w 1032"/>
                    <a:gd name="T3" fmla="*/ 1281 h 1582"/>
                    <a:gd name="T4" fmla="*/ 913 w 1032"/>
                    <a:gd name="T5" fmla="*/ 1582 h 1582"/>
                    <a:gd name="T6" fmla="*/ 1032 w 1032"/>
                    <a:gd name="T7" fmla="*/ 1087 h 1582"/>
                    <a:gd name="T8" fmla="*/ 0 w 1032"/>
                    <a:gd name="T9" fmla="*/ 0 h 1582"/>
                    <a:gd name="T10" fmla="*/ 0 w 1032"/>
                    <a:gd name="T11" fmla="*/ 602 h 1582"/>
                    <a:gd name="T12" fmla="*/ 432 w 1032"/>
                    <a:gd name="T13" fmla="*/ 1087 h 1582"/>
                  </a:gdLst>
                  <a:ahLst/>
                  <a:cxnLst>
                    <a:cxn ang="0">
                      <a:pos x="T0" y="T1"/>
                    </a:cxn>
                    <a:cxn ang="0">
                      <a:pos x="T2" y="T3"/>
                    </a:cxn>
                    <a:cxn ang="0">
                      <a:pos x="T4" y="T5"/>
                    </a:cxn>
                    <a:cxn ang="0">
                      <a:pos x="T6" y="T7"/>
                    </a:cxn>
                    <a:cxn ang="0">
                      <a:pos x="T8" y="T9"/>
                    </a:cxn>
                    <a:cxn ang="0">
                      <a:pos x="T10" y="T11"/>
                    </a:cxn>
                    <a:cxn ang="0">
                      <a:pos x="T12" y="T13"/>
                    </a:cxn>
                  </a:cxnLst>
                  <a:rect l="0" t="0" r="r" b="b"/>
                  <a:pathLst>
                    <a:path w="1032" h="1582">
                      <a:moveTo>
                        <a:pt x="432" y="1087"/>
                      </a:moveTo>
                      <a:cubicBezTo>
                        <a:pt x="432" y="1156"/>
                        <a:pt x="418" y="1222"/>
                        <a:pt x="392" y="1281"/>
                      </a:cubicBezTo>
                      <a:cubicBezTo>
                        <a:pt x="913" y="1582"/>
                        <a:pt x="913" y="1582"/>
                        <a:pt x="913" y="1582"/>
                      </a:cubicBezTo>
                      <a:cubicBezTo>
                        <a:pt x="989" y="1434"/>
                        <a:pt x="1032" y="1265"/>
                        <a:pt x="1032" y="1087"/>
                      </a:cubicBezTo>
                      <a:cubicBezTo>
                        <a:pt x="1032" y="505"/>
                        <a:pt x="575" y="29"/>
                        <a:pt x="0" y="0"/>
                      </a:cubicBezTo>
                      <a:cubicBezTo>
                        <a:pt x="0" y="602"/>
                        <a:pt x="0" y="602"/>
                        <a:pt x="0" y="602"/>
                      </a:cubicBezTo>
                      <a:cubicBezTo>
                        <a:pt x="243" y="630"/>
                        <a:pt x="432" y="836"/>
                        <a:pt x="432" y="1087"/>
                      </a:cubicBezTo>
                      <a:close/>
                    </a:path>
                  </a:pathLst>
                </a:custGeom>
                <a:solidFill>
                  <a:srgbClr val="158962"/>
                </a:solidFill>
                <a:ln w="12700" cap="flat">
                  <a:noFill/>
                  <a:prstDash val="solid"/>
                  <a:miter lim="800000"/>
                  <a:headEnd/>
                  <a:tailEnd/>
                </a:ln>
                <a:effectLst>
                  <a:outerShdw blurRad="127000" algn="ctr" rotWithShape="0">
                    <a:prstClr val="black">
                      <a:alpha val="40000"/>
                    </a:prstClr>
                  </a:outerShdw>
                </a:effectLst>
                <a:scene3d>
                  <a:camera prst="orthographicFront"/>
                  <a:lightRig rig="threePt" dir="t"/>
                </a:scene3d>
                <a:sp3d>
                  <a:bevelT prst="coolSlant"/>
                </a:sp3d>
              </p:spPr>
              <p:txBody>
                <a:bodyPr vert="horz" wrap="square" lIns="91440" tIns="45720" rIns="91440" bIns="45720" numCol="1" anchor="t" anchorCtr="0" compatLnSpc="1">
                  <a:prstTxWarp prst="textNoShape">
                    <a:avLst/>
                  </a:prstTxWarp>
                </a:bodyPr>
                <a:lstStyle/>
                <a:p>
                  <a:pPr algn="ctr"/>
                  <a:endParaRPr lang="de-DE" dirty="0">
                    <a:solidFill>
                      <a:prstClr val="black"/>
                    </a:solidFill>
                  </a:endParaRPr>
                </a:p>
              </p:txBody>
            </p:sp>
            <p:sp>
              <p:nvSpPr>
                <p:cNvPr id="25" name="Freeform 158"/>
                <p:cNvSpPr>
                  <a:spLocks/>
                </p:cNvSpPr>
                <p:nvPr/>
              </p:nvSpPr>
              <p:spPr bwMode="auto">
                <a:xfrm>
                  <a:off x="3416301" y="4044950"/>
                  <a:ext cx="2309813" cy="1008063"/>
                </a:xfrm>
                <a:custGeom>
                  <a:avLst/>
                  <a:gdLst>
                    <a:gd name="T0" fmla="*/ 913 w 1826"/>
                    <a:gd name="T1" fmla="*/ 197 h 797"/>
                    <a:gd name="T2" fmla="*/ 521 w 1826"/>
                    <a:gd name="T3" fmla="*/ 0 h 797"/>
                    <a:gd name="T4" fmla="*/ 0 w 1826"/>
                    <a:gd name="T5" fmla="*/ 301 h 797"/>
                    <a:gd name="T6" fmla="*/ 913 w 1826"/>
                    <a:gd name="T7" fmla="*/ 797 h 797"/>
                    <a:gd name="T8" fmla="*/ 1826 w 1826"/>
                    <a:gd name="T9" fmla="*/ 301 h 797"/>
                    <a:gd name="T10" fmla="*/ 1305 w 1826"/>
                    <a:gd name="T11" fmla="*/ 0 h 797"/>
                    <a:gd name="T12" fmla="*/ 913 w 1826"/>
                    <a:gd name="T13" fmla="*/ 197 h 797"/>
                  </a:gdLst>
                  <a:ahLst/>
                  <a:cxnLst>
                    <a:cxn ang="0">
                      <a:pos x="T0" y="T1"/>
                    </a:cxn>
                    <a:cxn ang="0">
                      <a:pos x="T2" y="T3"/>
                    </a:cxn>
                    <a:cxn ang="0">
                      <a:pos x="T4" y="T5"/>
                    </a:cxn>
                    <a:cxn ang="0">
                      <a:pos x="T6" y="T7"/>
                    </a:cxn>
                    <a:cxn ang="0">
                      <a:pos x="T8" y="T9"/>
                    </a:cxn>
                    <a:cxn ang="0">
                      <a:pos x="T10" y="T11"/>
                    </a:cxn>
                    <a:cxn ang="0">
                      <a:pos x="T12" y="T13"/>
                    </a:cxn>
                  </a:cxnLst>
                  <a:rect l="0" t="0" r="r" b="b"/>
                  <a:pathLst>
                    <a:path w="1826" h="797">
                      <a:moveTo>
                        <a:pt x="913" y="197"/>
                      </a:moveTo>
                      <a:cubicBezTo>
                        <a:pt x="752" y="197"/>
                        <a:pt x="610" y="120"/>
                        <a:pt x="521" y="0"/>
                      </a:cubicBezTo>
                      <a:cubicBezTo>
                        <a:pt x="0" y="301"/>
                        <a:pt x="0" y="301"/>
                        <a:pt x="0" y="301"/>
                      </a:cubicBezTo>
                      <a:cubicBezTo>
                        <a:pt x="194" y="600"/>
                        <a:pt x="530" y="797"/>
                        <a:pt x="913" y="797"/>
                      </a:cubicBezTo>
                      <a:cubicBezTo>
                        <a:pt x="1296" y="797"/>
                        <a:pt x="1632" y="600"/>
                        <a:pt x="1826" y="301"/>
                      </a:cubicBezTo>
                      <a:cubicBezTo>
                        <a:pt x="1305" y="0"/>
                        <a:pt x="1305" y="0"/>
                        <a:pt x="1305" y="0"/>
                      </a:cubicBezTo>
                      <a:cubicBezTo>
                        <a:pt x="1216" y="120"/>
                        <a:pt x="1074" y="197"/>
                        <a:pt x="913" y="197"/>
                      </a:cubicBezTo>
                      <a:close/>
                    </a:path>
                  </a:pathLst>
                </a:custGeom>
                <a:solidFill>
                  <a:schemeClr val="accent2"/>
                </a:solidFill>
                <a:ln w="12700" cap="flat">
                  <a:noFill/>
                  <a:prstDash val="solid"/>
                  <a:miter lim="800000"/>
                  <a:headEnd/>
                  <a:tailEnd/>
                </a:ln>
                <a:effectLst>
                  <a:outerShdw blurRad="127000" algn="ctr" rotWithShape="0">
                    <a:prstClr val="black">
                      <a:alpha val="40000"/>
                    </a:prstClr>
                  </a:outerShdw>
                </a:effectLst>
                <a:scene3d>
                  <a:camera prst="orthographicFront"/>
                  <a:lightRig rig="threePt" dir="t"/>
                </a:scene3d>
                <a:sp3d>
                  <a:bevelT prst="coolSlant"/>
                </a:sp3d>
              </p:spPr>
              <p:txBody>
                <a:bodyPr vert="horz" wrap="square" lIns="91440" tIns="45720" rIns="91440" bIns="45720" numCol="1" anchor="t" anchorCtr="0" compatLnSpc="1">
                  <a:prstTxWarp prst="textNoShape">
                    <a:avLst/>
                  </a:prstTxWarp>
                </a:bodyPr>
                <a:lstStyle/>
                <a:p>
                  <a:pPr algn="ctr"/>
                  <a:endParaRPr lang="de-DE" dirty="0">
                    <a:solidFill>
                      <a:prstClr val="black"/>
                    </a:solidFill>
                  </a:endParaRPr>
                </a:p>
              </p:txBody>
            </p:sp>
          </p:grpSp>
        </p:grpSp>
        <p:sp>
          <p:nvSpPr>
            <p:cNvPr id="18" name="Textfeld 32"/>
            <p:cNvSpPr txBox="1"/>
            <p:nvPr/>
          </p:nvSpPr>
          <p:spPr>
            <a:xfrm rot="3600000">
              <a:off x="4014596" y="2687103"/>
              <a:ext cx="1560852" cy="1740420"/>
            </a:xfrm>
            <a:prstGeom prst="rect">
              <a:avLst/>
            </a:prstGeom>
            <a:noFill/>
          </p:spPr>
          <p:txBody>
            <a:bodyPr wrap="none" lIns="0" tIns="0" rIns="0" bIns="0" rtlCol="0" anchor="ctr" anchorCtr="0">
              <a:prstTxWarp prst="textArchUp">
                <a:avLst/>
              </a:prstTxWarp>
              <a:spAutoFit/>
            </a:bodyPr>
            <a:lstStyle/>
            <a:p>
              <a:pPr algn="ctr"/>
              <a:endParaRPr lang="en-US" b="1" dirty="0">
                <a:solidFill>
                  <a:srgbClr val="FFFFFF"/>
                </a:solidFill>
                <a:effectLst>
                  <a:outerShdw blurRad="190500" algn="ctr" rotWithShape="0">
                    <a:prstClr val="black">
                      <a:alpha val="50000"/>
                    </a:prstClr>
                  </a:outerShdw>
                </a:effectLst>
                <a:cs typeface="Arial" charset="0"/>
              </a:endParaRPr>
            </a:p>
          </p:txBody>
        </p:sp>
        <p:sp>
          <p:nvSpPr>
            <p:cNvPr id="19" name="Textfeld 33"/>
            <p:cNvSpPr txBox="1"/>
            <p:nvPr/>
          </p:nvSpPr>
          <p:spPr>
            <a:xfrm rot="18000000">
              <a:off x="3574782" y="2765546"/>
              <a:ext cx="1705474" cy="1681823"/>
            </a:xfrm>
            <a:prstGeom prst="rect">
              <a:avLst/>
            </a:prstGeom>
            <a:noFill/>
          </p:spPr>
          <p:txBody>
            <a:bodyPr wrap="none" lIns="0" tIns="0" rIns="0" bIns="0" rtlCol="0" anchor="ctr" anchorCtr="0">
              <a:prstTxWarp prst="textArchUp">
                <a:avLst/>
              </a:prstTxWarp>
              <a:spAutoFit/>
            </a:bodyPr>
            <a:lstStyle/>
            <a:p>
              <a:pPr algn="ctr"/>
              <a:endParaRPr lang="en-US" b="1" dirty="0">
                <a:solidFill>
                  <a:srgbClr val="FFFFFF"/>
                </a:solidFill>
                <a:effectLst>
                  <a:outerShdw blurRad="190500" algn="ctr" rotWithShape="0">
                    <a:prstClr val="black">
                      <a:alpha val="50000"/>
                    </a:prstClr>
                  </a:outerShdw>
                </a:effectLst>
                <a:cs typeface="Arial" charset="0"/>
              </a:endParaRPr>
            </a:p>
          </p:txBody>
        </p:sp>
        <p:sp>
          <p:nvSpPr>
            <p:cNvPr id="20" name="Textfeld 34"/>
            <p:cNvSpPr txBox="1"/>
            <p:nvPr/>
          </p:nvSpPr>
          <p:spPr>
            <a:xfrm>
              <a:off x="3735388" y="3061982"/>
              <a:ext cx="1671638" cy="1626704"/>
            </a:xfrm>
            <a:prstGeom prst="rect">
              <a:avLst/>
            </a:prstGeom>
            <a:noFill/>
          </p:spPr>
          <p:txBody>
            <a:bodyPr wrap="none" lIns="0" tIns="0" rIns="0" bIns="0" rtlCol="0" anchor="ctr" anchorCtr="0">
              <a:prstTxWarp prst="textArchDown">
                <a:avLst/>
              </a:prstTxWarp>
              <a:spAutoFit/>
            </a:bodyPr>
            <a:lstStyle/>
            <a:p>
              <a:pPr algn="ctr"/>
              <a:endParaRPr lang="en-US" b="1" dirty="0">
                <a:solidFill>
                  <a:srgbClr val="000000"/>
                </a:solidFill>
                <a:cs typeface="Arial" charset="0"/>
              </a:endParaRPr>
            </a:p>
          </p:txBody>
        </p:sp>
      </p:grpSp>
    </p:spTree>
    <p:extLst>
      <p:ext uri="{BB962C8B-B14F-4D97-AF65-F5344CB8AC3E}">
        <p14:creationId xmlns:p14="http://schemas.microsoft.com/office/powerpoint/2010/main" val="2886442999"/>
      </p:ext>
    </p:extLst>
  </p:cSld>
  <p:clrMapOvr>
    <a:masterClrMapping/>
  </p:clrMapOvr>
  <mc:AlternateContent xmlns:mc="http://schemas.openxmlformats.org/markup-compatibility/2006" xmlns:p14="http://schemas.microsoft.com/office/powerpoint/2010/main">
    <mc:Choice Requires="p14">
      <p:transition spd="slow" p14:dur="2000" advTm="25000"/>
    </mc:Choice>
    <mc:Fallback xmlns="">
      <p:transition spd="slow" advTm="25000"/>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pieren 7"/>
          <p:cNvGrpSpPr/>
          <p:nvPr/>
        </p:nvGrpSpPr>
        <p:grpSpPr>
          <a:xfrm flipV="1">
            <a:off x="0" y="100171"/>
            <a:ext cx="5330825" cy="554038"/>
            <a:chOff x="-15876" y="2994005"/>
            <a:chExt cx="12891701" cy="766736"/>
          </a:xfrm>
          <a:solidFill>
            <a:srgbClr val="1B835B"/>
          </a:solidFill>
        </p:grpSpPr>
        <p:sp>
          <p:nvSpPr>
            <p:cNvPr id="3" name="Freeform 7"/>
            <p:cNvSpPr>
              <a:spLocks/>
            </p:cNvSpPr>
            <p:nvPr/>
          </p:nvSpPr>
          <p:spPr bwMode="auto">
            <a:xfrm>
              <a:off x="-15876" y="3140102"/>
              <a:ext cx="9767637" cy="474541"/>
            </a:xfrm>
            <a:custGeom>
              <a:avLst/>
              <a:gdLst>
                <a:gd name="T0" fmla="*/ 0 w 2212"/>
                <a:gd name="T1" fmla="*/ 46 h 207"/>
                <a:gd name="T2" fmla="*/ 0 w 2212"/>
                <a:gd name="T3" fmla="*/ 58 h 207"/>
                <a:gd name="T4" fmla="*/ 281 w 2212"/>
                <a:gd name="T5" fmla="*/ 32 h 207"/>
                <a:gd name="T6" fmla="*/ 738 w 2212"/>
                <a:gd name="T7" fmla="*/ 110 h 207"/>
                <a:gd name="T8" fmla="*/ 1095 w 2212"/>
                <a:gd name="T9" fmla="*/ 179 h 207"/>
                <a:gd name="T10" fmla="*/ 1460 w 2212"/>
                <a:gd name="T11" fmla="*/ 202 h 207"/>
                <a:gd name="T12" fmla="*/ 1924 w 2212"/>
                <a:gd name="T13" fmla="*/ 137 h 207"/>
                <a:gd name="T14" fmla="*/ 2212 w 2212"/>
                <a:gd name="T15" fmla="*/ 30 h 207"/>
                <a:gd name="T16" fmla="*/ 1916 w 2212"/>
                <a:gd name="T17" fmla="*/ 107 h 207"/>
                <a:gd name="T18" fmla="*/ 1459 w 2212"/>
                <a:gd name="T19" fmla="*/ 171 h 207"/>
                <a:gd name="T20" fmla="*/ 1100 w 2212"/>
                <a:gd name="T21" fmla="*/ 148 h 207"/>
                <a:gd name="T22" fmla="*/ 744 w 2212"/>
                <a:gd name="T23" fmla="*/ 80 h 207"/>
                <a:gd name="T24" fmla="*/ 282 w 2212"/>
                <a:gd name="T25" fmla="*/ 1 h 207"/>
                <a:gd name="T26" fmla="*/ 0 w 2212"/>
                <a:gd name="T27" fmla="*/ 46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12" h="207">
                  <a:moveTo>
                    <a:pt x="0" y="46"/>
                  </a:moveTo>
                  <a:cubicBezTo>
                    <a:pt x="0" y="58"/>
                    <a:pt x="0" y="58"/>
                    <a:pt x="0" y="58"/>
                  </a:cubicBezTo>
                  <a:cubicBezTo>
                    <a:pt x="105" y="39"/>
                    <a:pt x="156" y="30"/>
                    <a:pt x="281" y="32"/>
                  </a:cubicBezTo>
                  <a:cubicBezTo>
                    <a:pt x="416" y="40"/>
                    <a:pt x="551" y="73"/>
                    <a:pt x="738" y="110"/>
                  </a:cubicBezTo>
                  <a:cubicBezTo>
                    <a:pt x="924" y="149"/>
                    <a:pt x="1095" y="179"/>
                    <a:pt x="1095" y="179"/>
                  </a:cubicBezTo>
                  <a:cubicBezTo>
                    <a:pt x="1095" y="179"/>
                    <a:pt x="1268" y="207"/>
                    <a:pt x="1460" y="202"/>
                  </a:cubicBezTo>
                  <a:cubicBezTo>
                    <a:pt x="1652" y="202"/>
                    <a:pt x="1858" y="156"/>
                    <a:pt x="1924" y="137"/>
                  </a:cubicBezTo>
                  <a:cubicBezTo>
                    <a:pt x="2048" y="104"/>
                    <a:pt x="2115" y="76"/>
                    <a:pt x="2212" y="30"/>
                  </a:cubicBezTo>
                  <a:cubicBezTo>
                    <a:pt x="2108" y="57"/>
                    <a:pt x="2039" y="75"/>
                    <a:pt x="1916" y="107"/>
                  </a:cubicBezTo>
                  <a:cubicBezTo>
                    <a:pt x="1850" y="126"/>
                    <a:pt x="1648" y="171"/>
                    <a:pt x="1459" y="171"/>
                  </a:cubicBezTo>
                  <a:cubicBezTo>
                    <a:pt x="1270" y="176"/>
                    <a:pt x="1099" y="148"/>
                    <a:pt x="1100" y="148"/>
                  </a:cubicBezTo>
                  <a:cubicBezTo>
                    <a:pt x="1100" y="148"/>
                    <a:pt x="930" y="118"/>
                    <a:pt x="744" y="80"/>
                  </a:cubicBezTo>
                  <a:cubicBezTo>
                    <a:pt x="558" y="43"/>
                    <a:pt x="388" y="6"/>
                    <a:pt x="282" y="1"/>
                  </a:cubicBezTo>
                  <a:cubicBezTo>
                    <a:pt x="189" y="0"/>
                    <a:pt x="75" y="9"/>
                    <a:pt x="0" y="46"/>
                  </a:cubicBezTo>
                  <a:close/>
                </a:path>
              </a:pathLst>
            </a:custGeom>
            <a:solidFill>
              <a:srgbClr val="FF0000"/>
            </a:solidFill>
            <a:ln/>
            <a:extLst/>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t" anchorCtr="0" compatLnSpc="1">
              <a:prstTxWarp prst="textNoShape">
                <a:avLst/>
              </a:prstTxWarp>
            </a:bodyPr>
            <a:lstStyle/>
            <a:p>
              <a:endParaRPr lang="en-US" dirty="0"/>
            </a:p>
          </p:txBody>
        </p:sp>
        <p:sp>
          <p:nvSpPr>
            <p:cNvPr id="4" name="Freeform 8"/>
            <p:cNvSpPr>
              <a:spLocks/>
            </p:cNvSpPr>
            <p:nvPr/>
          </p:nvSpPr>
          <p:spPr bwMode="auto">
            <a:xfrm>
              <a:off x="-15875" y="2994005"/>
              <a:ext cx="12891700" cy="766736"/>
            </a:xfrm>
            <a:custGeom>
              <a:avLst/>
              <a:gdLst>
                <a:gd name="T0" fmla="*/ 0 w 3260"/>
                <a:gd name="T1" fmla="*/ 181 h 257"/>
                <a:gd name="T2" fmla="*/ 0 w 3260"/>
                <a:gd name="T3" fmla="*/ 195 h 257"/>
                <a:gd name="T4" fmla="*/ 441 w 3260"/>
                <a:gd name="T5" fmla="*/ 134 h 257"/>
                <a:gd name="T6" fmla="*/ 1106 w 3260"/>
                <a:gd name="T7" fmla="*/ 44 h 257"/>
                <a:gd name="T8" fmla="*/ 1629 w 3260"/>
                <a:gd name="T9" fmla="*/ 64 h 257"/>
                <a:gd name="T10" fmla="*/ 2148 w 3260"/>
                <a:gd name="T11" fmla="*/ 136 h 257"/>
                <a:gd name="T12" fmla="*/ 2816 w 3260"/>
                <a:gd name="T13" fmla="*/ 240 h 257"/>
                <a:gd name="T14" fmla="*/ 3260 w 3260"/>
                <a:gd name="T15" fmla="*/ 221 h 257"/>
                <a:gd name="T16" fmla="*/ 2819 w 3260"/>
                <a:gd name="T17" fmla="*/ 209 h 257"/>
                <a:gd name="T18" fmla="*/ 2153 w 3260"/>
                <a:gd name="T19" fmla="*/ 105 h 257"/>
                <a:gd name="T20" fmla="*/ 1632 w 3260"/>
                <a:gd name="T21" fmla="*/ 33 h 257"/>
                <a:gd name="T22" fmla="*/ 1105 w 3260"/>
                <a:gd name="T23" fmla="*/ 12 h 257"/>
                <a:gd name="T24" fmla="*/ 434 w 3260"/>
                <a:gd name="T25" fmla="*/ 104 h 257"/>
                <a:gd name="T26" fmla="*/ 0 w 3260"/>
                <a:gd name="T27" fmla="*/ 181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60" h="257">
                  <a:moveTo>
                    <a:pt x="0" y="181"/>
                  </a:moveTo>
                  <a:cubicBezTo>
                    <a:pt x="0" y="195"/>
                    <a:pt x="0" y="195"/>
                    <a:pt x="0" y="195"/>
                  </a:cubicBezTo>
                  <a:cubicBezTo>
                    <a:pt x="114" y="194"/>
                    <a:pt x="295" y="166"/>
                    <a:pt x="441" y="134"/>
                  </a:cubicBezTo>
                  <a:cubicBezTo>
                    <a:pt x="538" y="110"/>
                    <a:pt x="832" y="51"/>
                    <a:pt x="1106" y="44"/>
                  </a:cubicBezTo>
                  <a:cubicBezTo>
                    <a:pt x="1380" y="32"/>
                    <a:pt x="1629" y="65"/>
                    <a:pt x="1629" y="64"/>
                  </a:cubicBezTo>
                  <a:cubicBezTo>
                    <a:pt x="1629" y="63"/>
                    <a:pt x="1877" y="91"/>
                    <a:pt x="2148" y="136"/>
                  </a:cubicBezTo>
                  <a:cubicBezTo>
                    <a:pt x="2420" y="177"/>
                    <a:pt x="2715" y="233"/>
                    <a:pt x="2816" y="240"/>
                  </a:cubicBezTo>
                  <a:cubicBezTo>
                    <a:pt x="3001" y="257"/>
                    <a:pt x="3108" y="250"/>
                    <a:pt x="3260" y="221"/>
                  </a:cubicBezTo>
                  <a:cubicBezTo>
                    <a:pt x="3106" y="230"/>
                    <a:pt x="3002" y="226"/>
                    <a:pt x="2819" y="209"/>
                  </a:cubicBezTo>
                  <a:cubicBezTo>
                    <a:pt x="2720" y="202"/>
                    <a:pt x="2426" y="147"/>
                    <a:pt x="2153" y="105"/>
                  </a:cubicBezTo>
                  <a:cubicBezTo>
                    <a:pt x="1882" y="60"/>
                    <a:pt x="1632" y="32"/>
                    <a:pt x="1632" y="33"/>
                  </a:cubicBezTo>
                  <a:cubicBezTo>
                    <a:pt x="1632" y="34"/>
                    <a:pt x="1382" y="0"/>
                    <a:pt x="1105" y="12"/>
                  </a:cubicBezTo>
                  <a:cubicBezTo>
                    <a:pt x="828" y="19"/>
                    <a:pt x="531" y="79"/>
                    <a:pt x="434" y="104"/>
                  </a:cubicBezTo>
                  <a:cubicBezTo>
                    <a:pt x="255" y="143"/>
                    <a:pt x="154" y="169"/>
                    <a:pt x="0" y="181"/>
                  </a:cubicBezTo>
                  <a:close/>
                </a:path>
              </a:pathLst>
            </a:custGeom>
            <a:grpFill/>
            <a:ln/>
            <a:extLst/>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anchor="t" anchorCtr="0" compatLnSpc="1">
              <a:prstTxWarp prst="textNoShape">
                <a:avLst/>
              </a:prstTxWarp>
            </a:bodyPr>
            <a:lstStyle/>
            <a:p>
              <a:endParaRPr lang="en-US" dirty="0"/>
            </a:p>
          </p:txBody>
        </p:sp>
      </p:grpSp>
      <p:graphicFrame>
        <p:nvGraphicFramePr>
          <p:cNvPr id="5" name="Diagram 4"/>
          <p:cNvGraphicFramePr/>
          <p:nvPr>
            <p:extLst>
              <p:ext uri="{D42A27DB-BD31-4B8C-83A1-F6EECF244321}">
                <p14:modId xmlns:p14="http://schemas.microsoft.com/office/powerpoint/2010/main" val="4186088033"/>
              </p:ext>
            </p:extLst>
          </p:nvPr>
        </p:nvGraphicFramePr>
        <p:xfrm>
          <a:off x="227012" y="912178"/>
          <a:ext cx="3886200" cy="637444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8" name="Picture 7"/>
          <p:cNvPicPr/>
          <p:nvPr/>
        </p:nvPicPr>
        <p:blipFill>
          <a:blip r:embed="rId7" cstate="print">
            <a:extLst>
              <a:ext uri="{28A0092B-C50C-407E-A947-70E740481C1C}">
                <a14:useLocalDpi xmlns:a14="http://schemas.microsoft.com/office/drawing/2010/main" val="0"/>
              </a:ext>
            </a:extLst>
          </a:blip>
          <a:stretch>
            <a:fillRect/>
          </a:stretch>
        </p:blipFill>
        <p:spPr>
          <a:xfrm>
            <a:off x="3884612" y="5381625"/>
            <a:ext cx="1752600" cy="2291400"/>
          </a:xfrm>
          <a:prstGeom prst="rect">
            <a:avLst/>
          </a:prstGeom>
        </p:spPr>
      </p:pic>
      <p:sp>
        <p:nvSpPr>
          <p:cNvPr id="9" name="TextBox 8"/>
          <p:cNvSpPr txBox="1"/>
          <p:nvPr/>
        </p:nvSpPr>
        <p:spPr>
          <a:xfrm>
            <a:off x="4333911" y="6507004"/>
            <a:ext cx="247175" cy="246221"/>
          </a:xfrm>
          <a:prstGeom prst="rect">
            <a:avLst/>
          </a:prstGeom>
          <a:noFill/>
        </p:spPr>
        <p:txBody>
          <a:bodyPr wrap="square" lIns="0" tIns="0" rIns="0" bIns="0" rtlCol="0">
            <a:spAutoFit/>
          </a:bodyPr>
          <a:lstStyle/>
          <a:p>
            <a:r>
              <a:rPr lang="ro-RO" sz="400" b="1" i="1" dirty="0" smtClean="0">
                <a:latin typeface="Arial Narrow" panose="020B0606020202030204" pitchFamily="34" charset="0"/>
              </a:rPr>
              <a:t>Acesta este ciclul politicii publice?</a:t>
            </a:r>
            <a:endParaRPr lang="en-GB" sz="400" b="1" i="1" dirty="0">
              <a:latin typeface="Arial Narrow" panose="020B0606020202030204" pitchFamily="34" charset="0"/>
            </a:endParaRPr>
          </a:p>
        </p:txBody>
      </p:sp>
    </p:spTree>
    <p:extLst>
      <p:ext uri="{BB962C8B-B14F-4D97-AF65-F5344CB8AC3E}">
        <p14:creationId xmlns:p14="http://schemas.microsoft.com/office/powerpoint/2010/main" val="3331969959"/>
      </p:ext>
    </p:extLst>
  </p:cSld>
  <p:clrMapOvr>
    <a:masterClrMapping/>
  </p:clrMapOvr>
  <mc:AlternateContent xmlns:mc="http://schemas.openxmlformats.org/markup-compatibility/2006" xmlns:p14="http://schemas.microsoft.com/office/powerpoint/2010/main">
    <mc:Choice Requires="p14">
      <p:transition spd="slow" p14:dur="2000" advTm="25000"/>
    </mc:Choice>
    <mc:Fallback xmlns="">
      <p:transition spd="slow" advTm="25000"/>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pieren 7"/>
          <p:cNvGrpSpPr/>
          <p:nvPr/>
        </p:nvGrpSpPr>
        <p:grpSpPr>
          <a:xfrm flipV="1">
            <a:off x="0" y="100171"/>
            <a:ext cx="5330825" cy="554038"/>
            <a:chOff x="-15876" y="2994005"/>
            <a:chExt cx="12891701" cy="766736"/>
          </a:xfrm>
          <a:solidFill>
            <a:srgbClr val="1B835B"/>
          </a:solidFill>
        </p:grpSpPr>
        <p:sp>
          <p:nvSpPr>
            <p:cNvPr id="3" name="Freeform 7"/>
            <p:cNvSpPr>
              <a:spLocks/>
            </p:cNvSpPr>
            <p:nvPr/>
          </p:nvSpPr>
          <p:spPr bwMode="auto">
            <a:xfrm>
              <a:off x="-15876" y="3140102"/>
              <a:ext cx="9767637" cy="474541"/>
            </a:xfrm>
            <a:custGeom>
              <a:avLst/>
              <a:gdLst>
                <a:gd name="T0" fmla="*/ 0 w 2212"/>
                <a:gd name="T1" fmla="*/ 46 h 207"/>
                <a:gd name="T2" fmla="*/ 0 w 2212"/>
                <a:gd name="T3" fmla="*/ 58 h 207"/>
                <a:gd name="T4" fmla="*/ 281 w 2212"/>
                <a:gd name="T5" fmla="*/ 32 h 207"/>
                <a:gd name="T6" fmla="*/ 738 w 2212"/>
                <a:gd name="T7" fmla="*/ 110 h 207"/>
                <a:gd name="T8" fmla="*/ 1095 w 2212"/>
                <a:gd name="T9" fmla="*/ 179 h 207"/>
                <a:gd name="T10" fmla="*/ 1460 w 2212"/>
                <a:gd name="T11" fmla="*/ 202 h 207"/>
                <a:gd name="T12" fmla="*/ 1924 w 2212"/>
                <a:gd name="T13" fmla="*/ 137 h 207"/>
                <a:gd name="T14" fmla="*/ 2212 w 2212"/>
                <a:gd name="T15" fmla="*/ 30 h 207"/>
                <a:gd name="T16" fmla="*/ 1916 w 2212"/>
                <a:gd name="T17" fmla="*/ 107 h 207"/>
                <a:gd name="T18" fmla="*/ 1459 w 2212"/>
                <a:gd name="T19" fmla="*/ 171 h 207"/>
                <a:gd name="T20" fmla="*/ 1100 w 2212"/>
                <a:gd name="T21" fmla="*/ 148 h 207"/>
                <a:gd name="T22" fmla="*/ 744 w 2212"/>
                <a:gd name="T23" fmla="*/ 80 h 207"/>
                <a:gd name="T24" fmla="*/ 282 w 2212"/>
                <a:gd name="T25" fmla="*/ 1 h 207"/>
                <a:gd name="T26" fmla="*/ 0 w 2212"/>
                <a:gd name="T27" fmla="*/ 46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12" h="207">
                  <a:moveTo>
                    <a:pt x="0" y="46"/>
                  </a:moveTo>
                  <a:cubicBezTo>
                    <a:pt x="0" y="58"/>
                    <a:pt x="0" y="58"/>
                    <a:pt x="0" y="58"/>
                  </a:cubicBezTo>
                  <a:cubicBezTo>
                    <a:pt x="105" y="39"/>
                    <a:pt x="156" y="30"/>
                    <a:pt x="281" y="32"/>
                  </a:cubicBezTo>
                  <a:cubicBezTo>
                    <a:pt x="416" y="40"/>
                    <a:pt x="551" y="73"/>
                    <a:pt x="738" y="110"/>
                  </a:cubicBezTo>
                  <a:cubicBezTo>
                    <a:pt x="924" y="149"/>
                    <a:pt x="1095" y="179"/>
                    <a:pt x="1095" y="179"/>
                  </a:cubicBezTo>
                  <a:cubicBezTo>
                    <a:pt x="1095" y="179"/>
                    <a:pt x="1268" y="207"/>
                    <a:pt x="1460" y="202"/>
                  </a:cubicBezTo>
                  <a:cubicBezTo>
                    <a:pt x="1652" y="202"/>
                    <a:pt x="1858" y="156"/>
                    <a:pt x="1924" y="137"/>
                  </a:cubicBezTo>
                  <a:cubicBezTo>
                    <a:pt x="2048" y="104"/>
                    <a:pt x="2115" y="76"/>
                    <a:pt x="2212" y="30"/>
                  </a:cubicBezTo>
                  <a:cubicBezTo>
                    <a:pt x="2108" y="57"/>
                    <a:pt x="2039" y="75"/>
                    <a:pt x="1916" y="107"/>
                  </a:cubicBezTo>
                  <a:cubicBezTo>
                    <a:pt x="1850" y="126"/>
                    <a:pt x="1648" y="171"/>
                    <a:pt x="1459" y="171"/>
                  </a:cubicBezTo>
                  <a:cubicBezTo>
                    <a:pt x="1270" y="176"/>
                    <a:pt x="1099" y="148"/>
                    <a:pt x="1100" y="148"/>
                  </a:cubicBezTo>
                  <a:cubicBezTo>
                    <a:pt x="1100" y="148"/>
                    <a:pt x="930" y="118"/>
                    <a:pt x="744" y="80"/>
                  </a:cubicBezTo>
                  <a:cubicBezTo>
                    <a:pt x="558" y="43"/>
                    <a:pt x="388" y="6"/>
                    <a:pt x="282" y="1"/>
                  </a:cubicBezTo>
                  <a:cubicBezTo>
                    <a:pt x="189" y="0"/>
                    <a:pt x="75" y="9"/>
                    <a:pt x="0" y="46"/>
                  </a:cubicBezTo>
                  <a:close/>
                </a:path>
              </a:pathLst>
            </a:custGeom>
            <a:solidFill>
              <a:srgbClr val="FF0000"/>
            </a:solidFill>
            <a:ln/>
            <a:extLst/>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t" anchorCtr="0" compatLnSpc="1">
              <a:prstTxWarp prst="textNoShape">
                <a:avLst/>
              </a:prstTxWarp>
            </a:bodyPr>
            <a:lstStyle/>
            <a:p>
              <a:endParaRPr lang="en-US" dirty="0"/>
            </a:p>
          </p:txBody>
        </p:sp>
        <p:sp>
          <p:nvSpPr>
            <p:cNvPr id="4" name="Freeform 8"/>
            <p:cNvSpPr>
              <a:spLocks/>
            </p:cNvSpPr>
            <p:nvPr/>
          </p:nvSpPr>
          <p:spPr bwMode="auto">
            <a:xfrm>
              <a:off x="-15875" y="2994005"/>
              <a:ext cx="12891700" cy="766736"/>
            </a:xfrm>
            <a:custGeom>
              <a:avLst/>
              <a:gdLst>
                <a:gd name="T0" fmla="*/ 0 w 3260"/>
                <a:gd name="T1" fmla="*/ 181 h 257"/>
                <a:gd name="T2" fmla="*/ 0 w 3260"/>
                <a:gd name="T3" fmla="*/ 195 h 257"/>
                <a:gd name="T4" fmla="*/ 441 w 3260"/>
                <a:gd name="T5" fmla="*/ 134 h 257"/>
                <a:gd name="T6" fmla="*/ 1106 w 3260"/>
                <a:gd name="T7" fmla="*/ 44 h 257"/>
                <a:gd name="T8" fmla="*/ 1629 w 3260"/>
                <a:gd name="T9" fmla="*/ 64 h 257"/>
                <a:gd name="T10" fmla="*/ 2148 w 3260"/>
                <a:gd name="T11" fmla="*/ 136 h 257"/>
                <a:gd name="T12" fmla="*/ 2816 w 3260"/>
                <a:gd name="T13" fmla="*/ 240 h 257"/>
                <a:gd name="T14" fmla="*/ 3260 w 3260"/>
                <a:gd name="T15" fmla="*/ 221 h 257"/>
                <a:gd name="T16" fmla="*/ 2819 w 3260"/>
                <a:gd name="T17" fmla="*/ 209 h 257"/>
                <a:gd name="T18" fmla="*/ 2153 w 3260"/>
                <a:gd name="T19" fmla="*/ 105 h 257"/>
                <a:gd name="T20" fmla="*/ 1632 w 3260"/>
                <a:gd name="T21" fmla="*/ 33 h 257"/>
                <a:gd name="T22" fmla="*/ 1105 w 3260"/>
                <a:gd name="T23" fmla="*/ 12 h 257"/>
                <a:gd name="T24" fmla="*/ 434 w 3260"/>
                <a:gd name="T25" fmla="*/ 104 h 257"/>
                <a:gd name="T26" fmla="*/ 0 w 3260"/>
                <a:gd name="T27" fmla="*/ 181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60" h="257">
                  <a:moveTo>
                    <a:pt x="0" y="181"/>
                  </a:moveTo>
                  <a:cubicBezTo>
                    <a:pt x="0" y="195"/>
                    <a:pt x="0" y="195"/>
                    <a:pt x="0" y="195"/>
                  </a:cubicBezTo>
                  <a:cubicBezTo>
                    <a:pt x="114" y="194"/>
                    <a:pt x="295" y="166"/>
                    <a:pt x="441" y="134"/>
                  </a:cubicBezTo>
                  <a:cubicBezTo>
                    <a:pt x="538" y="110"/>
                    <a:pt x="832" y="51"/>
                    <a:pt x="1106" y="44"/>
                  </a:cubicBezTo>
                  <a:cubicBezTo>
                    <a:pt x="1380" y="32"/>
                    <a:pt x="1629" y="65"/>
                    <a:pt x="1629" y="64"/>
                  </a:cubicBezTo>
                  <a:cubicBezTo>
                    <a:pt x="1629" y="63"/>
                    <a:pt x="1877" y="91"/>
                    <a:pt x="2148" y="136"/>
                  </a:cubicBezTo>
                  <a:cubicBezTo>
                    <a:pt x="2420" y="177"/>
                    <a:pt x="2715" y="233"/>
                    <a:pt x="2816" y="240"/>
                  </a:cubicBezTo>
                  <a:cubicBezTo>
                    <a:pt x="3001" y="257"/>
                    <a:pt x="3108" y="250"/>
                    <a:pt x="3260" y="221"/>
                  </a:cubicBezTo>
                  <a:cubicBezTo>
                    <a:pt x="3106" y="230"/>
                    <a:pt x="3002" y="226"/>
                    <a:pt x="2819" y="209"/>
                  </a:cubicBezTo>
                  <a:cubicBezTo>
                    <a:pt x="2720" y="202"/>
                    <a:pt x="2426" y="147"/>
                    <a:pt x="2153" y="105"/>
                  </a:cubicBezTo>
                  <a:cubicBezTo>
                    <a:pt x="1882" y="60"/>
                    <a:pt x="1632" y="32"/>
                    <a:pt x="1632" y="33"/>
                  </a:cubicBezTo>
                  <a:cubicBezTo>
                    <a:pt x="1632" y="34"/>
                    <a:pt x="1382" y="0"/>
                    <a:pt x="1105" y="12"/>
                  </a:cubicBezTo>
                  <a:cubicBezTo>
                    <a:pt x="828" y="19"/>
                    <a:pt x="531" y="79"/>
                    <a:pt x="434" y="104"/>
                  </a:cubicBezTo>
                  <a:cubicBezTo>
                    <a:pt x="255" y="143"/>
                    <a:pt x="154" y="169"/>
                    <a:pt x="0" y="181"/>
                  </a:cubicBezTo>
                  <a:close/>
                </a:path>
              </a:pathLst>
            </a:custGeom>
            <a:grpFill/>
            <a:ln/>
            <a:extLst/>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anchor="t" anchorCtr="0" compatLnSpc="1">
              <a:prstTxWarp prst="textNoShape">
                <a:avLst/>
              </a:prstTxWarp>
            </a:bodyPr>
            <a:lstStyle/>
            <a:p>
              <a:endParaRPr lang="en-US" dirty="0"/>
            </a:p>
          </p:txBody>
        </p:sp>
      </p:grpSp>
      <p:graphicFrame>
        <p:nvGraphicFramePr>
          <p:cNvPr id="8" name="Diagram 7"/>
          <p:cNvGraphicFramePr/>
          <p:nvPr>
            <p:extLst>
              <p:ext uri="{D42A27DB-BD31-4B8C-83A1-F6EECF244321}">
                <p14:modId xmlns:p14="http://schemas.microsoft.com/office/powerpoint/2010/main" val="3875103971"/>
              </p:ext>
            </p:extLst>
          </p:nvPr>
        </p:nvGraphicFramePr>
        <p:xfrm>
          <a:off x="227012" y="759778"/>
          <a:ext cx="4191000" cy="652684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TextBox 8"/>
          <p:cNvSpPr txBox="1"/>
          <p:nvPr/>
        </p:nvSpPr>
        <p:spPr>
          <a:xfrm>
            <a:off x="455612" y="809625"/>
            <a:ext cx="4419600" cy="707886"/>
          </a:xfrm>
          <a:prstGeom prst="rect">
            <a:avLst/>
          </a:prstGeom>
          <a:noFill/>
        </p:spPr>
        <p:txBody>
          <a:bodyPr wrap="square" rtlCol="0">
            <a:spAutoFit/>
          </a:bodyPr>
          <a:lstStyle/>
          <a:p>
            <a:pPr algn="ctr"/>
            <a:r>
              <a:rPr lang="ro-RO" sz="2000" b="1" dirty="0" smtClean="0">
                <a:solidFill>
                  <a:srgbClr val="1B835B"/>
                </a:solidFill>
                <a:latin typeface="Arial" panose="020B0604020202020204" pitchFamily="34" charset="0"/>
                <a:cs typeface="Arial" panose="020B0604020202020204" pitchFamily="34" charset="0"/>
              </a:rPr>
              <a:t>Rolul cetățenilor în procesul de politică publică locală</a:t>
            </a:r>
            <a:endParaRPr lang="ro-RO" sz="2000" b="1" dirty="0">
              <a:solidFill>
                <a:srgbClr val="1B835B"/>
              </a:solidFill>
              <a:latin typeface="Arial" panose="020B0604020202020204" pitchFamily="34" charset="0"/>
              <a:cs typeface="Arial" panose="020B0604020202020204" pitchFamily="34" charset="0"/>
            </a:endParaRPr>
          </a:p>
        </p:txBody>
      </p:sp>
      <p:pic>
        <p:nvPicPr>
          <p:cNvPr id="10" name="Picture 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960813" y="5504457"/>
            <a:ext cx="1674813" cy="2167487"/>
          </a:xfrm>
          <a:prstGeom prst="rect">
            <a:avLst/>
          </a:prstGeom>
        </p:spPr>
      </p:pic>
      <p:sp>
        <p:nvSpPr>
          <p:cNvPr id="11" name="TextBox 10"/>
          <p:cNvSpPr txBox="1"/>
          <p:nvPr/>
        </p:nvSpPr>
        <p:spPr>
          <a:xfrm>
            <a:off x="4279397" y="6412723"/>
            <a:ext cx="291015" cy="340501"/>
          </a:xfrm>
          <a:prstGeom prst="rect">
            <a:avLst/>
          </a:prstGeom>
          <a:noFill/>
        </p:spPr>
        <p:txBody>
          <a:bodyPr wrap="square" lIns="0" tIns="0" rIns="0" bIns="0" rtlCol="0">
            <a:noAutofit/>
          </a:bodyPr>
          <a:lstStyle/>
          <a:p>
            <a:r>
              <a:rPr lang="ro-RO" sz="550" b="1" i="1" dirty="0" smtClean="0">
                <a:latin typeface="Arial Narrow" panose="020B0606020202030204" pitchFamily="34" charset="0"/>
              </a:rPr>
              <a:t>Avem o voce care se face auzită. </a:t>
            </a:r>
            <a:r>
              <a:rPr lang="ro-RO" sz="550" b="1" dirty="0" smtClean="0">
                <a:latin typeface="Arial Narrow" panose="020B0606020202030204" pitchFamily="34" charset="0"/>
                <a:sym typeface="Wingdings" panose="05000000000000000000" pitchFamily="2" charset="2"/>
              </a:rPr>
              <a:t></a:t>
            </a:r>
            <a:endParaRPr lang="en-GB" sz="550" b="1" dirty="0">
              <a:latin typeface="Arial Narrow" panose="020B0606020202030204" pitchFamily="34" charset="0"/>
            </a:endParaRPr>
          </a:p>
        </p:txBody>
      </p:sp>
      <p:sp>
        <p:nvSpPr>
          <p:cNvPr id="7" name="TextBox 6"/>
          <p:cNvSpPr txBox="1"/>
          <p:nvPr/>
        </p:nvSpPr>
        <p:spPr>
          <a:xfrm>
            <a:off x="175127" y="1843752"/>
            <a:ext cx="1048911" cy="646331"/>
          </a:xfrm>
          <a:prstGeom prst="rect">
            <a:avLst/>
          </a:prstGeom>
          <a:noFill/>
        </p:spPr>
        <p:txBody>
          <a:bodyPr wrap="square" rtlCol="0">
            <a:spAutoFit/>
          </a:bodyPr>
          <a:lstStyle/>
          <a:p>
            <a:pPr lvl="0" algn="ctr"/>
            <a:r>
              <a:rPr lang="vi-VN" sz="900" b="1" dirty="0">
                <a:solidFill>
                  <a:srgbClr val="002060"/>
                </a:solidFill>
                <a:latin typeface="Arial" panose="020B0604020202020204" pitchFamily="34" charset="0"/>
                <a:cs typeface="Arial" panose="020B0604020202020204" pitchFamily="34" charset="0"/>
              </a:rPr>
              <a:t>Stabilirea agendei</a:t>
            </a:r>
            <a:r>
              <a:rPr lang="ro-RO" sz="900" b="1" dirty="0">
                <a:solidFill>
                  <a:srgbClr val="002060"/>
                </a:solidFill>
                <a:latin typeface="Arial" panose="020B0604020202020204" pitchFamily="34" charset="0"/>
                <a:cs typeface="Arial" panose="020B0604020202020204" pitchFamily="34" charset="0"/>
              </a:rPr>
              <a:t> </a:t>
            </a:r>
            <a:endParaRPr lang="ro-RO" sz="900" b="1" dirty="0" smtClean="0">
              <a:solidFill>
                <a:srgbClr val="002060"/>
              </a:solidFill>
              <a:latin typeface="Arial" panose="020B0604020202020204" pitchFamily="34" charset="0"/>
              <a:cs typeface="Arial" panose="020B0604020202020204" pitchFamily="34" charset="0"/>
            </a:endParaRPr>
          </a:p>
          <a:p>
            <a:pPr lvl="0" algn="ctr"/>
            <a:r>
              <a:rPr lang="ro-RO" sz="900" b="1" dirty="0" smtClean="0">
                <a:solidFill>
                  <a:srgbClr val="002060"/>
                </a:solidFill>
                <a:latin typeface="Arial" panose="020B0604020202020204" pitchFamily="34" charset="0"/>
                <a:cs typeface="Arial" panose="020B0604020202020204" pitchFamily="34" charset="0"/>
              </a:rPr>
              <a:t>locale</a:t>
            </a:r>
            <a:endParaRPr lang="ro-RO" sz="900" b="1" dirty="0">
              <a:solidFill>
                <a:srgbClr val="002060"/>
              </a:solidFill>
              <a:latin typeface="Arial" panose="020B0604020202020204" pitchFamily="34" charset="0"/>
              <a:cs typeface="Arial" panose="020B0604020202020204" pitchFamily="34" charset="0"/>
            </a:endParaRPr>
          </a:p>
          <a:p>
            <a:endParaRPr lang="en-GB" sz="900" dirty="0">
              <a:solidFill>
                <a:srgbClr val="002060"/>
              </a:solidFill>
              <a:latin typeface="Arial" panose="020B0604020202020204" pitchFamily="34" charset="0"/>
              <a:cs typeface="Arial" panose="020B0604020202020204" pitchFamily="34" charset="0"/>
            </a:endParaRPr>
          </a:p>
        </p:txBody>
      </p:sp>
      <p:sp>
        <p:nvSpPr>
          <p:cNvPr id="12" name="TextBox 11"/>
          <p:cNvSpPr txBox="1"/>
          <p:nvPr/>
        </p:nvSpPr>
        <p:spPr>
          <a:xfrm>
            <a:off x="684213" y="2846427"/>
            <a:ext cx="914400" cy="507831"/>
          </a:xfrm>
          <a:prstGeom prst="rect">
            <a:avLst/>
          </a:prstGeom>
          <a:noFill/>
        </p:spPr>
        <p:txBody>
          <a:bodyPr wrap="square" rtlCol="0">
            <a:spAutoFit/>
          </a:bodyPr>
          <a:lstStyle/>
          <a:p>
            <a:pPr lvl="0" algn="ctr"/>
            <a:r>
              <a:rPr lang="ro-RO" sz="900" b="1" dirty="0">
                <a:solidFill>
                  <a:srgbClr val="002060"/>
                </a:solidFill>
                <a:latin typeface="Arial" panose="020B0604020202020204" pitchFamily="34" charset="0"/>
                <a:cs typeface="Arial" panose="020B0604020202020204" pitchFamily="34" charset="0"/>
              </a:rPr>
              <a:t>Ordonarea problemelor </a:t>
            </a:r>
            <a:r>
              <a:rPr lang="ro-RO" sz="900" b="1" dirty="0" smtClean="0">
                <a:solidFill>
                  <a:srgbClr val="002060"/>
                </a:solidFill>
                <a:latin typeface="Arial" panose="020B0604020202020204" pitchFamily="34" charset="0"/>
                <a:cs typeface="Arial" panose="020B0604020202020204" pitchFamily="34" charset="0"/>
              </a:rPr>
              <a:t>locale</a:t>
            </a:r>
            <a:endParaRPr lang="ro-RO" sz="900" b="1" dirty="0">
              <a:solidFill>
                <a:srgbClr val="002060"/>
              </a:solidFill>
              <a:latin typeface="Arial" panose="020B0604020202020204" pitchFamily="34" charset="0"/>
              <a:cs typeface="Arial" panose="020B0604020202020204" pitchFamily="34" charset="0"/>
            </a:endParaRPr>
          </a:p>
        </p:txBody>
      </p:sp>
      <p:sp>
        <p:nvSpPr>
          <p:cNvPr id="13" name="TextBox 12"/>
          <p:cNvSpPr txBox="1"/>
          <p:nvPr/>
        </p:nvSpPr>
        <p:spPr>
          <a:xfrm>
            <a:off x="874712" y="3744694"/>
            <a:ext cx="838200" cy="646331"/>
          </a:xfrm>
          <a:prstGeom prst="rect">
            <a:avLst/>
          </a:prstGeom>
          <a:noFill/>
        </p:spPr>
        <p:txBody>
          <a:bodyPr wrap="square" rtlCol="0">
            <a:spAutoFit/>
          </a:bodyPr>
          <a:lstStyle/>
          <a:p>
            <a:pPr lvl="0" algn="ctr"/>
            <a:r>
              <a:rPr lang="ro-RO" sz="900" b="1" dirty="0">
                <a:solidFill>
                  <a:srgbClr val="002060"/>
                </a:solidFill>
                <a:latin typeface="Arial" panose="020B0604020202020204" pitchFamily="34" charset="0"/>
                <a:cs typeface="Arial" panose="020B0604020202020204" pitchFamily="34" charset="0"/>
              </a:rPr>
              <a:t>Formularea și alegerea politicii </a:t>
            </a:r>
            <a:r>
              <a:rPr lang="ro-RO" sz="900" b="1" dirty="0" smtClean="0">
                <a:solidFill>
                  <a:srgbClr val="002060"/>
                </a:solidFill>
                <a:latin typeface="Arial" panose="020B0604020202020204" pitchFamily="34" charset="0"/>
                <a:cs typeface="Arial" panose="020B0604020202020204" pitchFamily="34" charset="0"/>
              </a:rPr>
              <a:t>publică</a:t>
            </a:r>
            <a:endParaRPr lang="ro-RO" sz="900" b="1" dirty="0">
              <a:solidFill>
                <a:srgbClr val="002060"/>
              </a:solidFill>
              <a:latin typeface="Arial" panose="020B0604020202020204" pitchFamily="34" charset="0"/>
              <a:cs typeface="Arial" panose="020B0604020202020204" pitchFamily="34" charset="0"/>
            </a:endParaRPr>
          </a:p>
        </p:txBody>
      </p:sp>
      <p:sp>
        <p:nvSpPr>
          <p:cNvPr id="14" name="TextBox 13"/>
          <p:cNvSpPr txBox="1"/>
          <p:nvPr/>
        </p:nvSpPr>
        <p:spPr>
          <a:xfrm>
            <a:off x="788987" y="4778821"/>
            <a:ext cx="723900" cy="415498"/>
          </a:xfrm>
          <a:prstGeom prst="rect">
            <a:avLst/>
          </a:prstGeom>
          <a:noFill/>
        </p:spPr>
        <p:txBody>
          <a:bodyPr wrap="square" lIns="0" tIns="0" rIns="0" bIns="0" rtlCol="0">
            <a:spAutoFit/>
          </a:bodyPr>
          <a:lstStyle/>
          <a:p>
            <a:pPr lvl="0" algn="ctr"/>
            <a:r>
              <a:rPr lang="ro-RO" sz="900" b="1" dirty="0" smtClean="0">
                <a:solidFill>
                  <a:srgbClr val="002060"/>
                </a:solidFill>
                <a:latin typeface="Arial" panose="020B0604020202020204" pitchFamily="34" charset="0"/>
                <a:cs typeface="Arial" panose="020B0604020202020204" pitchFamily="34" charset="0"/>
              </a:rPr>
              <a:t>Implementa-rea </a:t>
            </a:r>
            <a:r>
              <a:rPr lang="ro-RO" sz="900" b="1" dirty="0">
                <a:solidFill>
                  <a:srgbClr val="002060"/>
                </a:solidFill>
                <a:latin typeface="Arial" panose="020B0604020202020204" pitchFamily="34" charset="0"/>
                <a:cs typeface="Arial" panose="020B0604020202020204" pitchFamily="34" charset="0"/>
              </a:rPr>
              <a:t>politicii </a:t>
            </a:r>
            <a:r>
              <a:rPr lang="ro-RO" sz="900" b="1" dirty="0" smtClean="0">
                <a:solidFill>
                  <a:srgbClr val="002060"/>
                </a:solidFill>
                <a:latin typeface="Arial" panose="020B0604020202020204" pitchFamily="34" charset="0"/>
                <a:cs typeface="Arial" panose="020B0604020202020204" pitchFamily="34" charset="0"/>
              </a:rPr>
              <a:t>publice</a:t>
            </a:r>
            <a:endParaRPr lang="ro-RO" sz="900" b="1" dirty="0">
              <a:solidFill>
                <a:srgbClr val="002060"/>
              </a:solidFill>
              <a:latin typeface="Arial" panose="020B0604020202020204" pitchFamily="34" charset="0"/>
              <a:cs typeface="Arial" panose="020B0604020202020204" pitchFamily="34" charset="0"/>
            </a:endParaRPr>
          </a:p>
        </p:txBody>
      </p:sp>
      <p:sp>
        <p:nvSpPr>
          <p:cNvPr id="16" name="TextBox 15"/>
          <p:cNvSpPr txBox="1"/>
          <p:nvPr/>
        </p:nvSpPr>
        <p:spPr>
          <a:xfrm>
            <a:off x="236740" y="5797922"/>
            <a:ext cx="997026" cy="507831"/>
          </a:xfrm>
          <a:prstGeom prst="rect">
            <a:avLst/>
          </a:prstGeom>
          <a:noFill/>
        </p:spPr>
        <p:txBody>
          <a:bodyPr wrap="square" rtlCol="0">
            <a:spAutoFit/>
          </a:bodyPr>
          <a:lstStyle/>
          <a:p>
            <a:pPr lvl="0" algn="ctr"/>
            <a:r>
              <a:rPr lang="ro-RO" sz="900" b="1" dirty="0" smtClean="0">
                <a:solidFill>
                  <a:srgbClr val="002060"/>
                </a:solidFill>
                <a:latin typeface="Arial" panose="020B0604020202020204" pitchFamily="34" charset="0"/>
                <a:cs typeface="Arial" panose="020B0604020202020204" pitchFamily="34" charset="0"/>
              </a:rPr>
              <a:t>Monitorizarea </a:t>
            </a:r>
          </a:p>
          <a:p>
            <a:pPr lvl="0" algn="ctr"/>
            <a:r>
              <a:rPr lang="ro-RO" sz="900" b="1" dirty="0">
                <a:solidFill>
                  <a:srgbClr val="002060"/>
                </a:solidFill>
                <a:latin typeface="Arial" panose="020B0604020202020204" pitchFamily="34" charset="0"/>
                <a:cs typeface="Arial" panose="020B0604020202020204" pitchFamily="34" charset="0"/>
              </a:rPr>
              <a:t>&amp;</a:t>
            </a:r>
            <a:r>
              <a:rPr lang="ro-RO" sz="900" b="1" dirty="0" smtClean="0">
                <a:solidFill>
                  <a:srgbClr val="002060"/>
                </a:solidFill>
                <a:latin typeface="Arial" panose="020B0604020202020204" pitchFamily="34" charset="0"/>
                <a:cs typeface="Arial" panose="020B0604020202020204" pitchFamily="34" charset="0"/>
              </a:rPr>
              <a:t> </a:t>
            </a:r>
          </a:p>
          <a:p>
            <a:pPr lvl="0" algn="ctr"/>
            <a:r>
              <a:rPr lang="ro-RO" sz="900" b="1" dirty="0" smtClean="0">
                <a:solidFill>
                  <a:srgbClr val="002060"/>
                </a:solidFill>
                <a:latin typeface="Arial" panose="020B0604020202020204" pitchFamily="34" charset="0"/>
                <a:cs typeface="Arial" panose="020B0604020202020204" pitchFamily="34" charset="0"/>
              </a:rPr>
              <a:t>evaluarea</a:t>
            </a:r>
            <a:endParaRPr lang="ro-RO" sz="900" b="1" dirty="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90623353"/>
      </p:ext>
    </p:extLst>
  </p:cSld>
  <p:clrMapOvr>
    <a:masterClrMapping/>
  </p:clrMapOvr>
  <mc:AlternateContent xmlns:mc="http://schemas.openxmlformats.org/markup-compatibility/2006" xmlns:p14="http://schemas.microsoft.com/office/powerpoint/2010/main">
    <mc:Choice Requires="p14">
      <p:transition spd="slow" p14:dur="2000" advTm="25000"/>
    </mc:Choice>
    <mc:Fallback xmlns="">
      <p:transition spd="slow" advTm="25000"/>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pieren 7"/>
          <p:cNvGrpSpPr/>
          <p:nvPr/>
        </p:nvGrpSpPr>
        <p:grpSpPr>
          <a:xfrm flipV="1">
            <a:off x="0" y="100171"/>
            <a:ext cx="5330825" cy="554038"/>
            <a:chOff x="-15876" y="2994005"/>
            <a:chExt cx="12891701" cy="766736"/>
          </a:xfrm>
          <a:solidFill>
            <a:srgbClr val="1B835B"/>
          </a:solidFill>
        </p:grpSpPr>
        <p:sp>
          <p:nvSpPr>
            <p:cNvPr id="3" name="Freeform 7"/>
            <p:cNvSpPr>
              <a:spLocks/>
            </p:cNvSpPr>
            <p:nvPr/>
          </p:nvSpPr>
          <p:spPr bwMode="auto">
            <a:xfrm>
              <a:off x="-15876" y="3140102"/>
              <a:ext cx="9767637" cy="474541"/>
            </a:xfrm>
            <a:custGeom>
              <a:avLst/>
              <a:gdLst>
                <a:gd name="T0" fmla="*/ 0 w 2212"/>
                <a:gd name="T1" fmla="*/ 46 h 207"/>
                <a:gd name="T2" fmla="*/ 0 w 2212"/>
                <a:gd name="T3" fmla="*/ 58 h 207"/>
                <a:gd name="T4" fmla="*/ 281 w 2212"/>
                <a:gd name="T5" fmla="*/ 32 h 207"/>
                <a:gd name="T6" fmla="*/ 738 w 2212"/>
                <a:gd name="T7" fmla="*/ 110 h 207"/>
                <a:gd name="T8" fmla="*/ 1095 w 2212"/>
                <a:gd name="T9" fmla="*/ 179 h 207"/>
                <a:gd name="T10" fmla="*/ 1460 w 2212"/>
                <a:gd name="T11" fmla="*/ 202 h 207"/>
                <a:gd name="T12" fmla="*/ 1924 w 2212"/>
                <a:gd name="T13" fmla="*/ 137 h 207"/>
                <a:gd name="T14" fmla="*/ 2212 w 2212"/>
                <a:gd name="T15" fmla="*/ 30 h 207"/>
                <a:gd name="T16" fmla="*/ 1916 w 2212"/>
                <a:gd name="T17" fmla="*/ 107 h 207"/>
                <a:gd name="T18" fmla="*/ 1459 w 2212"/>
                <a:gd name="T19" fmla="*/ 171 h 207"/>
                <a:gd name="T20" fmla="*/ 1100 w 2212"/>
                <a:gd name="T21" fmla="*/ 148 h 207"/>
                <a:gd name="T22" fmla="*/ 744 w 2212"/>
                <a:gd name="T23" fmla="*/ 80 h 207"/>
                <a:gd name="T24" fmla="*/ 282 w 2212"/>
                <a:gd name="T25" fmla="*/ 1 h 207"/>
                <a:gd name="T26" fmla="*/ 0 w 2212"/>
                <a:gd name="T27" fmla="*/ 46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12" h="207">
                  <a:moveTo>
                    <a:pt x="0" y="46"/>
                  </a:moveTo>
                  <a:cubicBezTo>
                    <a:pt x="0" y="58"/>
                    <a:pt x="0" y="58"/>
                    <a:pt x="0" y="58"/>
                  </a:cubicBezTo>
                  <a:cubicBezTo>
                    <a:pt x="105" y="39"/>
                    <a:pt x="156" y="30"/>
                    <a:pt x="281" y="32"/>
                  </a:cubicBezTo>
                  <a:cubicBezTo>
                    <a:pt x="416" y="40"/>
                    <a:pt x="551" y="73"/>
                    <a:pt x="738" y="110"/>
                  </a:cubicBezTo>
                  <a:cubicBezTo>
                    <a:pt x="924" y="149"/>
                    <a:pt x="1095" y="179"/>
                    <a:pt x="1095" y="179"/>
                  </a:cubicBezTo>
                  <a:cubicBezTo>
                    <a:pt x="1095" y="179"/>
                    <a:pt x="1268" y="207"/>
                    <a:pt x="1460" y="202"/>
                  </a:cubicBezTo>
                  <a:cubicBezTo>
                    <a:pt x="1652" y="202"/>
                    <a:pt x="1858" y="156"/>
                    <a:pt x="1924" y="137"/>
                  </a:cubicBezTo>
                  <a:cubicBezTo>
                    <a:pt x="2048" y="104"/>
                    <a:pt x="2115" y="76"/>
                    <a:pt x="2212" y="30"/>
                  </a:cubicBezTo>
                  <a:cubicBezTo>
                    <a:pt x="2108" y="57"/>
                    <a:pt x="2039" y="75"/>
                    <a:pt x="1916" y="107"/>
                  </a:cubicBezTo>
                  <a:cubicBezTo>
                    <a:pt x="1850" y="126"/>
                    <a:pt x="1648" y="171"/>
                    <a:pt x="1459" y="171"/>
                  </a:cubicBezTo>
                  <a:cubicBezTo>
                    <a:pt x="1270" y="176"/>
                    <a:pt x="1099" y="148"/>
                    <a:pt x="1100" y="148"/>
                  </a:cubicBezTo>
                  <a:cubicBezTo>
                    <a:pt x="1100" y="148"/>
                    <a:pt x="930" y="118"/>
                    <a:pt x="744" y="80"/>
                  </a:cubicBezTo>
                  <a:cubicBezTo>
                    <a:pt x="558" y="43"/>
                    <a:pt x="388" y="6"/>
                    <a:pt x="282" y="1"/>
                  </a:cubicBezTo>
                  <a:cubicBezTo>
                    <a:pt x="189" y="0"/>
                    <a:pt x="75" y="9"/>
                    <a:pt x="0" y="46"/>
                  </a:cubicBezTo>
                  <a:close/>
                </a:path>
              </a:pathLst>
            </a:custGeom>
            <a:solidFill>
              <a:srgbClr val="FF0000"/>
            </a:solidFill>
            <a:ln/>
            <a:extLst/>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t" anchorCtr="0" compatLnSpc="1">
              <a:prstTxWarp prst="textNoShape">
                <a:avLst/>
              </a:prstTxWarp>
            </a:bodyPr>
            <a:lstStyle/>
            <a:p>
              <a:endParaRPr lang="en-US" dirty="0"/>
            </a:p>
          </p:txBody>
        </p:sp>
        <p:sp>
          <p:nvSpPr>
            <p:cNvPr id="4" name="Freeform 8"/>
            <p:cNvSpPr>
              <a:spLocks/>
            </p:cNvSpPr>
            <p:nvPr/>
          </p:nvSpPr>
          <p:spPr bwMode="auto">
            <a:xfrm>
              <a:off x="-15875" y="2994005"/>
              <a:ext cx="12891700" cy="766736"/>
            </a:xfrm>
            <a:custGeom>
              <a:avLst/>
              <a:gdLst>
                <a:gd name="T0" fmla="*/ 0 w 3260"/>
                <a:gd name="T1" fmla="*/ 181 h 257"/>
                <a:gd name="T2" fmla="*/ 0 w 3260"/>
                <a:gd name="T3" fmla="*/ 195 h 257"/>
                <a:gd name="T4" fmla="*/ 441 w 3260"/>
                <a:gd name="T5" fmla="*/ 134 h 257"/>
                <a:gd name="T6" fmla="*/ 1106 w 3260"/>
                <a:gd name="T7" fmla="*/ 44 h 257"/>
                <a:gd name="T8" fmla="*/ 1629 w 3260"/>
                <a:gd name="T9" fmla="*/ 64 h 257"/>
                <a:gd name="T10" fmla="*/ 2148 w 3260"/>
                <a:gd name="T11" fmla="*/ 136 h 257"/>
                <a:gd name="T12" fmla="*/ 2816 w 3260"/>
                <a:gd name="T13" fmla="*/ 240 h 257"/>
                <a:gd name="T14" fmla="*/ 3260 w 3260"/>
                <a:gd name="T15" fmla="*/ 221 h 257"/>
                <a:gd name="T16" fmla="*/ 2819 w 3260"/>
                <a:gd name="T17" fmla="*/ 209 h 257"/>
                <a:gd name="T18" fmla="*/ 2153 w 3260"/>
                <a:gd name="T19" fmla="*/ 105 h 257"/>
                <a:gd name="T20" fmla="*/ 1632 w 3260"/>
                <a:gd name="T21" fmla="*/ 33 h 257"/>
                <a:gd name="T22" fmla="*/ 1105 w 3260"/>
                <a:gd name="T23" fmla="*/ 12 h 257"/>
                <a:gd name="T24" fmla="*/ 434 w 3260"/>
                <a:gd name="T25" fmla="*/ 104 h 257"/>
                <a:gd name="T26" fmla="*/ 0 w 3260"/>
                <a:gd name="T27" fmla="*/ 181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60" h="257">
                  <a:moveTo>
                    <a:pt x="0" y="181"/>
                  </a:moveTo>
                  <a:cubicBezTo>
                    <a:pt x="0" y="195"/>
                    <a:pt x="0" y="195"/>
                    <a:pt x="0" y="195"/>
                  </a:cubicBezTo>
                  <a:cubicBezTo>
                    <a:pt x="114" y="194"/>
                    <a:pt x="295" y="166"/>
                    <a:pt x="441" y="134"/>
                  </a:cubicBezTo>
                  <a:cubicBezTo>
                    <a:pt x="538" y="110"/>
                    <a:pt x="832" y="51"/>
                    <a:pt x="1106" y="44"/>
                  </a:cubicBezTo>
                  <a:cubicBezTo>
                    <a:pt x="1380" y="32"/>
                    <a:pt x="1629" y="65"/>
                    <a:pt x="1629" y="64"/>
                  </a:cubicBezTo>
                  <a:cubicBezTo>
                    <a:pt x="1629" y="63"/>
                    <a:pt x="1877" y="91"/>
                    <a:pt x="2148" y="136"/>
                  </a:cubicBezTo>
                  <a:cubicBezTo>
                    <a:pt x="2420" y="177"/>
                    <a:pt x="2715" y="233"/>
                    <a:pt x="2816" y="240"/>
                  </a:cubicBezTo>
                  <a:cubicBezTo>
                    <a:pt x="3001" y="257"/>
                    <a:pt x="3108" y="250"/>
                    <a:pt x="3260" y="221"/>
                  </a:cubicBezTo>
                  <a:cubicBezTo>
                    <a:pt x="3106" y="230"/>
                    <a:pt x="3002" y="226"/>
                    <a:pt x="2819" y="209"/>
                  </a:cubicBezTo>
                  <a:cubicBezTo>
                    <a:pt x="2720" y="202"/>
                    <a:pt x="2426" y="147"/>
                    <a:pt x="2153" y="105"/>
                  </a:cubicBezTo>
                  <a:cubicBezTo>
                    <a:pt x="1882" y="60"/>
                    <a:pt x="1632" y="32"/>
                    <a:pt x="1632" y="33"/>
                  </a:cubicBezTo>
                  <a:cubicBezTo>
                    <a:pt x="1632" y="34"/>
                    <a:pt x="1382" y="0"/>
                    <a:pt x="1105" y="12"/>
                  </a:cubicBezTo>
                  <a:cubicBezTo>
                    <a:pt x="828" y="19"/>
                    <a:pt x="531" y="79"/>
                    <a:pt x="434" y="104"/>
                  </a:cubicBezTo>
                  <a:cubicBezTo>
                    <a:pt x="255" y="143"/>
                    <a:pt x="154" y="169"/>
                    <a:pt x="0" y="181"/>
                  </a:cubicBezTo>
                  <a:close/>
                </a:path>
              </a:pathLst>
            </a:custGeom>
            <a:grpFill/>
            <a:ln/>
            <a:extLst/>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anchor="t" anchorCtr="0" compatLnSpc="1">
              <a:prstTxWarp prst="textNoShape">
                <a:avLst/>
              </a:prstTxWarp>
            </a:bodyPr>
            <a:lstStyle/>
            <a:p>
              <a:endParaRPr lang="en-US" dirty="0"/>
            </a:p>
          </p:txBody>
        </p:sp>
      </p:grpSp>
      <p:sp>
        <p:nvSpPr>
          <p:cNvPr id="5" name="Rectangle 4"/>
          <p:cNvSpPr/>
          <p:nvPr/>
        </p:nvSpPr>
        <p:spPr>
          <a:xfrm>
            <a:off x="-4215" y="1038225"/>
            <a:ext cx="5330825" cy="941786"/>
          </a:xfrm>
          <a:prstGeom prst="rect">
            <a:avLst/>
          </a:prstGeom>
        </p:spPr>
        <p:txBody>
          <a:bodyPr wrap="square" lIns="91431" tIns="45715" rIns="91431" bIns="45715">
            <a:spAutoFit/>
          </a:bodyPr>
          <a:lstStyle/>
          <a:p>
            <a:pPr algn="ctr">
              <a:lnSpc>
                <a:spcPct val="115000"/>
              </a:lnSpc>
              <a:spcBef>
                <a:spcPts val="2400"/>
              </a:spcBef>
            </a:pPr>
            <a:r>
              <a:rPr lang="en-GB" sz="2400" b="1" kern="0" dirty="0" err="1">
                <a:solidFill>
                  <a:srgbClr val="1B835B"/>
                </a:solidFill>
                <a:latin typeface="Arial Narrow" pitchFamily="34" charset="0"/>
                <a:ea typeface="Times New Roman"/>
                <a:cs typeface="Times New Roman"/>
              </a:rPr>
              <a:t>Reglementările</a:t>
            </a:r>
            <a:r>
              <a:rPr lang="en-GB" sz="2400" b="1" kern="0" dirty="0">
                <a:solidFill>
                  <a:srgbClr val="1B835B"/>
                </a:solidFill>
                <a:latin typeface="Arial Narrow" pitchFamily="34" charset="0"/>
                <a:ea typeface="Times New Roman"/>
                <a:cs typeface="Times New Roman"/>
              </a:rPr>
              <a:t> </a:t>
            </a:r>
            <a:r>
              <a:rPr lang="en-GB" sz="2400" b="1" kern="0" dirty="0" err="1">
                <a:solidFill>
                  <a:srgbClr val="1B835B"/>
                </a:solidFill>
                <a:latin typeface="Arial Narrow" pitchFamily="34" charset="0"/>
                <a:ea typeface="Times New Roman"/>
                <a:cs typeface="Times New Roman"/>
              </a:rPr>
              <a:t>legale</a:t>
            </a:r>
            <a:r>
              <a:rPr lang="en-GB" sz="2400" b="1" kern="0" dirty="0">
                <a:solidFill>
                  <a:srgbClr val="1B835B"/>
                </a:solidFill>
                <a:latin typeface="Arial Narrow" pitchFamily="34" charset="0"/>
                <a:ea typeface="Times New Roman"/>
                <a:cs typeface="Times New Roman"/>
              </a:rPr>
              <a:t> din </a:t>
            </a:r>
            <a:r>
              <a:rPr lang="en-GB" sz="2400" b="1" kern="0" dirty="0" err="1">
                <a:solidFill>
                  <a:srgbClr val="1B835B"/>
                </a:solidFill>
                <a:latin typeface="Arial Narrow" pitchFamily="34" charset="0"/>
                <a:ea typeface="Times New Roman"/>
                <a:cs typeface="Times New Roman"/>
              </a:rPr>
              <a:t>România</a:t>
            </a:r>
            <a:r>
              <a:rPr lang="en-GB" sz="2400" b="1" kern="0" dirty="0">
                <a:solidFill>
                  <a:srgbClr val="1B835B"/>
                </a:solidFill>
                <a:latin typeface="Arial Narrow" pitchFamily="34" charset="0"/>
                <a:ea typeface="Times New Roman"/>
                <a:cs typeface="Times New Roman"/>
              </a:rPr>
              <a:t> cu </a:t>
            </a:r>
            <a:r>
              <a:rPr lang="en-GB" sz="2400" b="1" kern="0" dirty="0" err="1">
                <a:solidFill>
                  <a:srgbClr val="1B835B"/>
                </a:solidFill>
                <a:latin typeface="Arial Narrow" pitchFamily="34" charset="0"/>
                <a:ea typeface="Times New Roman"/>
                <a:cs typeface="Times New Roman"/>
              </a:rPr>
              <a:t>privire</a:t>
            </a:r>
            <a:r>
              <a:rPr lang="en-GB" sz="2400" b="1" kern="0" dirty="0">
                <a:solidFill>
                  <a:srgbClr val="1B835B"/>
                </a:solidFill>
                <a:latin typeface="Arial Narrow" pitchFamily="34" charset="0"/>
                <a:ea typeface="Times New Roman"/>
                <a:cs typeface="Times New Roman"/>
              </a:rPr>
              <a:t> la </a:t>
            </a:r>
            <a:r>
              <a:rPr lang="en-GB" sz="2400" b="1" kern="0" dirty="0" err="1">
                <a:solidFill>
                  <a:srgbClr val="1B835B"/>
                </a:solidFill>
                <a:latin typeface="Arial Narrow" pitchFamily="34" charset="0"/>
                <a:ea typeface="Times New Roman"/>
                <a:cs typeface="Times New Roman"/>
              </a:rPr>
              <a:t>politicile</a:t>
            </a:r>
            <a:r>
              <a:rPr lang="en-GB" sz="2400" b="1" kern="0" dirty="0">
                <a:solidFill>
                  <a:srgbClr val="1B835B"/>
                </a:solidFill>
                <a:latin typeface="Arial Narrow" pitchFamily="34" charset="0"/>
                <a:ea typeface="Times New Roman"/>
                <a:cs typeface="Times New Roman"/>
              </a:rPr>
              <a:t> </a:t>
            </a:r>
            <a:r>
              <a:rPr lang="en-GB" sz="2400" b="1" kern="0" dirty="0" err="1">
                <a:solidFill>
                  <a:srgbClr val="1B835B"/>
                </a:solidFill>
                <a:latin typeface="Arial Narrow" pitchFamily="34" charset="0"/>
                <a:ea typeface="Times New Roman"/>
                <a:cs typeface="Times New Roman"/>
              </a:rPr>
              <a:t>publice</a:t>
            </a:r>
            <a:r>
              <a:rPr lang="en-GB" sz="2400" b="1" kern="0" dirty="0">
                <a:solidFill>
                  <a:srgbClr val="1B835B"/>
                </a:solidFill>
                <a:latin typeface="Arial Narrow" pitchFamily="34" charset="0"/>
                <a:ea typeface="Times New Roman"/>
                <a:cs typeface="Times New Roman"/>
              </a:rPr>
              <a:t> locale</a:t>
            </a:r>
            <a:endParaRPr lang="ro-RO" sz="2400" b="1" kern="0" dirty="0">
              <a:solidFill>
                <a:srgbClr val="1B835B"/>
              </a:solidFill>
              <a:latin typeface="Arial Narrow" pitchFamily="34" charset="0"/>
              <a:ea typeface="Times New Roman"/>
              <a:cs typeface="Times New Roman"/>
            </a:endParaRPr>
          </a:p>
        </p:txBody>
      </p:sp>
      <p:grpSp>
        <p:nvGrpSpPr>
          <p:cNvPr id="9" name="Group 8"/>
          <p:cNvGrpSpPr>
            <a:grpSpLocks noChangeAspect="1"/>
          </p:cNvGrpSpPr>
          <p:nvPr/>
        </p:nvGrpSpPr>
        <p:grpSpPr bwMode="auto">
          <a:xfrm>
            <a:off x="297277" y="2559372"/>
            <a:ext cx="4727839" cy="4727839"/>
            <a:chOff x="2568" y="889"/>
            <a:chExt cx="2545" cy="2545"/>
          </a:xfrm>
        </p:grpSpPr>
        <p:sp>
          <p:nvSpPr>
            <p:cNvPr id="10" name="Oval 9"/>
            <p:cNvSpPr>
              <a:spLocks noChangeArrowheads="1"/>
            </p:cNvSpPr>
            <p:nvPr/>
          </p:nvSpPr>
          <p:spPr bwMode="auto">
            <a:xfrm>
              <a:off x="3702" y="1265"/>
              <a:ext cx="297" cy="298"/>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 name="Freeform 10"/>
            <p:cNvSpPr>
              <a:spLocks/>
            </p:cNvSpPr>
            <p:nvPr/>
          </p:nvSpPr>
          <p:spPr bwMode="auto">
            <a:xfrm>
              <a:off x="3670" y="1589"/>
              <a:ext cx="362" cy="577"/>
            </a:xfrm>
            <a:custGeom>
              <a:avLst/>
              <a:gdLst>
                <a:gd name="T0" fmla="*/ 326 w 496"/>
                <a:gd name="T1" fmla="*/ 0 h 792"/>
                <a:gd name="T2" fmla="*/ 170 w 496"/>
                <a:gd name="T3" fmla="*/ 0 h 792"/>
                <a:gd name="T4" fmla="*/ 0 w 496"/>
                <a:gd name="T5" fmla="*/ 170 h 792"/>
                <a:gd name="T6" fmla="*/ 0 w 496"/>
                <a:gd name="T7" fmla="*/ 622 h 792"/>
                <a:gd name="T8" fmla="*/ 170 w 496"/>
                <a:gd name="T9" fmla="*/ 792 h 792"/>
                <a:gd name="T10" fmla="*/ 223 w 496"/>
                <a:gd name="T11" fmla="*/ 792 h 792"/>
                <a:gd name="T12" fmla="*/ 230 w 496"/>
                <a:gd name="T13" fmla="*/ 792 h 792"/>
                <a:gd name="T14" fmla="*/ 326 w 496"/>
                <a:gd name="T15" fmla="*/ 792 h 792"/>
                <a:gd name="T16" fmla="*/ 491 w 496"/>
                <a:gd name="T17" fmla="*/ 664 h 792"/>
                <a:gd name="T18" fmla="*/ 496 w 496"/>
                <a:gd name="T19" fmla="*/ 622 h 792"/>
                <a:gd name="T20" fmla="*/ 496 w 496"/>
                <a:gd name="T21" fmla="*/ 364 h 792"/>
                <a:gd name="T22" fmla="*/ 496 w 496"/>
                <a:gd name="T23" fmla="*/ 170 h 792"/>
                <a:gd name="T24" fmla="*/ 326 w 496"/>
                <a:gd name="T25" fmla="*/ 0 h 7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6" h="792">
                  <a:moveTo>
                    <a:pt x="326" y="0"/>
                  </a:moveTo>
                  <a:cubicBezTo>
                    <a:pt x="170" y="0"/>
                    <a:pt x="170" y="0"/>
                    <a:pt x="170" y="0"/>
                  </a:cubicBezTo>
                  <a:cubicBezTo>
                    <a:pt x="76" y="0"/>
                    <a:pt x="0" y="76"/>
                    <a:pt x="0" y="170"/>
                  </a:cubicBezTo>
                  <a:cubicBezTo>
                    <a:pt x="0" y="622"/>
                    <a:pt x="0" y="622"/>
                    <a:pt x="0" y="622"/>
                  </a:cubicBezTo>
                  <a:cubicBezTo>
                    <a:pt x="0" y="715"/>
                    <a:pt x="76" y="792"/>
                    <a:pt x="170" y="792"/>
                  </a:cubicBezTo>
                  <a:cubicBezTo>
                    <a:pt x="223" y="792"/>
                    <a:pt x="223" y="792"/>
                    <a:pt x="223" y="792"/>
                  </a:cubicBezTo>
                  <a:cubicBezTo>
                    <a:pt x="230" y="792"/>
                    <a:pt x="230" y="792"/>
                    <a:pt x="230" y="792"/>
                  </a:cubicBezTo>
                  <a:cubicBezTo>
                    <a:pt x="326" y="792"/>
                    <a:pt x="326" y="792"/>
                    <a:pt x="326" y="792"/>
                  </a:cubicBezTo>
                  <a:cubicBezTo>
                    <a:pt x="405" y="792"/>
                    <a:pt x="472" y="737"/>
                    <a:pt x="491" y="664"/>
                  </a:cubicBezTo>
                  <a:cubicBezTo>
                    <a:pt x="494" y="650"/>
                    <a:pt x="496" y="636"/>
                    <a:pt x="496" y="622"/>
                  </a:cubicBezTo>
                  <a:cubicBezTo>
                    <a:pt x="496" y="364"/>
                    <a:pt x="496" y="364"/>
                    <a:pt x="496" y="364"/>
                  </a:cubicBezTo>
                  <a:cubicBezTo>
                    <a:pt x="496" y="170"/>
                    <a:pt x="496" y="170"/>
                    <a:pt x="496" y="170"/>
                  </a:cubicBezTo>
                  <a:cubicBezTo>
                    <a:pt x="496" y="76"/>
                    <a:pt x="420" y="0"/>
                    <a:pt x="326" y="0"/>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 name="Freeform 11"/>
            <p:cNvSpPr>
              <a:spLocks/>
            </p:cNvSpPr>
            <p:nvPr/>
          </p:nvSpPr>
          <p:spPr bwMode="auto">
            <a:xfrm>
              <a:off x="3287" y="1738"/>
              <a:ext cx="625" cy="546"/>
            </a:xfrm>
            <a:custGeom>
              <a:avLst/>
              <a:gdLst>
                <a:gd name="T0" fmla="*/ 748 w 857"/>
                <a:gd name="T1" fmla="*/ 273 h 749"/>
                <a:gd name="T2" fmla="*/ 810 w 857"/>
                <a:gd name="T3" fmla="*/ 505 h 749"/>
                <a:gd name="T4" fmla="*/ 732 w 857"/>
                <a:gd name="T5" fmla="*/ 640 h 749"/>
                <a:gd name="T6" fmla="*/ 500 w 857"/>
                <a:gd name="T7" fmla="*/ 702 h 749"/>
                <a:gd name="T8" fmla="*/ 109 w 857"/>
                <a:gd name="T9" fmla="*/ 476 h 749"/>
                <a:gd name="T10" fmla="*/ 47 w 857"/>
                <a:gd name="T11" fmla="*/ 244 h 749"/>
                <a:gd name="T12" fmla="*/ 125 w 857"/>
                <a:gd name="T13" fmla="*/ 109 h 749"/>
                <a:gd name="T14" fmla="*/ 357 w 857"/>
                <a:gd name="T15" fmla="*/ 47 h 749"/>
                <a:gd name="T16" fmla="*/ 748 w 857"/>
                <a:gd name="T17" fmla="*/ 273 h 7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57" h="749">
                  <a:moveTo>
                    <a:pt x="748" y="273"/>
                  </a:moveTo>
                  <a:cubicBezTo>
                    <a:pt x="829" y="319"/>
                    <a:pt x="857" y="423"/>
                    <a:pt x="810" y="505"/>
                  </a:cubicBezTo>
                  <a:cubicBezTo>
                    <a:pt x="732" y="640"/>
                    <a:pt x="732" y="640"/>
                    <a:pt x="732" y="640"/>
                  </a:cubicBezTo>
                  <a:cubicBezTo>
                    <a:pt x="686" y="721"/>
                    <a:pt x="581" y="749"/>
                    <a:pt x="500" y="702"/>
                  </a:cubicBezTo>
                  <a:cubicBezTo>
                    <a:pt x="109" y="476"/>
                    <a:pt x="109" y="476"/>
                    <a:pt x="109" y="476"/>
                  </a:cubicBezTo>
                  <a:cubicBezTo>
                    <a:pt x="28" y="429"/>
                    <a:pt x="0" y="325"/>
                    <a:pt x="47" y="244"/>
                  </a:cubicBezTo>
                  <a:cubicBezTo>
                    <a:pt x="125" y="109"/>
                    <a:pt x="125" y="109"/>
                    <a:pt x="125" y="109"/>
                  </a:cubicBezTo>
                  <a:cubicBezTo>
                    <a:pt x="171" y="27"/>
                    <a:pt x="276" y="0"/>
                    <a:pt x="357" y="47"/>
                  </a:cubicBezTo>
                  <a:lnTo>
                    <a:pt x="748" y="273"/>
                  </a:lnTo>
                  <a:close/>
                </a:path>
              </a:pathLst>
            </a:custGeom>
            <a:solidFill>
              <a:srgbClr val="F293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 name="Freeform 12"/>
            <p:cNvSpPr>
              <a:spLocks/>
            </p:cNvSpPr>
            <p:nvPr/>
          </p:nvSpPr>
          <p:spPr bwMode="auto">
            <a:xfrm>
              <a:off x="3029" y="1609"/>
              <a:ext cx="339" cy="339"/>
            </a:xfrm>
            <a:custGeom>
              <a:avLst/>
              <a:gdLst>
                <a:gd name="T0" fmla="*/ 335 w 466"/>
                <a:gd name="T1" fmla="*/ 57 h 466"/>
                <a:gd name="T2" fmla="*/ 409 w 466"/>
                <a:gd name="T3" fmla="*/ 335 h 466"/>
                <a:gd name="T4" fmla="*/ 131 w 466"/>
                <a:gd name="T5" fmla="*/ 410 h 466"/>
                <a:gd name="T6" fmla="*/ 56 w 466"/>
                <a:gd name="T7" fmla="*/ 131 h 466"/>
                <a:gd name="T8" fmla="*/ 335 w 466"/>
                <a:gd name="T9" fmla="*/ 57 h 466"/>
              </a:gdLst>
              <a:ahLst/>
              <a:cxnLst>
                <a:cxn ang="0">
                  <a:pos x="T0" y="T1"/>
                </a:cxn>
                <a:cxn ang="0">
                  <a:pos x="T2" y="T3"/>
                </a:cxn>
                <a:cxn ang="0">
                  <a:pos x="T4" y="T5"/>
                </a:cxn>
                <a:cxn ang="0">
                  <a:pos x="T6" y="T7"/>
                </a:cxn>
                <a:cxn ang="0">
                  <a:pos x="T8" y="T9"/>
                </a:cxn>
              </a:cxnLst>
              <a:rect l="0" t="0" r="r" b="b"/>
              <a:pathLst>
                <a:path w="466" h="466">
                  <a:moveTo>
                    <a:pt x="335" y="57"/>
                  </a:moveTo>
                  <a:cubicBezTo>
                    <a:pt x="432" y="113"/>
                    <a:pt x="466" y="238"/>
                    <a:pt x="409" y="335"/>
                  </a:cubicBezTo>
                  <a:cubicBezTo>
                    <a:pt x="353" y="433"/>
                    <a:pt x="228" y="466"/>
                    <a:pt x="131" y="410"/>
                  </a:cubicBezTo>
                  <a:cubicBezTo>
                    <a:pt x="33" y="354"/>
                    <a:pt x="0" y="229"/>
                    <a:pt x="56" y="131"/>
                  </a:cubicBezTo>
                  <a:cubicBezTo>
                    <a:pt x="112" y="34"/>
                    <a:pt x="237" y="0"/>
                    <a:pt x="335" y="57"/>
                  </a:cubicBezTo>
                  <a:close/>
                </a:path>
              </a:pathLst>
            </a:custGeom>
            <a:solidFill>
              <a:srgbClr val="F293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 name="Freeform 13"/>
            <p:cNvSpPr>
              <a:spLocks/>
            </p:cNvSpPr>
            <p:nvPr/>
          </p:nvSpPr>
          <p:spPr bwMode="auto">
            <a:xfrm>
              <a:off x="3277" y="2021"/>
              <a:ext cx="625" cy="547"/>
            </a:xfrm>
            <a:custGeom>
              <a:avLst/>
              <a:gdLst>
                <a:gd name="T0" fmla="*/ 500 w 857"/>
                <a:gd name="T1" fmla="*/ 47 h 750"/>
                <a:gd name="T2" fmla="*/ 732 w 857"/>
                <a:gd name="T3" fmla="*/ 110 h 750"/>
                <a:gd name="T4" fmla="*/ 810 w 857"/>
                <a:gd name="T5" fmla="*/ 245 h 750"/>
                <a:gd name="T6" fmla="*/ 748 w 857"/>
                <a:gd name="T7" fmla="*/ 477 h 750"/>
                <a:gd name="T8" fmla="*/ 357 w 857"/>
                <a:gd name="T9" fmla="*/ 703 h 750"/>
                <a:gd name="T10" fmla="*/ 124 w 857"/>
                <a:gd name="T11" fmla="*/ 641 h 750"/>
                <a:gd name="T12" fmla="*/ 47 w 857"/>
                <a:gd name="T13" fmla="*/ 506 h 750"/>
                <a:gd name="T14" fmla="*/ 109 w 857"/>
                <a:gd name="T15" fmla="*/ 273 h 750"/>
                <a:gd name="T16" fmla="*/ 500 w 857"/>
                <a:gd name="T17" fmla="*/ 47 h 7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57" h="750">
                  <a:moveTo>
                    <a:pt x="500" y="47"/>
                  </a:moveTo>
                  <a:cubicBezTo>
                    <a:pt x="581" y="0"/>
                    <a:pt x="685" y="28"/>
                    <a:pt x="732" y="110"/>
                  </a:cubicBezTo>
                  <a:cubicBezTo>
                    <a:pt x="810" y="245"/>
                    <a:pt x="810" y="245"/>
                    <a:pt x="810" y="245"/>
                  </a:cubicBezTo>
                  <a:cubicBezTo>
                    <a:pt x="857" y="326"/>
                    <a:pt x="829" y="430"/>
                    <a:pt x="748" y="477"/>
                  </a:cubicBezTo>
                  <a:cubicBezTo>
                    <a:pt x="357" y="703"/>
                    <a:pt x="357" y="703"/>
                    <a:pt x="357" y="703"/>
                  </a:cubicBezTo>
                  <a:cubicBezTo>
                    <a:pt x="275" y="750"/>
                    <a:pt x="171" y="722"/>
                    <a:pt x="124" y="641"/>
                  </a:cubicBezTo>
                  <a:cubicBezTo>
                    <a:pt x="47" y="506"/>
                    <a:pt x="47" y="506"/>
                    <a:pt x="47" y="506"/>
                  </a:cubicBezTo>
                  <a:cubicBezTo>
                    <a:pt x="0" y="424"/>
                    <a:pt x="27" y="320"/>
                    <a:pt x="109" y="273"/>
                  </a:cubicBezTo>
                  <a:lnTo>
                    <a:pt x="500" y="47"/>
                  </a:lnTo>
                  <a:close/>
                </a:path>
              </a:pathLst>
            </a:custGeom>
            <a:solidFill>
              <a:srgbClr val="E21E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 name="Freeform 14"/>
            <p:cNvSpPr>
              <a:spLocks/>
            </p:cNvSpPr>
            <p:nvPr/>
          </p:nvSpPr>
          <p:spPr bwMode="auto">
            <a:xfrm>
              <a:off x="3018" y="2357"/>
              <a:ext cx="340" cy="339"/>
            </a:xfrm>
            <a:custGeom>
              <a:avLst/>
              <a:gdLst>
                <a:gd name="T0" fmla="*/ 131 w 466"/>
                <a:gd name="T1" fmla="*/ 56 h 466"/>
                <a:gd name="T2" fmla="*/ 409 w 466"/>
                <a:gd name="T3" fmla="*/ 131 h 466"/>
                <a:gd name="T4" fmla="*/ 335 w 466"/>
                <a:gd name="T5" fmla="*/ 410 h 466"/>
                <a:gd name="T6" fmla="*/ 56 w 466"/>
                <a:gd name="T7" fmla="*/ 335 h 466"/>
                <a:gd name="T8" fmla="*/ 131 w 466"/>
                <a:gd name="T9" fmla="*/ 56 h 466"/>
              </a:gdLst>
              <a:ahLst/>
              <a:cxnLst>
                <a:cxn ang="0">
                  <a:pos x="T0" y="T1"/>
                </a:cxn>
                <a:cxn ang="0">
                  <a:pos x="T2" y="T3"/>
                </a:cxn>
                <a:cxn ang="0">
                  <a:pos x="T4" y="T5"/>
                </a:cxn>
                <a:cxn ang="0">
                  <a:pos x="T6" y="T7"/>
                </a:cxn>
                <a:cxn ang="0">
                  <a:pos x="T8" y="T9"/>
                </a:cxn>
              </a:cxnLst>
              <a:rect l="0" t="0" r="r" b="b"/>
              <a:pathLst>
                <a:path w="466" h="466">
                  <a:moveTo>
                    <a:pt x="131" y="56"/>
                  </a:moveTo>
                  <a:cubicBezTo>
                    <a:pt x="228" y="0"/>
                    <a:pt x="353" y="34"/>
                    <a:pt x="409" y="131"/>
                  </a:cubicBezTo>
                  <a:cubicBezTo>
                    <a:pt x="466" y="229"/>
                    <a:pt x="432" y="353"/>
                    <a:pt x="335" y="410"/>
                  </a:cubicBezTo>
                  <a:cubicBezTo>
                    <a:pt x="237" y="466"/>
                    <a:pt x="112" y="433"/>
                    <a:pt x="56" y="335"/>
                  </a:cubicBezTo>
                  <a:cubicBezTo>
                    <a:pt x="0" y="238"/>
                    <a:pt x="33" y="113"/>
                    <a:pt x="131" y="56"/>
                  </a:cubicBezTo>
                  <a:close/>
                </a:path>
              </a:pathLst>
            </a:custGeom>
            <a:solidFill>
              <a:srgbClr val="E21E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6" name="Freeform 15"/>
            <p:cNvSpPr>
              <a:spLocks/>
            </p:cNvSpPr>
            <p:nvPr/>
          </p:nvSpPr>
          <p:spPr bwMode="auto">
            <a:xfrm>
              <a:off x="3650" y="2157"/>
              <a:ext cx="361" cy="577"/>
            </a:xfrm>
            <a:custGeom>
              <a:avLst/>
              <a:gdLst>
                <a:gd name="T0" fmla="*/ 0 w 496"/>
                <a:gd name="T1" fmla="*/ 170 h 792"/>
                <a:gd name="T2" fmla="*/ 170 w 496"/>
                <a:gd name="T3" fmla="*/ 0 h 792"/>
                <a:gd name="T4" fmla="*/ 326 w 496"/>
                <a:gd name="T5" fmla="*/ 0 h 792"/>
                <a:gd name="T6" fmla="*/ 496 w 496"/>
                <a:gd name="T7" fmla="*/ 170 h 792"/>
                <a:gd name="T8" fmla="*/ 496 w 496"/>
                <a:gd name="T9" fmla="*/ 622 h 792"/>
                <a:gd name="T10" fmla="*/ 326 w 496"/>
                <a:gd name="T11" fmla="*/ 792 h 792"/>
                <a:gd name="T12" fmla="*/ 170 w 496"/>
                <a:gd name="T13" fmla="*/ 792 h 792"/>
                <a:gd name="T14" fmla="*/ 0 w 496"/>
                <a:gd name="T15" fmla="*/ 622 h 792"/>
                <a:gd name="T16" fmla="*/ 0 w 496"/>
                <a:gd name="T17" fmla="*/ 170 h 7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6" h="792">
                  <a:moveTo>
                    <a:pt x="0" y="170"/>
                  </a:moveTo>
                  <a:cubicBezTo>
                    <a:pt x="0" y="76"/>
                    <a:pt x="76" y="0"/>
                    <a:pt x="170" y="0"/>
                  </a:cubicBezTo>
                  <a:cubicBezTo>
                    <a:pt x="326" y="0"/>
                    <a:pt x="326" y="0"/>
                    <a:pt x="326" y="0"/>
                  </a:cubicBezTo>
                  <a:cubicBezTo>
                    <a:pt x="420" y="0"/>
                    <a:pt x="496" y="76"/>
                    <a:pt x="496" y="170"/>
                  </a:cubicBezTo>
                  <a:cubicBezTo>
                    <a:pt x="496" y="622"/>
                    <a:pt x="496" y="622"/>
                    <a:pt x="496" y="622"/>
                  </a:cubicBezTo>
                  <a:cubicBezTo>
                    <a:pt x="496" y="716"/>
                    <a:pt x="420" y="792"/>
                    <a:pt x="326" y="792"/>
                  </a:cubicBezTo>
                  <a:cubicBezTo>
                    <a:pt x="170" y="792"/>
                    <a:pt x="170" y="792"/>
                    <a:pt x="170" y="792"/>
                  </a:cubicBezTo>
                  <a:cubicBezTo>
                    <a:pt x="76" y="792"/>
                    <a:pt x="0" y="716"/>
                    <a:pt x="0" y="622"/>
                  </a:cubicBezTo>
                  <a:lnTo>
                    <a:pt x="0" y="170"/>
                  </a:lnTo>
                  <a:close/>
                </a:path>
              </a:pathLst>
            </a:custGeom>
            <a:solidFill>
              <a:srgbClr val="0F6CA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7" name="Oval 16"/>
            <p:cNvSpPr>
              <a:spLocks noChangeArrowheads="1"/>
            </p:cNvSpPr>
            <p:nvPr/>
          </p:nvSpPr>
          <p:spPr bwMode="auto">
            <a:xfrm>
              <a:off x="3682" y="2760"/>
              <a:ext cx="297" cy="298"/>
            </a:xfrm>
            <a:prstGeom prst="ellipse">
              <a:avLst/>
            </a:prstGeom>
            <a:solidFill>
              <a:srgbClr val="0F6CA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8" name="Freeform 17"/>
            <p:cNvSpPr>
              <a:spLocks/>
            </p:cNvSpPr>
            <p:nvPr/>
          </p:nvSpPr>
          <p:spPr bwMode="auto">
            <a:xfrm>
              <a:off x="3778" y="2064"/>
              <a:ext cx="624" cy="513"/>
            </a:xfrm>
            <a:custGeom>
              <a:avLst/>
              <a:gdLst>
                <a:gd name="T0" fmla="*/ 748 w 857"/>
                <a:gd name="T1" fmla="*/ 227 h 703"/>
                <a:gd name="T2" fmla="*/ 357 w 857"/>
                <a:gd name="T3" fmla="*/ 1 h 703"/>
                <a:gd name="T4" fmla="*/ 355 w 857"/>
                <a:gd name="T5" fmla="*/ 0 h 703"/>
                <a:gd name="T6" fmla="*/ 190 w 857"/>
                <a:gd name="T7" fmla="*/ 128 h 703"/>
                <a:gd name="T8" fmla="*/ 94 w 857"/>
                <a:gd name="T9" fmla="*/ 128 h 703"/>
                <a:gd name="T10" fmla="*/ 87 w 857"/>
                <a:gd name="T11" fmla="*/ 128 h 703"/>
                <a:gd name="T12" fmla="*/ 47 w 857"/>
                <a:gd name="T13" fmla="*/ 198 h 703"/>
                <a:gd name="T14" fmla="*/ 109 w 857"/>
                <a:gd name="T15" fmla="*/ 430 h 703"/>
                <a:gd name="T16" fmla="*/ 500 w 857"/>
                <a:gd name="T17" fmla="*/ 656 h 703"/>
                <a:gd name="T18" fmla="*/ 733 w 857"/>
                <a:gd name="T19" fmla="*/ 594 h 703"/>
                <a:gd name="T20" fmla="*/ 810 w 857"/>
                <a:gd name="T21" fmla="*/ 459 h 703"/>
                <a:gd name="T22" fmla="*/ 748 w 857"/>
                <a:gd name="T23" fmla="*/ 227 h 7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57" h="703">
                  <a:moveTo>
                    <a:pt x="748" y="227"/>
                  </a:moveTo>
                  <a:cubicBezTo>
                    <a:pt x="357" y="1"/>
                    <a:pt x="357" y="1"/>
                    <a:pt x="357" y="1"/>
                  </a:cubicBezTo>
                  <a:cubicBezTo>
                    <a:pt x="356" y="0"/>
                    <a:pt x="356" y="0"/>
                    <a:pt x="355" y="0"/>
                  </a:cubicBezTo>
                  <a:cubicBezTo>
                    <a:pt x="336" y="73"/>
                    <a:pt x="269" y="128"/>
                    <a:pt x="190" y="128"/>
                  </a:cubicBezTo>
                  <a:cubicBezTo>
                    <a:pt x="94" y="128"/>
                    <a:pt x="94" y="128"/>
                    <a:pt x="94" y="128"/>
                  </a:cubicBezTo>
                  <a:cubicBezTo>
                    <a:pt x="87" y="128"/>
                    <a:pt x="87" y="128"/>
                    <a:pt x="87" y="128"/>
                  </a:cubicBezTo>
                  <a:cubicBezTo>
                    <a:pt x="47" y="198"/>
                    <a:pt x="47" y="198"/>
                    <a:pt x="47" y="198"/>
                  </a:cubicBezTo>
                  <a:cubicBezTo>
                    <a:pt x="0" y="279"/>
                    <a:pt x="28" y="383"/>
                    <a:pt x="109" y="430"/>
                  </a:cubicBezTo>
                  <a:cubicBezTo>
                    <a:pt x="500" y="656"/>
                    <a:pt x="500" y="656"/>
                    <a:pt x="500" y="656"/>
                  </a:cubicBezTo>
                  <a:cubicBezTo>
                    <a:pt x="582" y="703"/>
                    <a:pt x="686" y="675"/>
                    <a:pt x="733" y="594"/>
                  </a:cubicBezTo>
                  <a:cubicBezTo>
                    <a:pt x="810" y="459"/>
                    <a:pt x="810" y="459"/>
                    <a:pt x="810" y="459"/>
                  </a:cubicBezTo>
                  <a:cubicBezTo>
                    <a:pt x="857" y="378"/>
                    <a:pt x="830" y="274"/>
                    <a:pt x="748" y="227"/>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9" name="Freeform 18"/>
            <p:cNvSpPr>
              <a:spLocks/>
            </p:cNvSpPr>
            <p:nvPr/>
          </p:nvSpPr>
          <p:spPr bwMode="auto">
            <a:xfrm>
              <a:off x="4313" y="2374"/>
              <a:ext cx="339" cy="340"/>
            </a:xfrm>
            <a:custGeom>
              <a:avLst/>
              <a:gdLst>
                <a:gd name="T0" fmla="*/ 131 w 466"/>
                <a:gd name="T1" fmla="*/ 410 h 466"/>
                <a:gd name="T2" fmla="*/ 57 w 466"/>
                <a:gd name="T3" fmla="*/ 131 h 466"/>
                <a:gd name="T4" fmla="*/ 335 w 466"/>
                <a:gd name="T5" fmla="*/ 57 h 466"/>
                <a:gd name="T6" fmla="*/ 410 w 466"/>
                <a:gd name="T7" fmla="*/ 335 h 466"/>
                <a:gd name="T8" fmla="*/ 131 w 466"/>
                <a:gd name="T9" fmla="*/ 410 h 466"/>
              </a:gdLst>
              <a:ahLst/>
              <a:cxnLst>
                <a:cxn ang="0">
                  <a:pos x="T0" y="T1"/>
                </a:cxn>
                <a:cxn ang="0">
                  <a:pos x="T2" y="T3"/>
                </a:cxn>
                <a:cxn ang="0">
                  <a:pos x="T4" y="T5"/>
                </a:cxn>
                <a:cxn ang="0">
                  <a:pos x="T6" y="T7"/>
                </a:cxn>
                <a:cxn ang="0">
                  <a:pos x="T8" y="T9"/>
                </a:cxn>
              </a:cxnLst>
              <a:rect l="0" t="0" r="r" b="b"/>
              <a:pathLst>
                <a:path w="466" h="466">
                  <a:moveTo>
                    <a:pt x="131" y="410"/>
                  </a:moveTo>
                  <a:cubicBezTo>
                    <a:pt x="34" y="354"/>
                    <a:pt x="0" y="229"/>
                    <a:pt x="57" y="131"/>
                  </a:cubicBezTo>
                  <a:cubicBezTo>
                    <a:pt x="113" y="34"/>
                    <a:pt x="238" y="0"/>
                    <a:pt x="335" y="57"/>
                  </a:cubicBezTo>
                  <a:cubicBezTo>
                    <a:pt x="433" y="113"/>
                    <a:pt x="466" y="238"/>
                    <a:pt x="410" y="335"/>
                  </a:cubicBezTo>
                  <a:cubicBezTo>
                    <a:pt x="354" y="433"/>
                    <a:pt x="229" y="466"/>
                    <a:pt x="131" y="410"/>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0" name="Freeform 19"/>
            <p:cNvSpPr>
              <a:spLocks/>
            </p:cNvSpPr>
            <p:nvPr/>
          </p:nvSpPr>
          <p:spPr bwMode="auto">
            <a:xfrm>
              <a:off x="3846" y="1747"/>
              <a:ext cx="567" cy="545"/>
            </a:xfrm>
            <a:custGeom>
              <a:avLst/>
              <a:gdLst>
                <a:gd name="T0" fmla="*/ 731 w 777"/>
                <a:gd name="T1" fmla="*/ 244 h 749"/>
                <a:gd name="T2" fmla="*/ 653 w 777"/>
                <a:gd name="T3" fmla="*/ 109 h 749"/>
                <a:gd name="T4" fmla="*/ 420 w 777"/>
                <a:gd name="T5" fmla="*/ 47 h 749"/>
                <a:gd name="T6" fmla="*/ 254 w 777"/>
                <a:gd name="T7" fmla="*/ 136 h 749"/>
                <a:gd name="T8" fmla="*/ 254 w 777"/>
                <a:gd name="T9" fmla="*/ 394 h 749"/>
                <a:gd name="T10" fmla="*/ 96 w 777"/>
                <a:gd name="T11" fmla="*/ 564 h 749"/>
                <a:gd name="T12" fmla="*/ 0 w 777"/>
                <a:gd name="T13" fmla="*/ 564 h 749"/>
                <a:gd name="T14" fmla="*/ 45 w 777"/>
                <a:gd name="T15" fmla="*/ 640 h 749"/>
                <a:gd name="T16" fmla="*/ 277 w 777"/>
                <a:gd name="T17" fmla="*/ 702 h 749"/>
                <a:gd name="T18" fmla="*/ 668 w 777"/>
                <a:gd name="T19" fmla="*/ 476 h 749"/>
                <a:gd name="T20" fmla="*/ 731 w 777"/>
                <a:gd name="T21" fmla="*/ 244 h 7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77" h="749">
                  <a:moveTo>
                    <a:pt x="731" y="244"/>
                  </a:moveTo>
                  <a:cubicBezTo>
                    <a:pt x="653" y="109"/>
                    <a:pt x="653" y="109"/>
                    <a:pt x="653" y="109"/>
                  </a:cubicBezTo>
                  <a:cubicBezTo>
                    <a:pt x="606" y="28"/>
                    <a:pt x="502" y="0"/>
                    <a:pt x="420" y="47"/>
                  </a:cubicBezTo>
                  <a:cubicBezTo>
                    <a:pt x="254" y="136"/>
                    <a:pt x="254" y="136"/>
                    <a:pt x="254" y="136"/>
                  </a:cubicBezTo>
                  <a:cubicBezTo>
                    <a:pt x="254" y="394"/>
                    <a:pt x="254" y="394"/>
                    <a:pt x="254" y="394"/>
                  </a:cubicBezTo>
                  <a:cubicBezTo>
                    <a:pt x="254" y="487"/>
                    <a:pt x="190" y="564"/>
                    <a:pt x="96" y="564"/>
                  </a:cubicBezTo>
                  <a:cubicBezTo>
                    <a:pt x="0" y="564"/>
                    <a:pt x="0" y="564"/>
                    <a:pt x="0" y="564"/>
                  </a:cubicBezTo>
                  <a:cubicBezTo>
                    <a:pt x="45" y="640"/>
                    <a:pt x="45" y="640"/>
                    <a:pt x="45" y="640"/>
                  </a:cubicBezTo>
                  <a:cubicBezTo>
                    <a:pt x="92" y="721"/>
                    <a:pt x="196" y="749"/>
                    <a:pt x="277" y="702"/>
                  </a:cubicBezTo>
                  <a:cubicBezTo>
                    <a:pt x="668" y="476"/>
                    <a:pt x="668" y="476"/>
                    <a:pt x="668" y="476"/>
                  </a:cubicBezTo>
                  <a:cubicBezTo>
                    <a:pt x="750" y="429"/>
                    <a:pt x="777" y="325"/>
                    <a:pt x="731" y="244"/>
                  </a:cubicBezTo>
                  <a:close/>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1" name="Freeform 20"/>
            <p:cNvSpPr>
              <a:spLocks/>
            </p:cNvSpPr>
            <p:nvPr/>
          </p:nvSpPr>
          <p:spPr bwMode="auto">
            <a:xfrm>
              <a:off x="4323" y="1627"/>
              <a:ext cx="340" cy="340"/>
            </a:xfrm>
            <a:custGeom>
              <a:avLst/>
              <a:gdLst>
                <a:gd name="T0" fmla="*/ 335 w 466"/>
                <a:gd name="T1" fmla="*/ 409 h 466"/>
                <a:gd name="T2" fmla="*/ 57 w 466"/>
                <a:gd name="T3" fmla="*/ 335 h 466"/>
                <a:gd name="T4" fmla="*/ 131 w 466"/>
                <a:gd name="T5" fmla="*/ 56 h 466"/>
                <a:gd name="T6" fmla="*/ 410 w 466"/>
                <a:gd name="T7" fmla="*/ 131 h 466"/>
                <a:gd name="T8" fmla="*/ 335 w 466"/>
                <a:gd name="T9" fmla="*/ 409 h 466"/>
              </a:gdLst>
              <a:ahLst/>
              <a:cxnLst>
                <a:cxn ang="0">
                  <a:pos x="T0" y="T1"/>
                </a:cxn>
                <a:cxn ang="0">
                  <a:pos x="T2" y="T3"/>
                </a:cxn>
                <a:cxn ang="0">
                  <a:pos x="T4" y="T5"/>
                </a:cxn>
                <a:cxn ang="0">
                  <a:pos x="T6" y="T7"/>
                </a:cxn>
                <a:cxn ang="0">
                  <a:pos x="T8" y="T9"/>
                </a:cxn>
              </a:cxnLst>
              <a:rect l="0" t="0" r="r" b="b"/>
              <a:pathLst>
                <a:path w="466" h="466">
                  <a:moveTo>
                    <a:pt x="335" y="409"/>
                  </a:moveTo>
                  <a:cubicBezTo>
                    <a:pt x="238" y="466"/>
                    <a:pt x="113" y="432"/>
                    <a:pt x="57" y="335"/>
                  </a:cubicBezTo>
                  <a:cubicBezTo>
                    <a:pt x="0" y="237"/>
                    <a:pt x="34" y="112"/>
                    <a:pt x="131" y="56"/>
                  </a:cubicBezTo>
                  <a:cubicBezTo>
                    <a:pt x="229" y="0"/>
                    <a:pt x="354" y="33"/>
                    <a:pt x="410" y="131"/>
                  </a:cubicBezTo>
                  <a:cubicBezTo>
                    <a:pt x="466" y="228"/>
                    <a:pt x="433" y="353"/>
                    <a:pt x="335" y="409"/>
                  </a:cubicBezTo>
                  <a:close/>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2" name="Freeform 21"/>
            <p:cNvSpPr>
              <a:spLocks/>
            </p:cNvSpPr>
            <p:nvPr/>
          </p:nvSpPr>
          <p:spPr bwMode="auto">
            <a:xfrm>
              <a:off x="2697" y="1021"/>
              <a:ext cx="579" cy="581"/>
            </a:xfrm>
            <a:custGeom>
              <a:avLst/>
              <a:gdLst>
                <a:gd name="T0" fmla="*/ 795 w 795"/>
                <a:gd name="T1" fmla="*/ 217 h 798"/>
                <a:gd name="T2" fmla="*/ 795 w 795"/>
                <a:gd name="T3" fmla="*/ 0 h 798"/>
                <a:gd name="T4" fmla="*/ 0 w 795"/>
                <a:gd name="T5" fmla="*/ 798 h 798"/>
                <a:gd name="T6" fmla="*/ 218 w 795"/>
                <a:gd name="T7" fmla="*/ 798 h 798"/>
                <a:gd name="T8" fmla="*/ 795 w 795"/>
                <a:gd name="T9" fmla="*/ 217 h 798"/>
              </a:gdLst>
              <a:ahLst/>
              <a:cxnLst>
                <a:cxn ang="0">
                  <a:pos x="T0" y="T1"/>
                </a:cxn>
                <a:cxn ang="0">
                  <a:pos x="T2" y="T3"/>
                </a:cxn>
                <a:cxn ang="0">
                  <a:pos x="T4" y="T5"/>
                </a:cxn>
                <a:cxn ang="0">
                  <a:pos x="T6" y="T7"/>
                </a:cxn>
                <a:cxn ang="0">
                  <a:pos x="T8" y="T9"/>
                </a:cxn>
              </a:cxnLst>
              <a:rect l="0" t="0" r="r" b="b"/>
              <a:pathLst>
                <a:path w="795" h="798">
                  <a:moveTo>
                    <a:pt x="795" y="217"/>
                  </a:moveTo>
                  <a:cubicBezTo>
                    <a:pt x="795" y="0"/>
                    <a:pt x="795" y="0"/>
                    <a:pt x="795" y="0"/>
                  </a:cubicBezTo>
                  <a:cubicBezTo>
                    <a:pt x="450" y="171"/>
                    <a:pt x="170" y="452"/>
                    <a:pt x="0" y="798"/>
                  </a:cubicBezTo>
                  <a:cubicBezTo>
                    <a:pt x="218" y="798"/>
                    <a:pt x="218" y="798"/>
                    <a:pt x="218" y="798"/>
                  </a:cubicBezTo>
                  <a:cubicBezTo>
                    <a:pt x="355" y="557"/>
                    <a:pt x="555" y="356"/>
                    <a:pt x="795" y="217"/>
                  </a:cubicBezTo>
                  <a:close/>
                </a:path>
              </a:pathLst>
            </a:custGeom>
            <a:solidFill>
              <a:srgbClr val="F293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 name="Freeform 22"/>
            <p:cNvSpPr>
              <a:spLocks/>
            </p:cNvSpPr>
            <p:nvPr/>
          </p:nvSpPr>
          <p:spPr bwMode="auto">
            <a:xfrm>
              <a:off x="4396" y="1016"/>
              <a:ext cx="588" cy="586"/>
            </a:xfrm>
            <a:custGeom>
              <a:avLst/>
              <a:gdLst>
                <a:gd name="T0" fmla="*/ 589 w 807"/>
                <a:gd name="T1" fmla="*/ 804 h 804"/>
                <a:gd name="T2" fmla="*/ 807 w 807"/>
                <a:gd name="T3" fmla="*/ 804 h 804"/>
                <a:gd name="T4" fmla="*/ 0 w 807"/>
                <a:gd name="T5" fmla="*/ 0 h 804"/>
                <a:gd name="T6" fmla="*/ 0 w 807"/>
                <a:gd name="T7" fmla="*/ 216 h 804"/>
                <a:gd name="T8" fmla="*/ 589 w 807"/>
                <a:gd name="T9" fmla="*/ 804 h 804"/>
              </a:gdLst>
              <a:ahLst/>
              <a:cxnLst>
                <a:cxn ang="0">
                  <a:pos x="T0" y="T1"/>
                </a:cxn>
                <a:cxn ang="0">
                  <a:pos x="T2" y="T3"/>
                </a:cxn>
                <a:cxn ang="0">
                  <a:pos x="T4" y="T5"/>
                </a:cxn>
                <a:cxn ang="0">
                  <a:pos x="T6" y="T7"/>
                </a:cxn>
                <a:cxn ang="0">
                  <a:pos x="T8" y="T9"/>
                </a:cxn>
              </a:cxnLst>
              <a:rect l="0" t="0" r="r" b="b"/>
              <a:pathLst>
                <a:path w="807" h="804">
                  <a:moveTo>
                    <a:pt x="589" y="804"/>
                  </a:moveTo>
                  <a:cubicBezTo>
                    <a:pt x="807" y="804"/>
                    <a:pt x="807" y="804"/>
                    <a:pt x="807" y="804"/>
                  </a:cubicBezTo>
                  <a:cubicBezTo>
                    <a:pt x="635" y="454"/>
                    <a:pt x="350" y="170"/>
                    <a:pt x="0" y="0"/>
                  </a:cubicBezTo>
                  <a:cubicBezTo>
                    <a:pt x="0" y="216"/>
                    <a:pt x="0" y="216"/>
                    <a:pt x="0" y="216"/>
                  </a:cubicBezTo>
                  <a:cubicBezTo>
                    <a:pt x="245" y="355"/>
                    <a:pt x="450" y="558"/>
                    <a:pt x="589" y="804"/>
                  </a:cubicBezTo>
                  <a:close/>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4" name="Freeform 23"/>
            <p:cNvSpPr>
              <a:spLocks/>
            </p:cNvSpPr>
            <p:nvPr/>
          </p:nvSpPr>
          <p:spPr bwMode="auto">
            <a:xfrm>
              <a:off x="2697" y="2721"/>
              <a:ext cx="579" cy="582"/>
            </a:xfrm>
            <a:custGeom>
              <a:avLst/>
              <a:gdLst>
                <a:gd name="T0" fmla="*/ 218 w 795"/>
                <a:gd name="T1" fmla="*/ 0 h 798"/>
                <a:gd name="T2" fmla="*/ 0 w 795"/>
                <a:gd name="T3" fmla="*/ 0 h 798"/>
                <a:gd name="T4" fmla="*/ 795 w 795"/>
                <a:gd name="T5" fmla="*/ 798 h 798"/>
                <a:gd name="T6" fmla="*/ 795 w 795"/>
                <a:gd name="T7" fmla="*/ 580 h 798"/>
                <a:gd name="T8" fmla="*/ 218 w 795"/>
                <a:gd name="T9" fmla="*/ 0 h 798"/>
              </a:gdLst>
              <a:ahLst/>
              <a:cxnLst>
                <a:cxn ang="0">
                  <a:pos x="T0" y="T1"/>
                </a:cxn>
                <a:cxn ang="0">
                  <a:pos x="T2" y="T3"/>
                </a:cxn>
                <a:cxn ang="0">
                  <a:pos x="T4" y="T5"/>
                </a:cxn>
                <a:cxn ang="0">
                  <a:pos x="T6" y="T7"/>
                </a:cxn>
                <a:cxn ang="0">
                  <a:pos x="T8" y="T9"/>
                </a:cxn>
              </a:cxnLst>
              <a:rect l="0" t="0" r="r" b="b"/>
              <a:pathLst>
                <a:path w="795" h="798">
                  <a:moveTo>
                    <a:pt x="218" y="0"/>
                  </a:moveTo>
                  <a:cubicBezTo>
                    <a:pt x="0" y="0"/>
                    <a:pt x="0" y="0"/>
                    <a:pt x="0" y="0"/>
                  </a:cubicBezTo>
                  <a:cubicBezTo>
                    <a:pt x="170" y="346"/>
                    <a:pt x="450" y="627"/>
                    <a:pt x="795" y="798"/>
                  </a:cubicBezTo>
                  <a:cubicBezTo>
                    <a:pt x="795" y="580"/>
                    <a:pt x="795" y="580"/>
                    <a:pt x="795" y="580"/>
                  </a:cubicBezTo>
                  <a:cubicBezTo>
                    <a:pt x="555" y="442"/>
                    <a:pt x="355" y="241"/>
                    <a:pt x="218" y="0"/>
                  </a:cubicBezTo>
                  <a:close/>
                </a:path>
              </a:pathLst>
            </a:custGeom>
            <a:solidFill>
              <a:srgbClr val="146EA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 name="Freeform 24"/>
            <p:cNvSpPr>
              <a:spLocks/>
            </p:cNvSpPr>
            <p:nvPr/>
          </p:nvSpPr>
          <p:spPr bwMode="auto">
            <a:xfrm>
              <a:off x="4396" y="2721"/>
              <a:ext cx="588" cy="586"/>
            </a:xfrm>
            <a:custGeom>
              <a:avLst/>
              <a:gdLst>
                <a:gd name="T0" fmla="*/ 0 w 807"/>
                <a:gd name="T1" fmla="*/ 587 h 804"/>
                <a:gd name="T2" fmla="*/ 0 w 807"/>
                <a:gd name="T3" fmla="*/ 804 h 804"/>
                <a:gd name="T4" fmla="*/ 807 w 807"/>
                <a:gd name="T5" fmla="*/ 0 h 804"/>
                <a:gd name="T6" fmla="*/ 589 w 807"/>
                <a:gd name="T7" fmla="*/ 0 h 804"/>
                <a:gd name="T8" fmla="*/ 0 w 807"/>
                <a:gd name="T9" fmla="*/ 587 h 804"/>
              </a:gdLst>
              <a:ahLst/>
              <a:cxnLst>
                <a:cxn ang="0">
                  <a:pos x="T0" y="T1"/>
                </a:cxn>
                <a:cxn ang="0">
                  <a:pos x="T2" y="T3"/>
                </a:cxn>
                <a:cxn ang="0">
                  <a:pos x="T4" y="T5"/>
                </a:cxn>
                <a:cxn ang="0">
                  <a:pos x="T6" y="T7"/>
                </a:cxn>
                <a:cxn ang="0">
                  <a:pos x="T8" y="T9"/>
                </a:cxn>
              </a:cxnLst>
              <a:rect l="0" t="0" r="r" b="b"/>
              <a:pathLst>
                <a:path w="807" h="804">
                  <a:moveTo>
                    <a:pt x="0" y="587"/>
                  </a:moveTo>
                  <a:cubicBezTo>
                    <a:pt x="0" y="804"/>
                    <a:pt x="0" y="804"/>
                    <a:pt x="0" y="804"/>
                  </a:cubicBezTo>
                  <a:cubicBezTo>
                    <a:pt x="350" y="634"/>
                    <a:pt x="635" y="350"/>
                    <a:pt x="807" y="0"/>
                  </a:cubicBezTo>
                  <a:cubicBezTo>
                    <a:pt x="589" y="0"/>
                    <a:pt x="589" y="0"/>
                    <a:pt x="589" y="0"/>
                  </a:cubicBezTo>
                  <a:cubicBezTo>
                    <a:pt x="450" y="245"/>
                    <a:pt x="245" y="449"/>
                    <a:pt x="0" y="587"/>
                  </a:cubicBezTo>
                  <a:close/>
                </a:path>
              </a:pathLst>
            </a:custGeom>
            <a:solidFill>
              <a:srgbClr val="2666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 name="Freeform 25"/>
            <p:cNvSpPr>
              <a:spLocks/>
            </p:cNvSpPr>
            <p:nvPr/>
          </p:nvSpPr>
          <p:spPr bwMode="auto">
            <a:xfrm>
              <a:off x="3276" y="889"/>
              <a:ext cx="1120" cy="290"/>
            </a:xfrm>
            <a:custGeom>
              <a:avLst/>
              <a:gdLst>
                <a:gd name="T0" fmla="*/ 774 w 1536"/>
                <a:gd name="T1" fmla="*/ 192 h 398"/>
                <a:gd name="T2" fmla="*/ 1536 w 1536"/>
                <a:gd name="T3" fmla="*/ 391 h 398"/>
                <a:gd name="T4" fmla="*/ 1536 w 1536"/>
                <a:gd name="T5" fmla="*/ 175 h 398"/>
                <a:gd name="T6" fmla="*/ 774 w 1536"/>
                <a:gd name="T7" fmla="*/ 0 h 398"/>
                <a:gd name="T8" fmla="*/ 0 w 1536"/>
                <a:gd name="T9" fmla="*/ 181 h 398"/>
                <a:gd name="T10" fmla="*/ 0 w 1536"/>
                <a:gd name="T11" fmla="*/ 398 h 398"/>
                <a:gd name="T12" fmla="*/ 774 w 1536"/>
                <a:gd name="T13" fmla="*/ 192 h 398"/>
              </a:gdLst>
              <a:ahLst/>
              <a:cxnLst>
                <a:cxn ang="0">
                  <a:pos x="T0" y="T1"/>
                </a:cxn>
                <a:cxn ang="0">
                  <a:pos x="T2" y="T3"/>
                </a:cxn>
                <a:cxn ang="0">
                  <a:pos x="T4" y="T5"/>
                </a:cxn>
                <a:cxn ang="0">
                  <a:pos x="T6" y="T7"/>
                </a:cxn>
                <a:cxn ang="0">
                  <a:pos x="T8" y="T9"/>
                </a:cxn>
                <a:cxn ang="0">
                  <a:pos x="T10" y="T11"/>
                </a:cxn>
                <a:cxn ang="0">
                  <a:pos x="T12" y="T13"/>
                </a:cxn>
              </a:cxnLst>
              <a:rect l="0" t="0" r="r" b="b"/>
              <a:pathLst>
                <a:path w="1536" h="398">
                  <a:moveTo>
                    <a:pt x="774" y="192"/>
                  </a:moveTo>
                  <a:cubicBezTo>
                    <a:pt x="1051" y="192"/>
                    <a:pt x="1311" y="265"/>
                    <a:pt x="1536" y="391"/>
                  </a:cubicBezTo>
                  <a:cubicBezTo>
                    <a:pt x="1536" y="175"/>
                    <a:pt x="1536" y="175"/>
                    <a:pt x="1536" y="175"/>
                  </a:cubicBezTo>
                  <a:cubicBezTo>
                    <a:pt x="1305" y="63"/>
                    <a:pt x="1047" y="0"/>
                    <a:pt x="774" y="0"/>
                  </a:cubicBezTo>
                  <a:cubicBezTo>
                    <a:pt x="496" y="0"/>
                    <a:pt x="233" y="65"/>
                    <a:pt x="0" y="181"/>
                  </a:cubicBezTo>
                  <a:cubicBezTo>
                    <a:pt x="0" y="398"/>
                    <a:pt x="0" y="398"/>
                    <a:pt x="0" y="398"/>
                  </a:cubicBezTo>
                  <a:cubicBezTo>
                    <a:pt x="228" y="267"/>
                    <a:pt x="492" y="192"/>
                    <a:pt x="774" y="192"/>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7" name="Freeform 26"/>
            <p:cNvSpPr>
              <a:spLocks/>
            </p:cNvSpPr>
            <p:nvPr/>
          </p:nvSpPr>
          <p:spPr bwMode="auto">
            <a:xfrm>
              <a:off x="3276" y="3144"/>
              <a:ext cx="1120" cy="290"/>
            </a:xfrm>
            <a:custGeom>
              <a:avLst/>
              <a:gdLst>
                <a:gd name="T0" fmla="*/ 774 w 1536"/>
                <a:gd name="T1" fmla="*/ 206 h 398"/>
                <a:gd name="T2" fmla="*/ 0 w 1536"/>
                <a:gd name="T3" fmla="*/ 0 h 398"/>
                <a:gd name="T4" fmla="*/ 0 w 1536"/>
                <a:gd name="T5" fmla="*/ 218 h 398"/>
                <a:gd name="T6" fmla="*/ 774 w 1536"/>
                <a:gd name="T7" fmla="*/ 398 h 398"/>
                <a:gd name="T8" fmla="*/ 1536 w 1536"/>
                <a:gd name="T9" fmla="*/ 224 h 398"/>
                <a:gd name="T10" fmla="*/ 1536 w 1536"/>
                <a:gd name="T11" fmla="*/ 7 h 398"/>
                <a:gd name="T12" fmla="*/ 774 w 1536"/>
                <a:gd name="T13" fmla="*/ 206 h 398"/>
              </a:gdLst>
              <a:ahLst/>
              <a:cxnLst>
                <a:cxn ang="0">
                  <a:pos x="T0" y="T1"/>
                </a:cxn>
                <a:cxn ang="0">
                  <a:pos x="T2" y="T3"/>
                </a:cxn>
                <a:cxn ang="0">
                  <a:pos x="T4" y="T5"/>
                </a:cxn>
                <a:cxn ang="0">
                  <a:pos x="T6" y="T7"/>
                </a:cxn>
                <a:cxn ang="0">
                  <a:pos x="T8" y="T9"/>
                </a:cxn>
                <a:cxn ang="0">
                  <a:pos x="T10" y="T11"/>
                </a:cxn>
                <a:cxn ang="0">
                  <a:pos x="T12" y="T13"/>
                </a:cxn>
              </a:cxnLst>
              <a:rect l="0" t="0" r="r" b="b"/>
              <a:pathLst>
                <a:path w="1536" h="398">
                  <a:moveTo>
                    <a:pt x="774" y="206"/>
                  </a:moveTo>
                  <a:cubicBezTo>
                    <a:pt x="492" y="206"/>
                    <a:pt x="228" y="131"/>
                    <a:pt x="0" y="0"/>
                  </a:cubicBezTo>
                  <a:cubicBezTo>
                    <a:pt x="0" y="218"/>
                    <a:pt x="0" y="218"/>
                    <a:pt x="0" y="218"/>
                  </a:cubicBezTo>
                  <a:cubicBezTo>
                    <a:pt x="233" y="333"/>
                    <a:pt x="496" y="398"/>
                    <a:pt x="774" y="398"/>
                  </a:cubicBezTo>
                  <a:cubicBezTo>
                    <a:pt x="1047" y="398"/>
                    <a:pt x="1305" y="336"/>
                    <a:pt x="1536" y="224"/>
                  </a:cubicBezTo>
                  <a:cubicBezTo>
                    <a:pt x="1536" y="7"/>
                    <a:pt x="1536" y="7"/>
                    <a:pt x="1536" y="7"/>
                  </a:cubicBezTo>
                  <a:cubicBezTo>
                    <a:pt x="1311" y="134"/>
                    <a:pt x="1051" y="206"/>
                    <a:pt x="774" y="206"/>
                  </a:cubicBezTo>
                  <a:close/>
                </a:path>
              </a:pathLst>
            </a:custGeom>
            <a:solidFill>
              <a:srgbClr val="2336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dirty="0"/>
            </a:p>
          </p:txBody>
        </p:sp>
        <p:sp>
          <p:nvSpPr>
            <p:cNvPr id="28" name="Freeform 27"/>
            <p:cNvSpPr>
              <a:spLocks/>
            </p:cNvSpPr>
            <p:nvPr/>
          </p:nvSpPr>
          <p:spPr bwMode="auto">
            <a:xfrm>
              <a:off x="4825" y="1602"/>
              <a:ext cx="288" cy="1119"/>
            </a:xfrm>
            <a:custGeom>
              <a:avLst/>
              <a:gdLst>
                <a:gd name="T0" fmla="*/ 218 w 395"/>
                <a:gd name="T1" fmla="*/ 0 h 1535"/>
                <a:gd name="T2" fmla="*/ 0 w 395"/>
                <a:gd name="T3" fmla="*/ 0 h 1535"/>
                <a:gd name="T4" fmla="*/ 203 w 395"/>
                <a:gd name="T5" fmla="*/ 767 h 1535"/>
                <a:gd name="T6" fmla="*/ 0 w 395"/>
                <a:gd name="T7" fmla="*/ 1535 h 1535"/>
                <a:gd name="T8" fmla="*/ 218 w 395"/>
                <a:gd name="T9" fmla="*/ 1535 h 1535"/>
                <a:gd name="T10" fmla="*/ 395 w 395"/>
                <a:gd name="T11" fmla="*/ 767 h 1535"/>
                <a:gd name="T12" fmla="*/ 218 w 395"/>
                <a:gd name="T13" fmla="*/ 0 h 1535"/>
              </a:gdLst>
              <a:ahLst/>
              <a:cxnLst>
                <a:cxn ang="0">
                  <a:pos x="T0" y="T1"/>
                </a:cxn>
                <a:cxn ang="0">
                  <a:pos x="T2" y="T3"/>
                </a:cxn>
                <a:cxn ang="0">
                  <a:pos x="T4" y="T5"/>
                </a:cxn>
                <a:cxn ang="0">
                  <a:pos x="T6" y="T7"/>
                </a:cxn>
                <a:cxn ang="0">
                  <a:pos x="T8" y="T9"/>
                </a:cxn>
                <a:cxn ang="0">
                  <a:pos x="T10" y="T11"/>
                </a:cxn>
                <a:cxn ang="0">
                  <a:pos x="T12" y="T13"/>
                </a:cxn>
              </a:cxnLst>
              <a:rect l="0" t="0" r="r" b="b"/>
              <a:pathLst>
                <a:path w="395" h="1535">
                  <a:moveTo>
                    <a:pt x="218" y="0"/>
                  </a:moveTo>
                  <a:cubicBezTo>
                    <a:pt x="0" y="0"/>
                    <a:pt x="0" y="0"/>
                    <a:pt x="0" y="0"/>
                  </a:cubicBezTo>
                  <a:cubicBezTo>
                    <a:pt x="129" y="226"/>
                    <a:pt x="203" y="488"/>
                    <a:pt x="203" y="767"/>
                  </a:cubicBezTo>
                  <a:cubicBezTo>
                    <a:pt x="203" y="1047"/>
                    <a:pt x="129" y="1309"/>
                    <a:pt x="0" y="1535"/>
                  </a:cubicBezTo>
                  <a:cubicBezTo>
                    <a:pt x="218" y="1535"/>
                    <a:pt x="218" y="1535"/>
                    <a:pt x="218" y="1535"/>
                  </a:cubicBezTo>
                  <a:cubicBezTo>
                    <a:pt x="331" y="1303"/>
                    <a:pt x="395" y="1043"/>
                    <a:pt x="395" y="767"/>
                  </a:cubicBezTo>
                  <a:cubicBezTo>
                    <a:pt x="395" y="492"/>
                    <a:pt x="331" y="231"/>
                    <a:pt x="218" y="0"/>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9" name="Freeform 28"/>
            <p:cNvSpPr>
              <a:spLocks/>
            </p:cNvSpPr>
            <p:nvPr/>
          </p:nvSpPr>
          <p:spPr bwMode="auto">
            <a:xfrm>
              <a:off x="2568" y="1602"/>
              <a:ext cx="288" cy="1119"/>
            </a:xfrm>
            <a:custGeom>
              <a:avLst/>
              <a:gdLst>
                <a:gd name="T0" fmla="*/ 192 w 395"/>
                <a:gd name="T1" fmla="*/ 767 h 1535"/>
                <a:gd name="T2" fmla="*/ 395 w 395"/>
                <a:gd name="T3" fmla="*/ 0 h 1535"/>
                <a:gd name="T4" fmla="*/ 177 w 395"/>
                <a:gd name="T5" fmla="*/ 0 h 1535"/>
                <a:gd name="T6" fmla="*/ 0 w 395"/>
                <a:gd name="T7" fmla="*/ 767 h 1535"/>
                <a:gd name="T8" fmla="*/ 177 w 395"/>
                <a:gd name="T9" fmla="*/ 1535 h 1535"/>
                <a:gd name="T10" fmla="*/ 395 w 395"/>
                <a:gd name="T11" fmla="*/ 1535 h 1535"/>
                <a:gd name="T12" fmla="*/ 192 w 395"/>
                <a:gd name="T13" fmla="*/ 767 h 1535"/>
              </a:gdLst>
              <a:ahLst/>
              <a:cxnLst>
                <a:cxn ang="0">
                  <a:pos x="T0" y="T1"/>
                </a:cxn>
                <a:cxn ang="0">
                  <a:pos x="T2" y="T3"/>
                </a:cxn>
                <a:cxn ang="0">
                  <a:pos x="T4" y="T5"/>
                </a:cxn>
                <a:cxn ang="0">
                  <a:pos x="T6" y="T7"/>
                </a:cxn>
                <a:cxn ang="0">
                  <a:pos x="T8" y="T9"/>
                </a:cxn>
                <a:cxn ang="0">
                  <a:pos x="T10" y="T11"/>
                </a:cxn>
                <a:cxn ang="0">
                  <a:pos x="T12" y="T13"/>
                </a:cxn>
              </a:cxnLst>
              <a:rect l="0" t="0" r="r" b="b"/>
              <a:pathLst>
                <a:path w="395" h="1535">
                  <a:moveTo>
                    <a:pt x="192" y="767"/>
                  </a:moveTo>
                  <a:cubicBezTo>
                    <a:pt x="192" y="488"/>
                    <a:pt x="266" y="226"/>
                    <a:pt x="395" y="0"/>
                  </a:cubicBezTo>
                  <a:cubicBezTo>
                    <a:pt x="177" y="0"/>
                    <a:pt x="177" y="0"/>
                    <a:pt x="177" y="0"/>
                  </a:cubicBezTo>
                  <a:cubicBezTo>
                    <a:pt x="64" y="231"/>
                    <a:pt x="0" y="492"/>
                    <a:pt x="0" y="767"/>
                  </a:cubicBezTo>
                  <a:cubicBezTo>
                    <a:pt x="0" y="1043"/>
                    <a:pt x="64" y="1303"/>
                    <a:pt x="177" y="1535"/>
                  </a:cubicBezTo>
                  <a:cubicBezTo>
                    <a:pt x="395" y="1535"/>
                    <a:pt x="395" y="1535"/>
                    <a:pt x="395" y="1535"/>
                  </a:cubicBezTo>
                  <a:cubicBezTo>
                    <a:pt x="266" y="1309"/>
                    <a:pt x="192" y="1047"/>
                    <a:pt x="192" y="767"/>
                  </a:cubicBezTo>
                  <a:close/>
                </a:path>
              </a:pathLst>
            </a:custGeom>
            <a:solidFill>
              <a:srgbClr val="E21E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spTree>
    <p:extLst>
      <p:ext uri="{BB962C8B-B14F-4D97-AF65-F5344CB8AC3E}">
        <p14:creationId xmlns:p14="http://schemas.microsoft.com/office/powerpoint/2010/main" val="1872822834"/>
      </p:ext>
    </p:extLst>
  </p:cSld>
  <p:clrMapOvr>
    <a:masterClrMapping/>
  </p:clrMapOvr>
  <mc:AlternateContent xmlns:mc="http://schemas.openxmlformats.org/markup-compatibility/2006" xmlns:p14="http://schemas.microsoft.com/office/powerpoint/2010/main">
    <mc:Choice Requires="p14">
      <p:transition spd="slow" p14:dur="2000" advTm="25000"/>
    </mc:Choice>
    <mc:Fallback xmlns="">
      <p:transition spd="slow" advTm="25000"/>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pieren 24"/>
          <p:cNvGrpSpPr/>
          <p:nvPr/>
        </p:nvGrpSpPr>
        <p:grpSpPr>
          <a:xfrm rot="5400000">
            <a:off x="4021874" y="664582"/>
            <a:ext cx="1963792" cy="611368"/>
            <a:chOff x="-54452" y="-56175"/>
            <a:chExt cx="5098677" cy="1891273"/>
          </a:xfrm>
          <a:solidFill>
            <a:srgbClr val="158962"/>
          </a:solidFill>
        </p:grpSpPr>
        <p:sp>
          <p:nvSpPr>
            <p:cNvPr id="3" name="Ellipse 25"/>
            <p:cNvSpPr/>
            <p:nvPr/>
          </p:nvSpPr>
          <p:spPr bwMode="auto">
            <a:xfrm>
              <a:off x="-54452" y="-56175"/>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4" name="Ellipse 26"/>
            <p:cNvSpPr/>
            <p:nvPr/>
          </p:nvSpPr>
          <p:spPr bwMode="auto">
            <a:xfrm>
              <a:off x="269918" y="-56175"/>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5" name="Ellipse 27"/>
            <p:cNvSpPr/>
            <p:nvPr/>
          </p:nvSpPr>
          <p:spPr bwMode="auto">
            <a:xfrm>
              <a:off x="594288" y="-56175"/>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6" name="Ellipse 28"/>
            <p:cNvSpPr/>
            <p:nvPr/>
          </p:nvSpPr>
          <p:spPr bwMode="auto">
            <a:xfrm>
              <a:off x="918658" y="-56175"/>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7" name="Ellipse 29"/>
            <p:cNvSpPr/>
            <p:nvPr/>
          </p:nvSpPr>
          <p:spPr bwMode="auto">
            <a:xfrm>
              <a:off x="1243028" y="-56175"/>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8" name="Ellipse 30"/>
            <p:cNvSpPr/>
            <p:nvPr/>
          </p:nvSpPr>
          <p:spPr bwMode="auto">
            <a:xfrm>
              <a:off x="1567398" y="-56175"/>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9" name="Ellipse 31"/>
            <p:cNvSpPr/>
            <p:nvPr/>
          </p:nvSpPr>
          <p:spPr bwMode="auto">
            <a:xfrm>
              <a:off x="2540508" y="-56175"/>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0" name="Ellipse 32"/>
            <p:cNvSpPr/>
            <p:nvPr/>
          </p:nvSpPr>
          <p:spPr bwMode="auto">
            <a:xfrm>
              <a:off x="2864878" y="-56175"/>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1" name="Ellipse 33"/>
            <p:cNvSpPr/>
            <p:nvPr/>
          </p:nvSpPr>
          <p:spPr bwMode="auto">
            <a:xfrm>
              <a:off x="1891768" y="-56175"/>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2" name="Ellipse 34"/>
            <p:cNvSpPr/>
            <p:nvPr/>
          </p:nvSpPr>
          <p:spPr bwMode="auto">
            <a:xfrm>
              <a:off x="2216138" y="-56175"/>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3" name="Ellipse 35"/>
            <p:cNvSpPr/>
            <p:nvPr/>
          </p:nvSpPr>
          <p:spPr bwMode="auto">
            <a:xfrm>
              <a:off x="3189248" y="-56175"/>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4" name="Ellipse 36"/>
            <p:cNvSpPr/>
            <p:nvPr/>
          </p:nvSpPr>
          <p:spPr bwMode="auto">
            <a:xfrm>
              <a:off x="3513618" y="-56175"/>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5" name="Ellipse 37"/>
            <p:cNvSpPr/>
            <p:nvPr/>
          </p:nvSpPr>
          <p:spPr bwMode="auto">
            <a:xfrm>
              <a:off x="3837988" y="-56175"/>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6" name="Ellipse 38"/>
            <p:cNvSpPr/>
            <p:nvPr/>
          </p:nvSpPr>
          <p:spPr bwMode="auto">
            <a:xfrm>
              <a:off x="4162364" y="-56175"/>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7" name="Ellipse 39"/>
            <p:cNvSpPr/>
            <p:nvPr/>
          </p:nvSpPr>
          <p:spPr bwMode="auto">
            <a:xfrm>
              <a:off x="-54452" y="162900"/>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8" name="Ellipse 40"/>
            <p:cNvSpPr/>
            <p:nvPr/>
          </p:nvSpPr>
          <p:spPr bwMode="auto">
            <a:xfrm>
              <a:off x="269918" y="162900"/>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9" name="Ellipse 41"/>
            <p:cNvSpPr/>
            <p:nvPr/>
          </p:nvSpPr>
          <p:spPr bwMode="auto">
            <a:xfrm>
              <a:off x="594288" y="162900"/>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0" name="Ellipse 42"/>
            <p:cNvSpPr/>
            <p:nvPr/>
          </p:nvSpPr>
          <p:spPr bwMode="auto">
            <a:xfrm>
              <a:off x="918658" y="162900"/>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1" name="Ellipse 43"/>
            <p:cNvSpPr/>
            <p:nvPr/>
          </p:nvSpPr>
          <p:spPr bwMode="auto">
            <a:xfrm>
              <a:off x="1243028" y="162900"/>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2" name="Ellipse 44"/>
            <p:cNvSpPr/>
            <p:nvPr/>
          </p:nvSpPr>
          <p:spPr bwMode="auto">
            <a:xfrm>
              <a:off x="1567398" y="162900"/>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3" name="Ellipse 45"/>
            <p:cNvSpPr/>
            <p:nvPr/>
          </p:nvSpPr>
          <p:spPr bwMode="auto">
            <a:xfrm>
              <a:off x="2540508" y="162900"/>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4" name="Ellipse 46"/>
            <p:cNvSpPr/>
            <p:nvPr/>
          </p:nvSpPr>
          <p:spPr bwMode="auto">
            <a:xfrm>
              <a:off x="2864878" y="162900"/>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5" name="Ellipse 47"/>
            <p:cNvSpPr/>
            <p:nvPr/>
          </p:nvSpPr>
          <p:spPr bwMode="auto">
            <a:xfrm>
              <a:off x="1891768" y="162900"/>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6" name="Ellipse 48"/>
            <p:cNvSpPr/>
            <p:nvPr/>
          </p:nvSpPr>
          <p:spPr bwMode="auto">
            <a:xfrm>
              <a:off x="2216138" y="162900"/>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7" name="Ellipse 49"/>
            <p:cNvSpPr/>
            <p:nvPr/>
          </p:nvSpPr>
          <p:spPr bwMode="auto">
            <a:xfrm>
              <a:off x="3189248" y="162900"/>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8" name="Ellipse 50"/>
            <p:cNvSpPr/>
            <p:nvPr/>
          </p:nvSpPr>
          <p:spPr bwMode="auto">
            <a:xfrm>
              <a:off x="3513618" y="162900"/>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9" name="Ellipse 51"/>
            <p:cNvSpPr/>
            <p:nvPr/>
          </p:nvSpPr>
          <p:spPr bwMode="auto">
            <a:xfrm>
              <a:off x="3837988" y="162900"/>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30" name="Ellipse 52"/>
            <p:cNvSpPr/>
            <p:nvPr/>
          </p:nvSpPr>
          <p:spPr bwMode="auto">
            <a:xfrm>
              <a:off x="4162364" y="162900"/>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31" name="Ellipse 53"/>
            <p:cNvSpPr/>
            <p:nvPr/>
          </p:nvSpPr>
          <p:spPr bwMode="auto">
            <a:xfrm>
              <a:off x="-36384" y="429600"/>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32" name="Ellipse 54"/>
            <p:cNvSpPr/>
            <p:nvPr/>
          </p:nvSpPr>
          <p:spPr bwMode="auto">
            <a:xfrm>
              <a:off x="612356" y="429600"/>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33" name="Ellipse 55"/>
            <p:cNvSpPr/>
            <p:nvPr/>
          </p:nvSpPr>
          <p:spPr bwMode="auto">
            <a:xfrm>
              <a:off x="936726" y="429600"/>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34" name="Ellipse 56"/>
            <p:cNvSpPr/>
            <p:nvPr/>
          </p:nvSpPr>
          <p:spPr bwMode="auto">
            <a:xfrm>
              <a:off x="1261096" y="429600"/>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35" name="Ellipse 57"/>
            <p:cNvSpPr/>
            <p:nvPr/>
          </p:nvSpPr>
          <p:spPr bwMode="auto">
            <a:xfrm>
              <a:off x="1585466" y="429600"/>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36" name="Ellipse 58"/>
            <p:cNvSpPr/>
            <p:nvPr/>
          </p:nvSpPr>
          <p:spPr bwMode="auto">
            <a:xfrm>
              <a:off x="2558576" y="429600"/>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37" name="Ellipse 59"/>
            <p:cNvSpPr/>
            <p:nvPr/>
          </p:nvSpPr>
          <p:spPr bwMode="auto">
            <a:xfrm>
              <a:off x="2882946" y="429600"/>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38" name="Ellipse 60"/>
            <p:cNvSpPr/>
            <p:nvPr/>
          </p:nvSpPr>
          <p:spPr bwMode="auto">
            <a:xfrm>
              <a:off x="1909836" y="429600"/>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39" name="Ellipse 61"/>
            <p:cNvSpPr/>
            <p:nvPr/>
          </p:nvSpPr>
          <p:spPr bwMode="auto">
            <a:xfrm>
              <a:off x="2234206" y="429600"/>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40" name="Ellipse 62"/>
            <p:cNvSpPr/>
            <p:nvPr/>
          </p:nvSpPr>
          <p:spPr bwMode="auto">
            <a:xfrm>
              <a:off x="3207316" y="429600"/>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41" name="Ellipse 63"/>
            <p:cNvSpPr/>
            <p:nvPr/>
          </p:nvSpPr>
          <p:spPr bwMode="auto">
            <a:xfrm>
              <a:off x="3531686" y="429600"/>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42" name="Ellipse 64"/>
            <p:cNvSpPr/>
            <p:nvPr/>
          </p:nvSpPr>
          <p:spPr bwMode="auto">
            <a:xfrm>
              <a:off x="3856056" y="429600"/>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43" name="Ellipse 65"/>
            <p:cNvSpPr/>
            <p:nvPr/>
          </p:nvSpPr>
          <p:spPr bwMode="auto">
            <a:xfrm>
              <a:off x="4180432" y="429600"/>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44" name="Ellipse 66"/>
            <p:cNvSpPr/>
            <p:nvPr/>
          </p:nvSpPr>
          <p:spPr bwMode="auto">
            <a:xfrm>
              <a:off x="-36384" y="639150"/>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45" name="Ellipse 67"/>
            <p:cNvSpPr/>
            <p:nvPr/>
          </p:nvSpPr>
          <p:spPr bwMode="auto">
            <a:xfrm>
              <a:off x="612356" y="639150"/>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46" name="Ellipse 68"/>
            <p:cNvSpPr/>
            <p:nvPr/>
          </p:nvSpPr>
          <p:spPr bwMode="auto">
            <a:xfrm>
              <a:off x="936726" y="639150"/>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47" name="Ellipse 69"/>
            <p:cNvSpPr/>
            <p:nvPr/>
          </p:nvSpPr>
          <p:spPr bwMode="auto">
            <a:xfrm>
              <a:off x="1261096" y="639150"/>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48" name="Ellipse 70"/>
            <p:cNvSpPr/>
            <p:nvPr/>
          </p:nvSpPr>
          <p:spPr bwMode="auto">
            <a:xfrm>
              <a:off x="1585466" y="639150"/>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49" name="Ellipse 71"/>
            <p:cNvSpPr/>
            <p:nvPr/>
          </p:nvSpPr>
          <p:spPr bwMode="auto">
            <a:xfrm>
              <a:off x="2558576" y="639150"/>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50" name="Ellipse 72"/>
            <p:cNvSpPr/>
            <p:nvPr/>
          </p:nvSpPr>
          <p:spPr bwMode="auto">
            <a:xfrm>
              <a:off x="2882946" y="639150"/>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51" name="Ellipse 73"/>
            <p:cNvSpPr/>
            <p:nvPr/>
          </p:nvSpPr>
          <p:spPr bwMode="auto">
            <a:xfrm>
              <a:off x="1909836" y="639150"/>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52" name="Ellipse 74"/>
            <p:cNvSpPr/>
            <p:nvPr/>
          </p:nvSpPr>
          <p:spPr bwMode="auto">
            <a:xfrm>
              <a:off x="2234206" y="639150"/>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53" name="Ellipse 75"/>
            <p:cNvSpPr/>
            <p:nvPr/>
          </p:nvSpPr>
          <p:spPr bwMode="auto">
            <a:xfrm>
              <a:off x="3207316" y="639150"/>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54" name="Ellipse 76"/>
            <p:cNvSpPr/>
            <p:nvPr/>
          </p:nvSpPr>
          <p:spPr bwMode="auto">
            <a:xfrm>
              <a:off x="3856056" y="639150"/>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55" name="Ellipse 77"/>
            <p:cNvSpPr/>
            <p:nvPr/>
          </p:nvSpPr>
          <p:spPr bwMode="auto">
            <a:xfrm>
              <a:off x="4180432" y="639150"/>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56" name="Ellipse 78"/>
            <p:cNvSpPr/>
            <p:nvPr/>
          </p:nvSpPr>
          <p:spPr bwMode="auto">
            <a:xfrm>
              <a:off x="-17334" y="915375"/>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57" name="Ellipse 79"/>
            <p:cNvSpPr/>
            <p:nvPr/>
          </p:nvSpPr>
          <p:spPr bwMode="auto">
            <a:xfrm>
              <a:off x="631406" y="915375"/>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58" name="Ellipse 80"/>
            <p:cNvSpPr/>
            <p:nvPr/>
          </p:nvSpPr>
          <p:spPr bwMode="auto">
            <a:xfrm>
              <a:off x="955776" y="915375"/>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59" name="Ellipse 81"/>
            <p:cNvSpPr/>
            <p:nvPr/>
          </p:nvSpPr>
          <p:spPr bwMode="auto">
            <a:xfrm>
              <a:off x="1280146" y="915375"/>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60" name="Ellipse 82"/>
            <p:cNvSpPr/>
            <p:nvPr/>
          </p:nvSpPr>
          <p:spPr bwMode="auto">
            <a:xfrm>
              <a:off x="1604516" y="915375"/>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61" name="Ellipse 83"/>
            <p:cNvSpPr/>
            <p:nvPr/>
          </p:nvSpPr>
          <p:spPr bwMode="auto">
            <a:xfrm>
              <a:off x="2577626" y="915375"/>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62" name="Ellipse 84"/>
            <p:cNvSpPr/>
            <p:nvPr/>
          </p:nvSpPr>
          <p:spPr bwMode="auto">
            <a:xfrm>
              <a:off x="2901996" y="915375"/>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63" name="Ellipse 85"/>
            <p:cNvSpPr/>
            <p:nvPr/>
          </p:nvSpPr>
          <p:spPr bwMode="auto">
            <a:xfrm>
              <a:off x="1928886" y="915375"/>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64" name="Ellipse 86"/>
            <p:cNvSpPr/>
            <p:nvPr/>
          </p:nvSpPr>
          <p:spPr bwMode="auto">
            <a:xfrm>
              <a:off x="2253256" y="915375"/>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65" name="Ellipse 87"/>
            <p:cNvSpPr/>
            <p:nvPr/>
          </p:nvSpPr>
          <p:spPr bwMode="auto">
            <a:xfrm>
              <a:off x="3226366" y="915375"/>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66" name="Ellipse 88"/>
            <p:cNvSpPr/>
            <p:nvPr/>
          </p:nvSpPr>
          <p:spPr bwMode="auto">
            <a:xfrm>
              <a:off x="3875106" y="915375"/>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67" name="Ellipse 89"/>
            <p:cNvSpPr/>
            <p:nvPr/>
          </p:nvSpPr>
          <p:spPr bwMode="auto">
            <a:xfrm>
              <a:off x="4199482" y="915375"/>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68" name="Ellipse 90"/>
            <p:cNvSpPr/>
            <p:nvPr/>
          </p:nvSpPr>
          <p:spPr bwMode="auto">
            <a:xfrm>
              <a:off x="-17334" y="1147150"/>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69" name="Ellipse 91"/>
            <p:cNvSpPr/>
            <p:nvPr/>
          </p:nvSpPr>
          <p:spPr bwMode="auto">
            <a:xfrm>
              <a:off x="631406" y="1147150"/>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70" name="Ellipse 92"/>
            <p:cNvSpPr/>
            <p:nvPr/>
          </p:nvSpPr>
          <p:spPr bwMode="auto">
            <a:xfrm>
              <a:off x="1280146" y="1147150"/>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71" name="Ellipse 93"/>
            <p:cNvSpPr/>
            <p:nvPr/>
          </p:nvSpPr>
          <p:spPr bwMode="auto">
            <a:xfrm>
              <a:off x="1604516" y="1147150"/>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72" name="Ellipse 94"/>
            <p:cNvSpPr/>
            <p:nvPr/>
          </p:nvSpPr>
          <p:spPr bwMode="auto">
            <a:xfrm>
              <a:off x="2577626" y="1147150"/>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73" name="Ellipse 95"/>
            <p:cNvSpPr/>
            <p:nvPr/>
          </p:nvSpPr>
          <p:spPr bwMode="auto">
            <a:xfrm>
              <a:off x="2901996" y="1147150"/>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74" name="Ellipse 96"/>
            <p:cNvSpPr/>
            <p:nvPr/>
          </p:nvSpPr>
          <p:spPr bwMode="auto">
            <a:xfrm>
              <a:off x="1928886" y="1147150"/>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75" name="Ellipse 97"/>
            <p:cNvSpPr/>
            <p:nvPr/>
          </p:nvSpPr>
          <p:spPr bwMode="auto">
            <a:xfrm>
              <a:off x="3226366" y="1147150"/>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76" name="Ellipse 98"/>
            <p:cNvSpPr/>
            <p:nvPr/>
          </p:nvSpPr>
          <p:spPr bwMode="auto">
            <a:xfrm>
              <a:off x="3875106" y="1147150"/>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77" name="Ellipse 99"/>
            <p:cNvSpPr/>
            <p:nvPr/>
          </p:nvSpPr>
          <p:spPr bwMode="auto">
            <a:xfrm>
              <a:off x="4199482" y="1147150"/>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78" name="Ellipse 100"/>
            <p:cNvSpPr/>
            <p:nvPr/>
          </p:nvSpPr>
          <p:spPr bwMode="auto">
            <a:xfrm>
              <a:off x="1716" y="1413850"/>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79" name="Ellipse 101"/>
            <p:cNvSpPr/>
            <p:nvPr/>
          </p:nvSpPr>
          <p:spPr bwMode="auto">
            <a:xfrm>
              <a:off x="650456" y="1413850"/>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80" name="Ellipse 102"/>
            <p:cNvSpPr/>
            <p:nvPr/>
          </p:nvSpPr>
          <p:spPr bwMode="auto">
            <a:xfrm>
              <a:off x="1299196" y="1413850"/>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81" name="Ellipse 103"/>
            <p:cNvSpPr/>
            <p:nvPr/>
          </p:nvSpPr>
          <p:spPr bwMode="auto">
            <a:xfrm>
              <a:off x="1623566" y="1413850"/>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82" name="Ellipse 104"/>
            <p:cNvSpPr/>
            <p:nvPr/>
          </p:nvSpPr>
          <p:spPr bwMode="auto">
            <a:xfrm>
              <a:off x="2596676" y="1413850"/>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83" name="Ellipse 105"/>
            <p:cNvSpPr/>
            <p:nvPr/>
          </p:nvSpPr>
          <p:spPr bwMode="auto">
            <a:xfrm>
              <a:off x="2921046" y="1413850"/>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84" name="Ellipse 106"/>
            <p:cNvSpPr/>
            <p:nvPr/>
          </p:nvSpPr>
          <p:spPr bwMode="auto">
            <a:xfrm>
              <a:off x="1947936" y="1413850"/>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85" name="Ellipse 107"/>
            <p:cNvSpPr/>
            <p:nvPr/>
          </p:nvSpPr>
          <p:spPr bwMode="auto">
            <a:xfrm>
              <a:off x="3245416" y="1413850"/>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86" name="Ellipse 108"/>
            <p:cNvSpPr/>
            <p:nvPr/>
          </p:nvSpPr>
          <p:spPr bwMode="auto">
            <a:xfrm>
              <a:off x="3894156" y="1413850"/>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87" name="Ellipse 109"/>
            <p:cNvSpPr/>
            <p:nvPr/>
          </p:nvSpPr>
          <p:spPr bwMode="auto">
            <a:xfrm>
              <a:off x="4218532" y="1413850"/>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88" name="Ellipse 110"/>
            <p:cNvSpPr/>
            <p:nvPr/>
          </p:nvSpPr>
          <p:spPr bwMode="auto">
            <a:xfrm>
              <a:off x="1716" y="1744050"/>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89" name="Ellipse 111"/>
            <p:cNvSpPr/>
            <p:nvPr/>
          </p:nvSpPr>
          <p:spPr bwMode="auto">
            <a:xfrm>
              <a:off x="650456" y="1744050"/>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90" name="Ellipse 112"/>
            <p:cNvSpPr/>
            <p:nvPr/>
          </p:nvSpPr>
          <p:spPr bwMode="auto">
            <a:xfrm>
              <a:off x="1299196" y="1744050"/>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91" name="Ellipse 113"/>
            <p:cNvSpPr/>
            <p:nvPr/>
          </p:nvSpPr>
          <p:spPr bwMode="auto">
            <a:xfrm>
              <a:off x="2596676" y="1744050"/>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92" name="Ellipse 114"/>
            <p:cNvSpPr/>
            <p:nvPr/>
          </p:nvSpPr>
          <p:spPr bwMode="auto">
            <a:xfrm>
              <a:off x="1947936" y="1744050"/>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93" name="Ellipse 115"/>
            <p:cNvSpPr/>
            <p:nvPr/>
          </p:nvSpPr>
          <p:spPr bwMode="auto">
            <a:xfrm>
              <a:off x="3245416" y="1744050"/>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94" name="Ellipse 116"/>
            <p:cNvSpPr/>
            <p:nvPr/>
          </p:nvSpPr>
          <p:spPr bwMode="auto">
            <a:xfrm>
              <a:off x="3894156" y="1744050"/>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95" name="Ellipse 117"/>
            <p:cNvSpPr/>
            <p:nvPr/>
          </p:nvSpPr>
          <p:spPr bwMode="auto">
            <a:xfrm>
              <a:off x="-21605" y="-37127"/>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96" name="Ellipse 118"/>
            <p:cNvSpPr/>
            <p:nvPr/>
          </p:nvSpPr>
          <p:spPr bwMode="auto">
            <a:xfrm>
              <a:off x="302765" y="-37127"/>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97" name="Ellipse 119"/>
            <p:cNvSpPr/>
            <p:nvPr/>
          </p:nvSpPr>
          <p:spPr bwMode="auto">
            <a:xfrm>
              <a:off x="627135" y="-37127"/>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98" name="Ellipse 120"/>
            <p:cNvSpPr/>
            <p:nvPr/>
          </p:nvSpPr>
          <p:spPr bwMode="auto">
            <a:xfrm>
              <a:off x="951505" y="-37127"/>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99" name="Ellipse 121"/>
            <p:cNvSpPr/>
            <p:nvPr/>
          </p:nvSpPr>
          <p:spPr bwMode="auto">
            <a:xfrm>
              <a:off x="1275875" y="-37127"/>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00" name="Ellipse 122"/>
            <p:cNvSpPr/>
            <p:nvPr/>
          </p:nvSpPr>
          <p:spPr bwMode="auto">
            <a:xfrm>
              <a:off x="1600245" y="-37127"/>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01" name="Ellipse 123"/>
            <p:cNvSpPr/>
            <p:nvPr/>
          </p:nvSpPr>
          <p:spPr bwMode="auto">
            <a:xfrm>
              <a:off x="2573355" y="-37127"/>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02" name="Ellipse 124"/>
            <p:cNvSpPr/>
            <p:nvPr/>
          </p:nvSpPr>
          <p:spPr bwMode="auto">
            <a:xfrm>
              <a:off x="2897725" y="-37127"/>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03" name="Ellipse 125"/>
            <p:cNvSpPr/>
            <p:nvPr/>
          </p:nvSpPr>
          <p:spPr bwMode="auto">
            <a:xfrm>
              <a:off x="1924615" y="-37127"/>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04" name="Ellipse 126"/>
            <p:cNvSpPr/>
            <p:nvPr/>
          </p:nvSpPr>
          <p:spPr bwMode="auto">
            <a:xfrm>
              <a:off x="2248985" y="-37127"/>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05" name="Ellipse 127"/>
            <p:cNvSpPr/>
            <p:nvPr/>
          </p:nvSpPr>
          <p:spPr bwMode="auto">
            <a:xfrm>
              <a:off x="3222095" y="-37127"/>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06" name="Ellipse 128"/>
            <p:cNvSpPr/>
            <p:nvPr/>
          </p:nvSpPr>
          <p:spPr bwMode="auto">
            <a:xfrm>
              <a:off x="3546465" y="-37127"/>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07" name="Ellipse 129"/>
            <p:cNvSpPr/>
            <p:nvPr/>
          </p:nvSpPr>
          <p:spPr bwMode="auto">
            <a:xfrm>
              <a:off x="3870835" y="-37127"/>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08" name="Ellipse 130"/>
            <p:cNvSpPr/>
            <p:nvPr/>
          </p:nvSpPr>
          <p:spPr bwMode="auto">
            <a:xfrm>
              <a:off x="4195211" y="-37127"/>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09" name="Ellipse 131"/>
            <p:cNvSpPr/>
            <p:nvPr/>
          </p:nvSpPr>
          <p:spPr bwMode="auto">
            <a:xfrm>
              <a:off x="-21605" y="181948"/>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10" name="Ellipse 132"/>
            <p:cNvSpPr/>
            <p:nvPr/>
          </p:nvSpPr>
          <p:spPr bwMode="auto">
            <a:xfrm>
              <a:off x="302765" y="181948"/>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11" name="Ellipse 133"/>
            <p:cNvSpPr/>
            <p:nvPr/>
          </p:nvSpPr>
          <p:spPr bwMode="auto">
            <a:xfrm>
              <a:off x="627135" y="181948"/>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12" name="Ellipse 134"/>
            <p:cNvSpPr/>
            <p:nvPr/>
          </p:nvSpPr>
          <p:spPr bwMode="auto">
            <a:xfrm>
              <a:off x="951505" y="181948"/>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13" name="Ellipse 135"/>
            <p:cNvSpPr/>
            <p:nvPr/>
          </p:nvSpPr>
          <p:spPr bwMode="auto">
            <a:xfrm>
              <a:off x="1275875" y="181948"/>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14" name="Ellipse 136"/>
            <p:cNvSpPr/>
            <p:nvPr/>
          </p:nvSpPr>
          <p:spPr bwMode="auto">
            <a:xfrm>
              <a:off x="1600245" y="181948"/>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15" name="Ellipse 137"/>
            <p:cNvSpPr/>
            <p:nvPr/>
          </p:nvSpPr>
          <p:spPr bwMode="auto">
            <a:xfrm>
              <a:off x="2573355" y="181948"/>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16" name="Ellipse 138"/>
            <p:cNvSpPr/>
            <p:nvPr/>
          </p:nvSpPr>
          <p:spPr bwMode="auto">
            <a:xfrm>
              <a:off x="2897725" y="181948"/>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17" name="Ellipse 139"/>
            <p:cNvSpPr/>
            <p:nvPr/>
          </p:nvSpPr>
          <p:spPr bwMode="auto">
            <a:xfrm>
              <a:off x="1924615" y="181948"/>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18" name="Ellipse 140"/>
            <p:cNvSpPr/>
            <p:nvPr/>
          </p:nvSpPr>
          <p:spPr bwMode="auto">
            <a:xfrm>
              <a:off x="2248985" y="181948"/>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19" name="Ellipse 141"/>
            <p:cNvSpPr/>
            <p:nvPr/>
          </p:nvSpPr>
          <p:spPr bwMode="auto">
            <a:xfrm>
              <a:off x="3222095" y="181948"/>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20" name="Ellipse 142"/>
            <p:cNvSpPr/>
            <p:nvPr/>
          </p:nvSpPr>
          <p:spPr bwMode="auto">
            <a:xfrm>
              <a:off x="3546465" y="181948"/>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21" name="Ellipse 143"/>
            <p:cNvSpPr/>
            <p:nvPr/>
          </p:nvSpPr>
          <p:spPr bwMode="auto">
            <a:xfrm>
              <a:off x="3870835" y="181948"/>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22" name="Ellipse 144"/>
            <p:cNvSpPr/>
            <p:nvPr/>
          </p:nvSpPr>
          <p:spPr bwMode="auto">
            <a:xfrm>
              <a:off x="4195211" y="181948"/>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23" name="Ellipse 145"/>
            <p:cNvSpPr/>
            <p:nvPr/>
          </p:nvSpPr>
          <p:spPr bwMode="auto">
            <a:xfrm>
              <a:off x="-3537" y="448648"/>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24" name="Ellipse 146"/>
            <p:cNvSpPr/>
            <p:nvPr/>
          </p:nvSpPr>
          <p:spPr bwMode="auto">
            <a:xfrm>
              <a:off x="645203" y="448648"/>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25" name="Ellipse 147"/>
            <p:cNvSpPr/>
            <p:nvPr/>
          </p:nvSpPr>
          <p:spPr bwMode="auto">
            <a:xfrm>
              <a:off x="969573" y="448648"/>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26" name="Ellipse 148"/>
            <p:cNvSpPr/>
            <p:nvPr/>
          </p:nvSpPr>
          <p:spPr bwMode="auto">
            <a:xfrm>
              <a:off x="1293943" y="448648"/>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27" name="Ellipse 149"/>
            <p:cNvSpPr/>
            <p:nvPr/>
          </p:nvSpPr>
          <p:spPr bwMode="auto">
            <a:xfrm>
              <a:off x="1618313" y="448648"/>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28" name="Ellipse 150"/>
            <p:cNvSpPr/>
            <p:nvPr/>
          </p:nvSpPr>
          <p:spPr bwMode="auto">
            <a:xfrm>
              <a:off x="2591423" y="448648"/>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29" name="Ellipse 151"/>
            <p:cNvSpPr/>
            <p:nvPr/>
          </p:nvSpPr>
          <p:spPr bwMode="auto">
            <a:xfrm>
              <a:off x="2915793" y="448648"/>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30" name="Ellipse 152"/>
            <p:cNvSpPr/>
            <p:nvPr/>
          </p:nvSpPr>
          <p:spPr bwMode="auto">
            <a:xfrm>
              <a:off x="1942683" y="448648"/>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31" name="Ellipse 153"/>
            <p:cNvSpPr/>
            <p:nvPr/>
          </p:nvSpPr>
          <p:spPr bwMode="auto">
            <a:xfrm>
              <a:off x="2267053" y="448648"/>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32" name="Ellipse 154"/>
            <p:cNvSpPr/>
            <p:nvPr/>
          </p:nvSpPr>
          <p:spPr bwMode="auto">
            <a:xfrm>
              <a:off x="3240163" y="448648"/>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33" name="Ellipse 155"/>
            <p:cNvSpPr/>
            <p:nvPr/>
          </p:nvSpPr>
          <p:spPr bwMode="auto">
            <a:xfrm>
              <a:off x="3564533" y="448648"/>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34" name="Ellipse 156"/>
            <p:cNvSpPr/>
            <p:nvPr/>
          </p:nvSpPr>
          <p:spPr bwMode="auto">
            <a:xfrm>
              <a:off x="3888903" y="448648"/>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35" name="Ellipse 157"/>
            <p:cNvSpPr/>
            <p:nvPr/>
          </p:nvSpPr>
          <p:spPr bwMode="auto">
            <a:xfrm>
              <a:off x="4213279" y="448648"/>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36" name="Ellipse 158"/>
            <p:cNvSpPr/>
            <p:nvPr/>
          </p:nvSpPr>
          <p:spPr bwMode="auto">
            <a:xfrm>
              <a:off x="-3537" y="658198"/>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37" name="Ellipse 159"/>
            <p:cNvSpPr/>
            <p:nvPr/>
          </p:nvSpPr>
          <p:spPr bwMode="auto">
            <a:xfrm>
              <a:off x="645203" y="658198"/>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38" name="Ellipse 160"/>
            <p:cNvSpPr/>
            <p:nvPr/>
          </p:nvSpPr>
          <p:spPr bwMode="auto">
            <a:xfrm>
              <a:off x="969573" y="658198"/>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39" name="Ellipse 161"/>
            <p:cNvSpPr/>
            <p:nvPr/>
          </p:nvSpPr>
          <p:spPr bwMode="auto">
            <a:xfrm>
              <a:off x="1293943" y="658198"/>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40" name="Ellipse 162"/>
            <p:cNvSpPr/>
            <p:nvPr/>
          </p:nvSpPr>
          <p:spPr bwMode="auto">
            <a:xfrm>
              <a:off x="1618313" y="658198"/>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41" name="Ellipse 163"/>
            <p:cNvSpPr/>
            <p:nvPr/>
          </p:nvSpPr>
          <p:spPr bwMode="auto">
            <a:xfrm>
              <a:off x="2591423" y="658198"/>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42" name="Ellipse 164"/>
            <p:cNvSpPr/>
            <p:nvPr/>
          </p:nvSpPr>
          <p:spPr bwMode="auto">
            <a:xfrm>
              <a:off x="2915793" y="658198"/>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43" name="Ellipse 165"/>
            <p:cNvSpPr/>
            <p:nvPr/>
          </p:nvSpPr>
          <p:spPr bwMode="auto">
            <a:xfrm>
              <a:off x="1942683" y="658198"/>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44" name="Ellipse 166"/>
            <p:cNvSpPr/>
            <p:nvPr/>
          </p:nvSpPr>
          <p:spPr bwMode="auto">
            <a:xfrm>
              <a:off x="2267053" y="658198"/>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45" name="Ellipse 167"/>
            <p:cNvSpPr/>
            <p:nvPr/>
          </p:nvSpPr>
          <p:spPr bwMode="auto">
            <a:xfrm>
              <a:off x="3240163" y="658198"/>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46" name="Ellipse 168"/>
            <p:cNvSpPr/>
            <p:nvPr/>
          </p:nvSpPr>
          <p:spPr bwMode="auto">
            <a:xfrm>
              <a:off x="3888903" y="658198"/>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47" name="Ellipse 169"/>
            <p:cNvSpPr/>
            <p:nvPr/>
          </p:nvSpPr>
          <p:spPr bwMode="auto">
            <a:xfrm>
              <a:off x="4213279" y="658198"/>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48" name="Ellipse 170"/>
            <p:cNvSpPr/>
            <p:nvPr/>
          </p:nvSpPr>
          <p:spPr bwMode="auto">
            <a:xfrm>
              <a:off x="15513" y="934423"/>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49" name="Ellipse 171"/>
            <p:cNvSpPr/>
            <p:nvPr/>
          </p:nvSpPr>
          <p:spPr bwMode="auto">
            <a:xfrm>
              <a:off x="664253" y="934423"/>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50" name="Ellipse 172"/>
            <p:cNvSpPr/>
            <p:nvPr/>
          </p:nvSpPr>
          <p:spPr bwMode="auto">
            <a:xfrm>
              <a:off x="988623" y="934423"/>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51" name="Ellipse 173"/>
            <p:cNvSpPr/>
            <p:nvPr/>
          </p:nvSpPr>
          <p:spPr bwMode="auto">
            <a:xfrm>
              <a:off x="1312993" y="934423"/>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52" name="Ellipse 174"/>
            <p:cNvSpPr/>
            <p:nvPr/>
          </p:nvSpPr>
          <p:spPr bwMode="auto">
            <a:xfrm>
              <a:off x="1637363" y="934423"/>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53" name="Ellipse 175"/>
            <p:cNvSpPr/>
            <p:nvPr/>
          </p:nvSpPr>
          <p:spPr bwMode="auto">
            <a:xfrm>
              <a:off x="2610473" y="934423"/>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54" name="Ellipse 176"/>
            <p:cNvSpPr/>
            <p:nvPr/>
          </p:nvSpPr>
          <p:spPr bwMode="auto">
            <a:xfrm>
              <a:off x="2934843" y="934423"/>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55" name="Ellipse 177"/>
            <p:cNvSpPr/>
            <p:nvPr/>
          </p:nvSpPr>
          <p:spPr bwMode="auto">
            <a:xfrm>
              <a:off x="1961733" y="934423"/>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56" name="Ellipse 178"/>
            <p:cNvSpPr/>
            <p:nvPr/>
          </p:nvSpPr>
          <p:spPr bwMode="auto">
            <a:xfrm>
              <a:off x="2286103" y="934423"/>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57" name="Ellipse 179"/>
            <p:cNvSpPr/>
            <p:nvPr/>
          </p:nvSpPr>
          <p:spPr bwMode="auto">
            <a:xfrm>
              <a:off x="3259213" y="934423"/>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58" name="Ellipse 180"/>
            <p:cNvSpPr/>
            <p:nvPr/>
          </p:nvSpPr>
          <p:spPr bwMode="auto">
            <a:xfrm>
              <a:off x="3907953" y="934423"/>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59" name="Ellipse 181"/>
            <p:cNvSpPr/>
            <p:nvPr/>
          </p:nvSpPr>
          <p:spPr bwMode="auto">
            <a:xfrm>
              <a:off x="4232329" y="934423"/>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60" name="Ellipse 182"/>
            <p:cNvSpPr/>
            <p:nvPr/>
          </p:nvSpPr>
          <p:spPr bwMode="auto">
            <a:xfrm>
              <a:off x="15513" y="1166198"/>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61" name="Ellipse 183"/>
            <p:cNvSpPr/>
            <p:nvPr/>
          </p:nvSpPr>
          <p:spPr bwMode="auto">
            <a:xfrm>
              <a:off x="664253" y="1166198"/>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62" name="Ellipse 184"/>
            <p:cNvSpPr/>
            <p:nvPr/>
          </p:nvSpPr>
          <p:spPr bwMode="auto">
            <a:xfrm>
              <a:off x="1312993" y="1166198"/>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63" name="Ellipse 185"/>
            <p:cNvSpPr/>
            <p:nvPr/>
          </p:nvSpPr>
          <p:spPr bwMode="auto">
            <a:xfrm>
              <a:off x="1637363" y="1166198"/>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64" name="Ellipse 186"/>
            <p:cNvSpPr/>
            <p:nvPr/>
          </p:nvSpPr>
          <p:spPr bwMode="auto">
            <a:xfrm>
              <a:off x="2610473" y="1166198"/>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65" name="Ellipse 187"/>
            <p:cNvSpPr/>
            <p:nvPr/>
          </p:nvSpPr>
          <p:spPr bwMode="auto">
            <a:xfrm>
              <a:off x="2934843" y="1166198"/>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66" name="Ellipse 188"/>
            <p:cNvSpPr/>
            <p:nvPr/>
          </p:nvSpPr>
          <p:spPr bwMode="auto">
            <a:xfrm>
              <a:off x="1961733" y="1166198"/>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67" name="Ellipse 189"/>
            <p:cNvSpPr/>
            <p:nvPr/>
          </p:nvSpPr>
          <p:spPr bwMode="auto">
            <a:xfrm>
              <a:off x="3259213" y="1166198"/>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68" name="Ellipse 190"/>
            <p:cNvSpPr/>
            <p:nvPr/>
          </p:nvSpPr>
          <p:spPr bwMode="auto">
            <a:xfrm>
              <a:off x="3907953" y="1166198"/>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69" name="Ellipse 191"/>
            <p:cNvSpPr/>
            <p:nvPr/>
          </p:nvSpPr>
          <p:spPr bwMode="auto">
            <a:xfrm>
              <a:off x="4232329" y="1166198"/>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70" name="Ellipse 192"/>
            <p:cNvSpPr/>
            <p:nvPr/>
          </p:nvSpPr>
          <p:spPr bwMode="auto">
            <a:xfrm>
              <a:off x="34563" y="1432898"/>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71" name="Ellipse 193"/>
            <p:cNvSpPr/>
            <p:nvPr/>
          </p:nvSpPr>
          <p:spPr bwMode="auto">
            <a:xfrm>
              <a:off x="683303" y="1432898"/>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72" name="Ellipse 194"/>
            <p:cNvSpPr/>
            <p:nvPr/>
          </p:nvSpPr>
          <p:spPr bwMode="auto">
            <a:xfrm>
              <a:off x="1332043" y="1432898"/>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73" name="Ellipse 195"/>
            <p:cNvSpPr/>
            <p:nvPr/>
          </p:nvSpPr>
          <p:spPr bwMode="auto">
            <a:xfrm>
              <a:off x="1656413" y="1432898"/>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74" name="Ellipse 196"/>
            <p:cNvSpPr/>
            <p:nvPr/>
          </p:nvSpPr>
          <p:spPr bwMode="auto">
            <a:xfrm>
              <a:off x="2629523" y="1432898"/>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75" name="Ellipse 197"/>
            <p:cNvSpPr/>
            <p:nvPr/>
          </p:nvSpPr>
          <p:spPr bwMode="auto">
            <a:xfrm>
              <a:off x="2953893" y="1432898"/>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76" name="Ellipse 198"/>
            <p:cNvSpPr/>
            <p:nvPr/>
          </p:nvSpPr>
          <p:spPr bwMode="auto">
            <a:xfrm>
              <a:off x="1980783" y="1432898"/>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77" name="Ellipse 199"/>
            <p:cNvSpPr/>
            <p:nvPr/>
          </p:nvSpPr>
          <p:spPr bwMode="auto">
            <a:xfrm>
              <a:off x="3278263" y="1432898"/>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78" name="Ellipse 200"/>
            <p:cNvSpPr/>
            <p:nvPr/>
          </p:nvSpPr>
          <p:spPr bwMode="auto">
            <a:xfrm>
              <a:off x="3927003" y="1432898"/>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79" name="Ellipse 201"/>
            <p:cNvSpPr/>
            <p:nvPr/>
          </p:nvSpPr>
          <p:spPr bwMode="auto">
            <a:xfrm>
              <a:off x="4251379" y="1432898"/>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80" name="Ellipse 202"/>
            <p:cNvSpPr/>
            <p:nvPr/>
          </p:nvSpPr>
          <p:spPr bwMode="auto">
            <a:xfrm>
              <a:off x="34563" y="1763098"/>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81" name="Ellipse 203"/>
            <p:cNvSpPr/>
            <p:nvPr/>
          </p:nvSpPr>
          <p:spPr bwMode="auto">
            <a:xfrm>
              <a:off x="683303" y="1763098"/>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82" name="Ellipse 204"/>
            <p:cNvSpPr/>
            <p:nvPr/>
          </p:nvSpPr>
          <p:spPr bwMode="auto">
            <a:xfrm>
              <a:off x="1332043" y="1763098"/>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83" name="Ellipse 205"/>
            <p:cNvSpPr/>
            <p:nvPr/>
          </p:nvSpPr>
          <p:spPr bwMode="auto">
            <a:xfrm>
              <a:off x="2629523" y="1763098"/>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84" name="Ellipse 206"/>
            <p:cNvSpPr/>
            <p:nvPr/>
          </p:nvSpPr>
          <p:spPr bwMode="auto">
            <a:xfrm>
              <a:off x="1980783" y="1763098"/>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85" name="Ellipse 207"/>
            <p:cNvSpPr/>
            <p:nvPr/>
          </p:nvSpPr>
          <p:spPr bwMode="auto">
            <a:xfrm>
              <a:off x="3278263" y="1763098"/>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86" name="Ellipse 208"/>
            <p:cNvSpPr/>
            <p:nvPr/>
          </p:nvSpPr>
          <p:spPr bwMode="auto">
            <a:xfrm>
              <a:off x="3927003" y="1763098"/>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87" name="Ellipse 209"/>
            <p:cNvSpPr/>
            <p:nvPr/>
          </p:nvSpPr>
          <p:spPr bwMode="auto">
            <a:xfrm>
              <a:off x="269918" y="429600"/>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88" name="Ellipse 210"/>
            <p:cNvSpPr/>
            <p:nvPr/>
          </p:nvSpPr>
          <p:spPr bwMode="auto">
            <a:xfrm>
              <a:off x="269918" y="639150"/>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89" name="Ellipse 211"/>
            <p:cNvSpPr/>
            <p:nvPr/>
          </p:nvSpPr>
          <p:spPr bwMode="auto">
            <a:xfrm>
              <a:off x="288968" y="915375"/>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90" name="Ellipse 212"/>
            <p:cNvSpPr/>
            <p:nvPr/>
          </p:nvSpPr>
          <p:spPr bwMode="auto">
            <a:xfrm>
              <a:off x="288968" y="1147150"/>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91" name="Ellipse 213"/>
            <p:cNvSpPr/>
            <p:nvPr/>
          </p:nvSpPr>
          <p:spPr bwMode="auto">
            <a:xfrm>
              <a:off x="308018" y="1413850"/>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92" name="Ellipse 214"/>
            <p:cNvSpPr/>
            <p:nvPr/>
          </p:nvSpPr>
          <p:spPr bwMode="auto">
            <a:xfrm>
              <a:off x="302765" y="448648"/>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93" name="Ellipse 215"/>
            <p:cNvSpPr/>
            <p:nvPr/>
          </p:nvSpPr>
          <p:spPr bwMode="auto">
            <a:xfrm>
              <a:off x="302765" y="658198"/>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94" name="Ellipse 216"/>
            <p:cNvSpPr/>
            <p:nvPr/>
          </p:nvSpPr>
          <p:spPr bwMode="auto">
            <a:xfrm>
              <a:off x="321815" y="934423"/>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95" name="Ellipse 217"/>
            <p:cNvSpPr/>
            <p:nvPr/>
          </p:nvSpPr>
          <p:spPr bwMode="auto">
            <a:xfrm>
              <a:off x="321815" y="1166198"/>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96" name="Ellipse 218"/>
            <p:cNvSpPr/>
            <p:nvPr/>
          </p:nvSpPr>
          <p:spPr bwMode="auto">
            <a:xfrm>
              <a:off x="340865" y="1432898"/>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97" name="Ellipse 219"/>
            <p:cNvSpPr/>
            <p:nvPr/>
          </p:nvSpPr>
          <p:spPr bwMode="auto">
            <a:xfrm>
              <a:off x="4495739" y="-56175"/>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98" name="Ellipse 220"/>
            <p:cNvSpPr/>
            <p:nvPr/>
          </p:nvSpPr>
          <p:spPr bwMode="auto">
            <a:xfrm>
              <a:off x="4495739" y="162902"/>
              <a:ext cx="179999" cy="179999"/>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99" name="Ellipse 221"/>
            <p:cNvSpPr/>
            <p:nvPr/>
          </p:nvSpPr>
          <p:spPr bwMode="auto">
            <a:xfrm>
              <a:off x="4513807" y="429600"/>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00" name="Ellipse 222"/>
            <p:cNvSpPr/>
            <p:nvPr/>
          </p:nvSpPr>
          <p:spPr bwMode="auto">
            <a:xfrm>
              <a:off x="4528586" y="-37127"/>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01" name="Ellipse 223"/>
            <p:cNvSpPr/>
            <p:nvPr/>
          </p:nvSpPr>
          <p:spPr bwMode="auto">
            <a:xfrm>
              <a:off x="4528586" y="181948"/>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02" name="Ellipse 224"/>
            <p:cNvSpPr/>
            <p:nvPr/>
          </p:nvSpPr>
          <p:spPr bwMode="auto">
            <a:xfrm>
              <a:off x="4546654" y="448648"/>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03" name="Ellipse 225"/>
            <p:cNvSpPr/>
            <p:nvPr/>
          </p:nvSpPr>
          <p:spPr bwMode="auto">
            <a:xfrm>
              <a:off x="4831378" y="-56175"/>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04" name="Ellipse 226"/>
            <p:cNvSpPr/>
            <p:nvPr/>
          </p:nvSpPr>
          <p:spPr bwMode="auto">
            <a:xfrm>
              <a:off x="4831378" y="162900"/>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05" name="Ellipse 227"/>
            <p:cNvSpPr/>
            <p:nvPr/>
          </p:nvSpPr>
          <p:spPr bwMode="auto">
            <a:xfrm>
              <a:off x="4864225" y="-37127"/>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06" name="Ellipse 228"/>
            <p:cNvSpPr/>
            <p:nvPr/>
          </p:nvSpPr>
          <p:spPr bwMode="auto">
            <a:xfrm>
              <a:off x="4864225" y="181948"/>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grpSp>
      <p:grpSp>
        <p:nvGrpSpPr>
          <p:cNvPr id="207" name="Gruppieren 10"/>
          <p:cNvGrpSpPr/>
          <p:nvPr/>
        </p:nvGrpSpPr>
        <p:grpSpPr>
          <a:xfrm rot="5400000" flipH="1">
            <a:off x="711402" y="6407326"/>
            <a:ext cx="464478" cy="1846572"/>
            <a:chOff x="7724765" y="915164"/>
            <a:chExt cx="1561073" cy="2828087"/>
          </a:xfrm>
          <a:solidFill>
            <a:schemeClr val="accent2"/>
          </a:solidFill>
        </p:grpSpPr>
        <p:sp>
          <p:nvSpPr>
            <p:cNvPr id="208" name="Ellipse 236"/>
            <p:cNvSpPr/>
            <p:nvPr/>
          </p:nvSpPr>
          <p:spPr bwMode="auto">
            <a:xfrm rot="16200000">
              <a:off x="7724765" y="3238881"/>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09" name="Ellipse 237"/>
            <p:cNvSpPr/>
            <p:nvPr/>
          </p:nvSpPr>
          <p:spPr bwMode="auto">
            <a:xfrm rot="16200000">
              <a:off x="7724765" y="2914511"/>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10" name="Ellipse 239"/>
            <p:cNvSpPr/>
            <p:nvPr/>
          </p:nvSpPr>
          <p:spPr bwMode="auto">
            <a:xfrm rot="16200000">
              <a:off x="7724765" y="3563251"/>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11" name="Ellipse 240"/>
            <p:cNvSpPr/>
            <p:nvPr/>
          </p:nvSpPr>
          <p:spPr bwMode="auto">
            <a:xfrm rot="16200000">
              <a:off x="7724765" y="2590141"/>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12" name="Ellipse 241"/>
            <p:cNvSpPr/>
            <p:nvPr/>
          </p:nvSpPr>
          <p:spPr bwMode="auto">
            <a:xfrm rot="16200000">
              <a:off x="7724765" y="2265771"/>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13" name="Ellipse 242"/>
            <p:cNvSpPr/>
            <p:nvPr/>
          </p:nvSpPr>
          <p:spPr bwMode="auto">
            <a:xfrm rot="16200000">
              <a:off x="7724765" y="1941401"/>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14" name="Ellipse 243"/>
            <p:cNvSpPr/>
            <p:nvPr/>
          </p:nvSpPr>
          <p:spPr bwMode="auto">
            <a:xfrm rot="16200000">
              <a:off x="7724765" y="1617025"/>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15" name="Ellipse 250"/>
            <p:cNvSpPr/>
            <p:nvPr/>
          </p:nvSpPr>
          <p:spPr bwMode="auto">
            <a:xfrm rot="16200000">
              <a:off x="7943840" y="3238881"/>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16" name="Ellipse 251"/>
            <p:cNvSpPr/>
            <p:nvPr/>
          </p:nvSpPr>
          <p:spPr bwMode="auto">
            <a:xfrm rot="16200000">
              <a:off x="7943840" y="2914511"/>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17" name="Ellipse 253"/>
            <p:cNvSpPr/>
            <p:nvPr/>
          </p:nvSpPr>
          <p:spPr bwMode="auto">
            <a:xfrm rot="16200000">
              <a:off x="7943840" y="3563251"/>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18" name="Ellipse 254"/>
            <p:cNvSpPr/>
            <p:nvPr/>
          </p:nvSpPr>
          <p:spPr bwMode="auto">
            <a:xfrm rot="16200000">
              <a:off x="7943840" y="2590141"/>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19" name="Ellipse 255"/>
            <p:cNvSpPr/>
            <p:nvPr/>
          </p:nvSpPr>
          <p:spPr bwMode="auto">
            <a:xfrm rot="16200000">
              <a:off x="7943840" y="2265771"/>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20" name="Ellipse 256"/>
            <p:cNvSpPr/>
            <p:nvPr/>
          </p:nvSpPr>
          <p:spPr bwMode="auto">
            <a:xfrm rot="16200000">
              <a:off x="7943840" y="1941401"/>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21" name="Ellipse 257"/>
            <p:cNvSpPr/>
            <p:nvPr/>
          </p:nvSpPr>
          <p:spPr bwMode="auto">
            <a:xfrm rot="16200000">
              <a:off x="7943840" y="1617025"/>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22" name="Ellipse 263"/>
            <p:cNvSpPr/>
            <p:nvPr/>
          </p:nvSpPr>
          <p:spPr bwMode="auto">
            <a:xfrm rot="16200000">
              <a:off x="8210540" y="3256813"/>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23" name="Ellipse 264"/>
            <p:cNvSpPr/>
            <p:nvPr/>
          </p:nvSpPr>
          <p:spPr bwMode="auto">
            <a:xfrm rot="16200000">
              <a:off x="8210540" y="2932443"/>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24" name="Ellipse 266"/>
            <p:cNvSpPr/>
            <p:nvPr/>
          </p:nvSpPr>
          <p:spPr bwMode="auto">
            <a:xfrm rot="16200000">
              <a:off x="8210540" y="3581183"/>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25" name="Ellipse 267"/>
            <p:cNvSpPr/>
            <p:nvPr/>
          </p:nvSpPr>
          <p:spPr bwMode="auto">
            <a:xfrm rot="16200000">
              <a:off x="8210540" y="2608073"/>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26" name="Ellipse 268"/>
            <p:cNvSpPr/>
            <p:nvPr/>
          </p:nvSpPr>
          <p:spPr bwMode="auto">
            <a:xfrm rot="16200000">
              <a:off x="8210540" y="2283703"/>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27" name="Ellipse 269"/>
            <p:cNvSpPr/>
            <p:nvPr/>
          </p:nvSpPr>
          <p:spPr bwMode="auto">
            <a:xfrm rot="16200000">
              <a:off x="8210540" y="1959333"/>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28" name="Ellipse 270"/>
            <p:cNvSpPr/>
            <p:nvPr/>
          </p:nvSpPr>
          <p:spPr bwMode="auto">
            <a:xfrm rot="16200000">
              <a:off x="8210540" y="1634957"/>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29" name="Ellipse 276"/>
            <p:cNvSpPr/>
            <p:nvPr/>
          </p:nvSpPr>
          <p:spPr bwMode="auto">
            <a:xfrm rot="16200000">
              <a:off x="8420090" y="3256813"/>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30" name="Ellipse 277"/>
            <p:cNvSpPr/>
            <p:nvPr/>
          </p:nvSpPr>
          <p:spPr bwMode="auto">
            <a:xfrm rot="16200000">
              <a:off x="8420090" y="2932443"/>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31" name="Ellipse 279"/>
            <p:cNvSpPr/>
            <p:nvPr/>
          </p:nvSpPr>
          <p:spPr bwMode="auto">
            <a:xfrm rot="16200000">
              <a:off x="8420090" y="3581183"/>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32" name="Ellipse 280"/>
            <p:cNvSpPr/>
            <p:nvPr/>
          </p:nvSpPr>
          <p:spPr bwMode="auto">
            <a:xfrm rot="16200000">
              <a:off x="8420090" y="2608073"/>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33" name="Ellipse 281"/>
            <p:cNvSpPr/>
            <p:nvPr/>
          </p:nvSpPr>
          <p:spPr bwMode="auto">
            <a:xfrm rot="16200000">
              <a:off x="8420090" y="1959333"/>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34" name="Ellipse 282"/>
            <p:cNvSpPr/>
            <p:nvPr/>
          </p:nvSpPr>
          <p:spPr bwMode="auto">
            <a:xfrm rot="16200000">
              <a:off x="8420090" y="1634957"/>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35" name="Ellipse 288"/>
            <p:cNvSpPr/>
            <p:nvPr/>
          </p:nvSpPr>
          <p:spPr bwMode="auto">
            <a:xfrm rot="16200000">
              <a:off x="8696315" y="3273763"/>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36" name="Ellipse 289"/>
            <p:cNvSpPr/>
            <p:nvPr/>
          </p:nvSpPr>
          <p:spPr bwMode="auto">
            <a:xfrm rot="16200000">
              <a:off x="8696315" y="2949393"/>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37" name="Ellipse 291"/>
            <p:cNvSpPr/>
            <p:nvPr/>
          </p:nvSpPr>
          <p:spPr bwMode="auto">
            <a:xfrm rot="16200000">
              <a:off x="8696315" y="3598133"/>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38" name="Ellipse 292"/>
            <p:cNvSpPr/>
            <p:nvPr/>
          </p:nvSpPr>
          <p:spPr bwMode="auto">
            <a:xfrm rot="16200000">
              <a:off x="8696315" y="2625023"/>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39" name="Ellipse 293"/>
            <p:cNvSpPr/>
            <p:nvPr/>
          </p:nvSpPr>
          <p:spPr bwMode="auto">
            <a:xfrm rot="16200000">
              <a:off x="8696315" y="1976283"/>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40" name="Ellipse 294"/>
            <p:cNvSpPr/>
            <p:nvPr/>
          </p:nvSpPr>
          <p:spPr bwMode="auto">
            <a:xfrm rot="16200000">
              <a:off x="8696315" y="1651907"/>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41" name="Ellipse 299"/>
            <p:cNvSpPr/>
            <p:nvPr/>
          </p:nvSpPr>
          <p:spPr bwMode="auto">
            <a:xfrm rot="16200000">
              <a:off x="8928090" y="3273763"/>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42" name="Ellipse 302"/>
            <p:cNvSpPr/>
            <p:nvPr/>
          </p:nvSpPr>
          <p:spPr bwMode="auto">
            <a:xfrm rot="16200000">
              <a:off x="8928090" y="2625023"/>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43" name="Ellipse 303"/>
            <p:cNvSpPr/>
            <p:nvPr/>
          </p:nvSpPr>
          <p:spPr bwMode="auto">
            <a:xfrm rot="16200000">
              <a:off x="8928090" y="1976283"/>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44" name="Ellipse 304"/>
            <p:cNvSpPr/>
            <p:nvPr/>
          </p:nvSpPr>
          <p:spPr bwMode="auto">
            <a:xfrm rot="16200000">
              <a:off x="8928090" y="1651907"/>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45" name="Ellipse 312"/>
            <p:cNvSpPr/>
            <p:nvPr/>
          </p:nvSpPr>
          <p:spPr bwMode="auto">
            <a:xfrm rot="16200000">
              <a:off x="9194790" y="2641973"/>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46" name="Ellipse 313"/>
            <p:cNvSpPr/>
            <p:nvPr/>
          </p:nvSpPr>
          <p:spPr bwMode="auto">
            <a:xfrm rot="16200000">
              <a:off x="9194790" y="1993233"/>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47" name="Ellipse 314"/>
            <p:cNvSpPr/>
            <p:nvPr/>
          </p:nvSpPr>
          <p:spPr bwMode="auto">
            <a:xfrm rot="16200000">
              <a:off x="9194790" y="1668857"/>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48" name="Ellipse 328"/>
            <p:cNvSpPr/>
            <p:nvPr/>
          </p:nvSpPr>
          <p:spPr bwMode="auto">
            <a:xfrm rot="16200000">
              <a:off x="7743813" y="3206034"/>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49" name="Ellipse 329"/>
            <p:cNvSpPr/>
            <p:nvPr/>
          </p:nvSpPr>
          <p:spPr bwMode="auto">
            <a:xfrm rot="16200000">
              <a:off x="7743813" y="2881664"/>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50" name="Ellipse 331"/>
            <p:cNvSpPr/>
            <p:nvPr/>
          </p:nvSpPr>
          <p:spPr bwMode="auto">
            <a:xfrm rot="16200000">
              <a:off x="7743813" y="3530404"/>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51" name="Ellipse 332"/>
            <p:cNvSpPr/>
            <p:nvPr/>
          </p:nvSpPr>
          <p:spPr bwMode="auto">
            <a:xfrm rot="16200000">
              <a:off x="7743813" y="2557294"/>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52" name="Ellipse 333"/>
            <p:cNvSpPr/>
            <p:nvPr/>
          </p:nvSpPr>
          <p:spPr bwMode="auto">
            <a:xfrm rot="16200000">
              <a:off x="7743813" y="2232924"/>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53" name="Ellipse 334"/>
            <p:cNvSpPr/>
            <p:nvPr/>
          </p:nvSpPr>
          <p:spPr bwMode="auto">
            <a:xfrm rot="16200000">
              <a:off x="7743813" y="1908554"/>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54" name="Ellipse 335"/>
            <p:cNvSpPr/>
            <p:nvPr/>
          </p:nvSpPr>
          <p:spPr bwMode="auto">
            <a:xfrm rot="16200000">
              <a:off x="7743813" y="1584178"/>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55" name="Ellipse 342"/>
            <p:cNvSpPr/>
            <p:nvPr/>
          </p:nvSpPr>
          <p:spPr bwMode="auto">
            <a:xfrm rot="16200000">
              <a:off x="7962888" y="3206034"/>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56" name="Ellipse 343"/>
            <p:cNvSpPr/>
            <p:nvPr/>
          </p:nvSpPr>
          <p:spPr bwMode="auto">
            <a:xfrm rot="16200000">
              <a:off x="7962888" y="2881664"/>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57" name="Ellipse 345"/>
            <p:cNvSpPr/>
            <p:nvPr/>
          </p:nvSpPr>
          <p:spPr bwMode="auto">
            <a:xfrm rot="16200000">
              <a:off x="7962888" y="3530404"/>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58" name="Ellipse 346"/>
            <p:cNvSpPr/>
            <p:nvPr/>
          </p:nvSpPr>
          <p:spPr bwMode="auto">
            <a:xfrm rot="16200000">
              <a:off x="7962888" y="2557294"/>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59" name="Ellipse 347"/>
            <p:cNvSpPr/>
            <p:nvPr/>
          </p:nvSpPr>
          <p:spPr bwMode="auto">
            <a:xfrm rot="16200000">
              <a:off x="7962888" y="2232924"/>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60" name="Ellipse 348"/>
            <p:cNvSpPr/>
            <p:nvPr/>
          </p:nvSpPr>
          <p:spPr bwMode="auto">
            <a:xfrm rot="16200000">
              <a:off x="7962888" y="1908554"/>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61" name="Ellipse 349"/>
            <p:cNvSpPr/>
            <p:nvPr/>
          </p:nvSpPr>
          <p:spPr bwMode="auto">
            <a:xfrm rot="16200000">
              <a:off x="7962888" y="1584178"/>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62" name="Ellipse 355"/>
            <p:cNvSpPr/>
            <p:nvPr/>
          </p:nvSpPr>
          <p:spPr bwMode="auto">
            <a:xfrm rot="16200000">
              <a:off x="8229588" y="3223966"/>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63" name="Ellipse 356"/>
            <p:cNvSpPr/>
            <p:nvPr/>
          </p:nvSpPr>
          <p:spPr bwMode="auto">
            <a:xfrm rot="16200000">
              <a:off x="8229588" y="2899596"/>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64" name="Ellipse 358"/>
            <p:cNvSpPr/>
            <p:nvPr/>
          </p:nvSpPr>
          <p:spPr bwMode="auto">
            <a:xfrm rot="16200000">
              <a:off x="8229588" y="3548336"/>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65" name="Ellipse 359"/>
            <p:cNvSpPr/>
            <p:nvPr/>
          </p:nvSpPr>
          <p:spPr bwMode="auto">
            <a:xfrm rot="16200000">
              <a:off x="8229588" y="2575226"/>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66" name="Ellipse 360"/>
            <p:cNvSpPr/>
            <p:nvPr/>
          </p:nvSpPr>
          <p:spPr bwMode="auto">
            <a:xfrm rot="16200000">
              <a:off x="8229588" y="2250856"/>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67" name="Ellipse 361"/>
            <p:cNvSpPr/>
            <p:nvPr/>
          </p:nvSpPr>
          <p:spPr bwMode="auto">
            <a:xfrm rot="16200000">
              <a:off x="8229588" y="1926486"/>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68" name="Ellipse 362"/>
            <p:cNvSpPr/>
            <p:nvPr/>
          </p:nvSpPr>
          <p:spPr bwMode="auto">
            <a:xfrm rot="16200000">
              <a:off x="8229588" y="1602110"/>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69" name="Ellipse 368"/>
            <p:cNvSpPr/>
            <p:nvPr/>
          </p:nvSpPr>
          <p:spPr bwMode="auto">
            <a:xfrm rot="16200000">
              <a:off x="8439138" y="3223966"/>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70" name="Ellipse 369"/>
            <p:cNvSpPr/>
            <p:nvPr/>
          </p:nvSpPr>
          <p:spPr bwMode="auto">
            <a:xfrm rot="16200000">
              <a:off x="8439138" y="2899596"/>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71" name="Ellipse 371"/>
            <p:cNvSpPr/>
            <p:nvPr/>
          </p:nvSpPr>
          <p:spPr bwMode="auto">
            <a:xfrm rot="16200000">
              <a:off x="8439138" y="3548336"/>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72" name="Ellipse 372"/>
            <p:cNvSpPr/>
            <p:nvPr/>
          </p:nvSpPr>
          <p:spPr bwMode="auto">
            <a:xfrm rot="16200000">
              <a:off x="8439138" y="2575226"/>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73" name="Ellipse 373"/>
            <p:cNvSpPr/>
            <p:nvPr/>
          </p:nvSpPr>
          <p:spPr bwMode="auto">
            <a:xfrm rot="16200000">
              <a:off x="8439138" y="1926486"/>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74" name="Ellipse 374"/>
            <p:cNvSpPr/>
            <p:nvPr/>
          </p:nvSpPr>
          <p:spPr bwMode="auto">
            <a:xfrm rot="16200000">
              <a:off x="8439138" y="1602110"/>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75" name="Ellipse 380"/>
            <p:cNvSpPr/>
            <p:nvPr/>
          </p:nvSpPr>
          <p:spPr bwMode="auto">
            <a:xfrm rot="16200000">
              <a:off x="8715363" y="3240916"/>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76" name="Ellipse 381"/>
            <p:cNvSpPr/>
            <p:nvPr/>
          </p:nvSpPr>
          <p:spPr bwMode="auto">
            <a:xfrm rot="16200000">
              <a:off x="8715363" y="2916546"/>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77" name="Ellipse 383"/>
            <p:cNvSpPr/>
            <p:nvPr/>
          </p:nvSpPr>
          <p:spPr bwMode="auto">
            <a:xfrm rot="16200000">
              <a:off x="8715363" y="3565286"/>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78" name="Ellipse 384"/>
            <p:cNvSpPr/>
            <p:nvPr/>
          </p:nvSpPr>
          <p:spPr bwMode="auto">
            <a:xfrm rot="16200000">
              <a:off x="8715363" y="2592176"/>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79" name="Ellipse 385"/>
            <p:cNvSpPr/>
            <p:nvPr/>
          </p:nvSpPr>
          <p:spPr bwMode="auto">
            <a:xfrm rot="16200000">
              <a:off x="8715363" y="1943436"/>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80" name="Ellipse 386"/>
            <p:cNvSpPr/>
            <p:nvPr/>
          </p:nvSpPr>
          <p:spPr bwMode="auto">
            <a:xfrm rot="16200000">
              <a:off x="8715363" y="1619060"/>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81" name="Ellipse 391"/>
            <p:cNvSpPr/>
            <p:nvPr/>
          </p:nvSpPr>
          <p:spPr bwMode="auto">
            <a:xfrm rot="16200000">
              <a:off x="8947138" y="3240916"/>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82" name="Ellipse 394"/>
            <p:cNvSpPr/>
            <p:nvPr/>
          </p:nvSpPr>
          <p:spPr bwMode="auto">
            <a:xfrm rot="16200000">
              <a:off x="8947138" y="2592176"/>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83" name="Ellipse 395"/>
            <p:cNvSpPr/>
            <p:nvPr/>
          </p:nvSpPr>
          <p:spPr bwMode="auto">
            <a:xfrm rot="16200000">
              <a:off x="8947138" y="1943436"/>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84" name="Ellipse 396"/>
            <p:cNvSpPr/>
            <p:nvPr/>
          </p:nvSpPr>
          <p:spPr bwMode="auto">
            <a:xfrm rot="16200000">
              <a:off x="8947138" y="1619060"/>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85" name="Ellipse 404"/>
            <p:cNvSpPr/>
            <p:nvPr/>
          </p:nvSpPr>
          <p:spPr bwMode="auto">
            <a:xfrm rot="16200000">
              <a:off x="9213838" y="2609126"/>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86" name="Ellipse 405"/>
            <p:cNvSpPr/>
            <p:nvPr/>
          </p:nvSpPr>
          <p:spPr bwMode="auto">
            <a:xfrm rot="16200000">
              <a:off x="9213838" y="1960386"/>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87" name="Ellipse 406"/>
            <p:cNvSpPr/>
            <p:nvPr/>
          </p:nvSpPr>
          <p:spPr bwMode="auto">
            <a:xfrm rot="16200000">
              <a:off x="9213838" y="1636010"/>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88" name="Ellipse 424"/>
            <p:cNvSpPr/>
            <p:nvPr/>
          </p:nvSpPr>
          <p:spPr bwMode="auto">
            <a:xfrm rot="16200000">
              <a:off x="7724765" y="1283650"/>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89" name="Ellipse 425"/>
            <p:cNvSpPr/>
            <p:nvPr/>
          </p:nvSpPr>
          <p:spPr bwMode="auto">
            <a:xfrm rot="16200000">
              <a:off x="7943840" y="1283650"/>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90" name="Ellipse 426"/>
            <p:cNvSpPr/>
            <p:nvPr/>
          </p:nvSpPr>
          <p:spPr bwMode="auto">
            <a:xfrm rot="16200000">
              <a:off x="8210540" y="1301582"/>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91" name="Ellipse 427"/>
            <p:cNvSpPr/>
            <p:nvPr/>
          </p:nvSpPr>
          <p:spPr bwMode="auto">
            <a:xfrm rot="16200000">
              <a:off x="7743813" y="1250803"/>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92" name="Ellipse 428"/>
            <p:cNvSpPr/>
            <p:nvPr/>
          </p:nvSpPr>
          <p:spPr bwMode="auto">
            <a:xfrm rot="16200000">
              <a:off x="7962888" y="1250803"/>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93" name="Ellipse 429"/>
            <p:cNvSpPr/>
            <p:nvPr/>
          </p:nvSpPr>
          <p:spPr bwMode="auto">
            <a:xfrm rot="16200000">
              <a:off x="8229588" y="1268735"/>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94" name="Ellipse 430"/>
            <p:cNvSpPr/>
            <p:nvPr/>
          </p:nvSpPr>
          <p:spPr bwMode="auto">
            <a:xfrm rot="16200000">
              <a:off x="7724765" y="948011"/>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95" name="Ellipse 431"/>
            <p:cNvSpPr/>
            <p:nvPr/>
          </p:nvSpPr>
          <p:spPr bwMode="auto">
            <a:xfrm rot="16200000">
              <a:off x="7943840" y="948011"/>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96" name="Ellipse 432"/>
            <p:cNvSpPr/>
            <p:nvPr/>
          </p:nvSpPr>
          <p:spPr bwMode="auto">
            <a:xfrm rot="16200000">
              <a:off x="7743813" y="915164"/>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97" name="Ellipse 433"/>
            <p:cNvSpPr/>
            <p:nvPr/>
          </p:nvSpPr>
          <p:spPr bwMode="auto">
            <a:xfrm rot="16200000">
              <a:off x="7962888" y="915164"/>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grpSp>
      <p:graphicFrame>
        <p:nvGraphicFramePr>
          <p:cNvPr id="300" name="Diagram 299"/>
          <p:cNvGraphicFramePr/>
          <p:nvPr>
            <p:extLst>
              <p:ext uri="{D42A27DB-BD31-4B8C-83A1-F6EECF244321}">
                <p14:modId xmlns:p14="http://schemas.microsoft.com/office/powerpoint/2010/main" val="333713019"/>
              </p:ext>
            </p:extLst>
          </p:nvPr>
        </p:nvGraphicFramePr>
        <p:xfrm>
          <a:off x="336995" y="390117"/>
          <a:ext cx="4273334" cy="566994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01" name="Picture 300"/>
          <p:cNvPicPr/>
          <p:nvPr/>
        </p:nvPicPr>
        <p:blipFill>
          <a:blip r:embed="rId7" cstate="print">
            <a:extLst>
              <a:ext uri="{28A0092B-C50C-407E-A947-70E740481C1C}">
                <a14:useLocalDpi xmlns:a14="http://schemas.microsoft.com/office/drawing/2010/main" val="0"/>
              </a:ext>
            </a:extLst>
          </a:blip>
          <a:stretch>
            <a:fillRect/>
          </a:stretch>
        </p:blipFill>
        <p:spPr>
          <a:xfrm>
            <a:off x="3884612" y="5381625"/>
            <a:ext cx="1752600" cy="2291400"/>
          </a:xfrm>
          <a:prstGeom prst="rect">
            <a:avLst/>
          </a:prstGeom>
        </p:spPr>
      </p:pic>
      <p:sp>
        <p:nvSpPr>
          <p:cNvPr id="302" name="TextBox 301"/>
          <p:cNvSpPr txBox="1"/>
          <p:nvPr/>
        </p:nvSpPr>
        <p:spPr>
          <a:xfrm>
            <a:off x="4337554" y="6448425"/>
            <a:ext cx="247175" cy="246221"/>
          </a:xfrm>
          <a:prstGeom prst="rect">
            <a:avLst/>
          </a:prstGeom>
          <a:noFill/>
        </p:spPr>
        <p:txBody>
          <a:bodyPr wrap="square" lIns="0" tIns="0" rIns="0" bIns="0" rtlCol="0">
            <a:spAutoFit/>
          </a:bodyPr>
          <a:lstStyle/>
          <a:p>
            <a:r>
              <a:rPr lang="ro-RO" sz="400" b="1" i="1" dirty="0" smtClean="0">
                <a:latin typeface="Arial Narrow" panose="020B0606020202030204" pitchFamily="34" charset="0"/>
              </a:rPr>
              <a:t>Cine ne obligă să urmăm toți pașii?</a:t>
            </a:r>
            <a:endParaRPr lang="en-GB" sz="400" b="1" i="1" dirty="0">
              <a:latin typeface="Arial Narrow" panose="020B0606020202030204" pitchFamily="34" charset="0"/>
            </a:endParaRPr>
          </a:p>
        </p:txBody>
      </p:sp>
    </p:spTree>
    <p:extLst>
      <p:ext uri="{BB962C8B-B14F-4D97-AF65-F5344CB8AC3E}">
        <p14:creationId xmlns:p14="http://schemas.microsoft.com/office/powerpoint/2010/main" val="1493735015"/>
      </p:ext>
    </p:extLst>
  </p:cSld>
  <p:clrMapOvr>
    <a:masterClrMapping/>
  </p:clrMapOvr>
  <mc:AlternateContent xmlns:mc="http://schemas.openxmlformats.org/markup-compatibility/2006" xmlns:p14="http://schemas.microsoft.com/office/powerpoint/2010/main">
    <mc:Choice Requires="p14">
      <p:transition spd="slow" p14:dur="2000" advTm="25000"/>
    </mc:Choice>
    <mc:Fallback xmlns="">
      <p:transition spd="slow" advTm="25000"/>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1812" y="733425"/>
            <a:ext cx="4343400" cy="5638800"/>
          </a:xfrm>
          <a:prstGeom prst="rect">
            <a:avLst/>
          </a:prstGeom>
          <a:noFill/>
          <a:ln>
            <a:solidFill>
              <a:srgbClr val="158962"/>
            </a:solidFill>
          </a:ln>
          <a:effectLst>
            <a:softEdge rad="12700"/>
          </a:effectLst>
        </p:spPr>
        <p:style>
          <a:lnRef idx="2">
            <a:schemeClr val="accent1"/>
          </a:lnRef>
          <a:fillRef idx="1">
            <a:schemeClr val="lt1"/>
          </a:fillRef>
          <a:effectRef idx="0">
            <a:schemeClr val="accent1"/>
          </a:effectRef>
          <a:fontRef idx="minor">
            <a:schemeClr val="dk1"/>
          </a:fontRef>
        </p:style>
        <p:txBody>
          <a:bodyPr wrap="square" rtlCol="0" anchor="ctr" anchorCtr="0">
            <a:noAutofit/>
          </a:bodyPr>
          <a:lstStyle/>
          <a:p>
            <a:pPr algn="just">
              <a:lnSpc>
                <a:spcPct val="115000"/>
              </a:lnSpc>
              <a:spcAft>
                <a:spcPts val="1000"/>
              </a:spcAft>
            </a:pPr>
            <a:r>
              <a:rPr lang="ro-RO" sz="1400" dirty="0">
                <a:solidFill>
                  <a:schemeClr val="tx1"/>
                </a:solidFill>
                <a:latin typeface="Arial" panose="020B0604020202020204" pitchFamily="34" charset="0"/>
                <a:ea typeface="Calibri"/>
                <a:cs typeface="Arial" panose="020B0604020202020204" pitchFamily="34" charset="0"/>
              </a:rPr>
              <a:t>Ghidul cetățeanului privind elaborarea și implementarea unei politici publice </a:t>
            </a:r>
            <a:r>
              <a:rPr lang="ro-RO" sz="1400" dirty="0" smtClean="0">
                <a:solidFill>
                  <a:schemeClr val="tx1"/>
                </a:solidFill>
                <a:latin typeface="Arial" panose="020B0604020202020204" pitchFamily="34" charset="0"/>
                <a:ea typeface="Calibri"/>
                <a:cs typeface="Arial" panose="020B0604020202020204" pitchFamily="34" charset="0"/>
              </a:rPr>
              <a:t>locale a fost elaborat în cadrul proiectului </a:t>
            </a:r>
            <a:r>
              <a:rPr lang="ro-RO" sz="1400" dirty="0">
                <a:solidFill>
                  <a:schemeClr val="tx1"/>
                </a:solidFill>
                <a:latin typeface="Arial" panose="020B0604020202020204" pitchFamily="34" charset="0"/>
                <a:cs typeface="Arial" panose="020B0604020202020204" pitchFamily="34" charset="0"/>
              </a:rPr>
              <a:t>„</a:t>
            </a:r>
            <a:r>
              <a:rPr lang="ro-RO" sz="1400" i="1" dirty="0">
                <a:solidFill>
                  <a:schemeClr val="tx1"/>
                </a:solidFill>
                <a:latin typeface="Arial" panose="020B0604020202020204" pitchFamily="34" charset="0"/>
                <a:cs typeface="Arial" panose="020B0604020202020204" pitchFamily="34" charset="0"/>
              </a:rPr>
              <a:t>Participarea </a:t>
            </a:r>
            <a:r>
              <a:rPr lang="ro-RO" sz="1400" i="1" dirty="0" smtClean="0">
                <a:solidFill>
                  <a:schemeClr val="tx1"/>
                </a:solidFill>
                <a:latin typeface="Arial" panose="020B0604020202020204" pitchFamily="34" charset="0"/>
                <a:cs typeface="Arial" panose="020B0604020202020204" pitchFamily="34" charset="0"/>
              </a:rPr>
              <a:t>Activă a Cetățenilor în </a:t>
            </a:r>
            <a:r>
              <a:rPr lang="ro-RO" sz="1400" i="1" dirty="0">
                <a:solidFill>
                  <a:schemeClr val="tx1"/>
                </a:solidFill>
                <a:latin typeface="Arial" panose="020B0604020202020204" pitchFamily="34" charset="0"/>
                <a:cs typeface="Arial" panose="020B0604020202020204" pitchFamily="34" charset="0"/>
              </a:rPr>
              <a:t>Transpunerea Politicilor Publice Locale </a:t>
            </a:r>
            <a:r>
              <a:rPr lang="ro-RO" sz="1400" i="1" dirty="0" smtClean="0">
                <a:solidFill>
                  <a:schemeClr val="tx1"/>
                </a:solidFill>
                <a:latin typeface="Arial" panose="020B0604020202020204" pitchFamily="34" charset="0"/>
                <a:cs typeface="Arial" panose="020B0604020202020204" pitchFamily="34" charset="0"/>
              </a:rPr>
              <a:t>în </a:t>
            </a:r>
            <a:r>
              <a:rPr lang="ro-RO" sz="1400" i="1" dirty="0">
                <a:solidFill>
                  <a:schemeClr val="tx1"/>
                </a:solidFill>
                <a:latin typeface="Arial" panose="020B0604020202020204" pitchFamily="34" charset="0"/>
                <a:cs typeface="Arial" panose="020B0604020202020204" pitchFamily="34" charset="0"/>
              </a:rPr>
              <a:t>Regiunea de Sud a </a:t>
            </a:r>
            <a:r>
              <a:rPr lang="ro-RO" sz="1400" i="1" dirty="0" smtClean="0">
                <a:solidFill>
                  <a:schemeClr val="tx1"/>
                </a:solidFill>
                <a:latin typeface="Arial" panose="020B0604020202020204" pitchFamily="34" charset="0"/>
                <a:cs typeface="Arial" panose="020B0604020202020204" pitchFamily="34" charset="0"/>
              </a:rPr>
              <a:t>României </a:t>
            </a:r>
            <a:r>
              <a:rPr lang="ro-RO" sz="1400" i="1" dirty="0">
                <a:solidFill>
                  <a:schemeClr val="tx1"/>
                </a:solidFill>
                <a:latin typeface="Arial" panose="020B0604020202020204" pitchFamily="34" charset="0"/>
                <a:cs typeface="Arial" panose="020B0604020202020204" pitchFamily="34" charset="0"/>
              </a:rPr>
              <a:t>(PACT-PPL</a:t>
            </a:r>
            <a:r>
              <a:rPr lang="ro-RO" sz="1400" i="1" dirty="0" smtClean="0">
                <a:solidFill>
                  <a:schemeClr val="tx1"/>
                </a:solidFill>
                <a:latin typeface="Arial" panose="020B0604020202020204" pitchFamily="34" charset="0"/>
                <a:cs typeface="Arial" panose="020B0604020202020204" pitchFamily="34" charset="0"/>
              </a:rPr>
              <a:t>) </a:t>
            </a:r>
            <a:r>
              <a:rPr lang="ro-RO" sz="1400" dirty="0" smtClean="0">
                <a:solidFill>
                  <a:schemeClr val="tx1"/>
                </a:solidFill>
                <a:latin typeface="Arial" panose="020B0604020202020204" pitchFamily="34" charset="0"/>
                <a:cs typeface="Arial" panose="020B0604020202020204" pitchFamily="34" charset="0"/>
              </a:rPr>
              <a:t>prin</a:t>
            </a:r>
            <a:r>
              <a:rPr lang="ro-RO" sz="1400" i="1" dirty="0" smtClean="0">
                <a:solidFill>
                  <a:schemeClr val="tx1"/>
                </a:solidFill>
                <a:latin typeface="Arial" panose="020B0604020202020204" pitchFamily="34" charset="0"/>
                <a:cs typeface="Arial" panose="020B0604020202020204" pitchFamily="34" charset="0"/>
              </a:rPr>
              <a:t> </a:t>
            </a:r>
            <a:r>
              <a:rPr lang="ro-RO" sz="1400" dirty="0" smtClean="0">
                <a:solidFill>
                  <a:schemeClr val="tx1"/>
                </a:solidFill>
                <a:latin typeface="Arial" panose="020B0604020202020204" pitchFamily="34" charset="0"/>
                <a:cs typeface="Arial" panose="020B0604020202020204" pitchFamily="34" charset="0"/>
              </a:rPr>
              <a:t>Programul </a:t>
            </a:r>
            <a:r>
              <a:rPr lang="ro-RO" sz="1400" dirty="0">
                <a:solidFill>
                  <a:schemeClr val="tx1"/>
                </a:solidFill>
                <a:latin typeface="Arial" panose="020B0604020202020204" pitchFamily="34" charset="0"/>
                <a:cs typeface="Arial" panose="020B0604020202020204" pitchFamily="34" charset="0"/>
              </a:rPr>
              <a:t>Fondul ONG în România – Componenta </a:t>
            </a:r>
            <a:r>
              <a:rPr lang="ro-RO" sz="1400" b="1" dirty="0">
                <a:solidFill>
                  <a:schemeClr val="tx1"/>
                </a:solidFill>
                <a:latin typeface="Arial" panose="020B0604020202020204" pitchFamily="34" charset="0"/>
                <a:cs typeface="Arial" panose="020B0604020202020204" pitchFamily="34" charset="0"/>
              </a:rPr>
              <a:t>Implicare, </a:t>
            </a:r>
            <a:r>
              <a:rPr lang="ro-RO" sz="1400" dirty="0">
                <a:solidFill>
                  <a:schemeClr val="tx1"/>
                </a:solidFill>
                <a:latin typeface="Arial" panose="020B0604020202020204" pitchFamily="34" charset="0"/>
                <a:cs typeface="Arial" panose="020B0604020202020204" pitchFamily="34" charset="0"/>
              </a:rPr>
              <a:t>Subcomponenta</a:t>
            </a:r>
            <a:r>
              <a:rPr lang="ro-RO" sz="1400" b="1" dirty="0">
                <a:solidFill>
                  <a:schemeClr val="tx1"/>
                </a:solidFill>
                <a:latin typeface="Arial" panose="020B0604020202020204" pitchFamily="34" charset="0"/>
                <a:cs typeface="Arial" panose="020B0604020202020204" pitchFamily="34" charset="0"/>
              </a:rPr>
              <a:t> Participarea la luarea deciziilor și implicare </a:t>
            </a:r>
            <a:r>
              <a:rPr lang="ro-RO" sz="1400" b="1" dirty="0" smtClean="0">
                <a:solidFill>
                  <a:schemeClr val="tx1"/>
                </a:solidFill>
                <a:latin typeface="Arial" panose="020B0604020202020204" pitchFamily="34" charset="0"/>
                <a:cs typeface="Arial" panose="020B0604020202020204" pitchFamily="34" charset="0"/>
              </a:rPr>
              <a:t>comunitară. </a:t>
            </a:r>
          </a:p>
          <a:p>
            <a:pPr algn="just">
              <a:lnSpc>
                <a:spcPct val="115000"/>
              </a:lnSpc>
              <a:spcAft>
                <a:spcPts val="1000"/>
              </a:spcAft>
            </a:pPr>
            <a:endParaRPr lang="ro-RO" sz="1400" b="1" dirty="0" smtClean="0">
              <a:solidFill>
                <a:srgbClr val="1B835B"/>
              </a:solidFill>
              <a:latin typeface="Arial" panose="020B0604020202020204" pitchFamily="34" charset="0"/>
              <a:cs typeface="Arial" panose="020B0604020202020204" pitchFamily="34" charset="0"/>
            </a:endParaRPr>
          </a:p>
          <a:p>
            <a:pPr algn="just">
              <a:lnSpc>
                <a:spcPct val="115000"/>
              </a:lnSpc>
              <a:spcAft>
                <a:spcPts val="1000"/>
              </a:spcAft>
            </a:pPr>
            <a:endParaRPr lang="ro-RO" sz="1400" b="1" dirty="0" smtClean="0">
              <a:solidFill>
                <a:srgbClr val="1B835B"/>
              </a:solidFill>
              <a:latin typeface="Arial" panose="020B0604020202020204" pitchFamily="34" charset="0"/>
              <a:cs typeface="Arial" panose="020B0604020202020204" pitchFamily="34" charset="0"/>
            </a:endParaRPr>
          </a:p>
          <a:p>
            <a:pPr lvl="0" algn="ctr"/>
            <a:r>
              <a:rPr lang="ro-RO" altLang="en-US" sz="1200" dirty="0">
                <a:solidFill>
                  <a:srgbClr val="000000"/>
                </a:solidFill>
                <a:latin typeface="Arial" panose="020B0604020202020204" pitchFamily="34" charset="0"/>
                <a:cs typeface="Arial" panose="020B0604020202020204" pitchFamily="34" charset="0"/>
              </a:rPr>
              <a:t>Proiect finanțat prin granturile SEE 2009 - 2014, în cadrul Fondului ONG în România.</a:t>
            </a:r>
            <a:endParaRPr lang="en-US" altLang="en-US" sz="1200" dirty="0">
              <a:solidFill>
                <a:schemeClr val="tx1"/>
              </a:solidFill>
              <a:latin typeface="Arial" panose="020B0604020202020204" pitchFamily="34" charset="0"/>
              <a:cs typeface="Arial" panose="020B0604020202020204" pitchFamily="34" charset="0"/>
            </a:endParaRPr>
          </a:p>
          <a:p>
            <a:pPr algn="ctr"/>
            <a:r>
              <a:rPr lang="ro-RO" sz="1200" dirty="0" smtClean="0">
                <a:latin typeface="Arial" panose="020B0604020202020204" pitchFamily="34" charset="0"/>
                <a:cs typeface="Arial" panose="020B0604020202020204" pitchFamily="34" charset="0"/>
              </a:rPr>
              <a:t>Pentru </a:t>
            </a:r>
            <a:r>
              <a:rPr lang="ro-RO" sz="1200" dirty="0">
                <a:latin typeface="Arial" panose="020B0604020202020204" pitchFamily="34" charset="0"/>
                <a:cs typeface="Arial" panose="020B0604020202020204" pitchFamily="34" charset="0"/>
              </a:rPr>
              <a:t>mai multe detalii privind finanţatorii proiectului, accesaţi </a:t>
            </a:r>
            <a:r>
              <a:rPr lang="ro-RO" sz="1200" u="sng" dirty="0">
                <a:latin typeface="Arial" panose="020B0604020202020204" pitchFamily="34" charset="0"/>
                <a:cs typeface="Arial" panose="020B0604020202020204" pitchFamily="34" charset="0"/>
                <a:hlinkClick r:id="rId2"/>
              </a:rPr>
              <a:t>http://www.fondong.fdsc.ro</a:t>
            </a:r>
            <a:endParaRPr lang="en-GB" sz="1200" dirty="0">
              <a:latin typeface="Arial" panose="020B0604020202020204" pitchFamily="34" charset="0"/>
              <a:cs typeface="Arial" panose="020B0604020202020204" pitchFamily="34" charset="0"/>
            </a:endParaRPr>
          </a:p>
          <a:p>
            <a:pPr algn="ctr"/>
            <a:r>
              <a:rPr lang="ro-RO" sz="1200" dirty="0">
                <a:latin typeface="Arial" panose="020B0604020202020204" pitchFamily="34" charset="0"/>
                <a:cs typeface="Arial" panose="020B0604020202020204" pitchFamily="34" charset="0"/>
              </a:rPr>
              <a:t>Pentru informaţii oficiale despre granturile SEE şi norvegiene accesaţi </a:t>
            </a:r>
            <a:r>
              <a:rPr lang="ro-RO" sz="1200" u="sng" dirty="0">
                <a:latin typeface="Arial" panose="020B0604020202020204" pitchFamily="34" charset="0"/>
                <a:cs typeface="Arial" panose="020B0604020202020204" pitchFamily="34" charset="0"/>
                <a:hlinkClick r:id="rId3"/>
              </a:rPr>
              <a:t>http://www.eeagrants.org</a:t>
            </a:r>
            <a:endParaRPr lang="en-GB" sz="1200" dirty="0">
              <a:latin typeface="Arial" panose="020B0604020202020204" pitchFamily="34" charset="0"/>
              <a:cs typeface="Arial" panose="020B0604020202020204" pitchFamily="34" charset="0"/>
            </a:endParaRPr>
          </a:p>
          <a:p>
            <a:pPr algn="ctr"/>
            <a:r>
              <a:rPr lang="ro-RO" sz="1200" dirty="0">
                <a:latin typeface="Arial" panose="020B0604020202020204" pitchFamily="34" charset="0"/>
                <a:cs typeface="Arial" panose="020B0604020202020204" pitchFamily="34" charset="0"/>
              </a:rPr>
              <a:t>Conţinutul acestui material nu reprezintă în mod necesar poziţia oficială a granturilor SEE 2009-2014</a:t>
            </a:r>
            <a:r>
              <a:rPr lang="ro-RO" sz="1200" dirty="0" smtClean="0">
                <a:latin typeface="Arial" panose="020B0604020202020204" pitchFamily="34" charset="0"/>
                <a:cs typeface="Arial" panose="020B0604020202020204" pitchFamily="34" charset="0"/>
              </a:rPr>
              <a:t>.</a:t>
            </a:r>
          </a:p>
          <a:p>
            <a:pPr algn="ctr"/>
            <a:endParaRPr lang="ro-RO" sz="1200" dirty="0" smtClean="0">
              <a:latin typeface="Arial" panose="020B0604020202020204" pitchFamily="34" charset="0"/>
              <a:cs typeface="Arial" panose="020B0604020202020204" pitchFamily="34" charset="0"/>
            </a:endParaRPr>
          </a:p>
          <a:p>
            <a:pPr algn="r"/>
            <a:endParaRPr lang="ro-RO" sz="1200" dirty="0" smtClean="0">
              <a:latin typeface="Arial" panose="020B0604020202020204" pitchFamily="34" charset="0"/>
              <a:cs typeface="Arial" panose="020B0604020202020204" pitchFamily="34" charset="0"/>
            </a:endParaRPr>
          </a:p>
          <a:p>
            <a:pPr algn="r"/>
            <a:endParaRPr lang="ro-RO" sz="1200" dirty="0">
              <a:latin typeface="Arial" panose="020B0604020202020204" pitchFamily="34" charset="0"/>
              <a:cs typeface="Arial" panose="020B0604020202020204" pitchFamily="34" charset="0"/>
            </a:endParaRPr>
          </a:p>
          <a:p>
            <a:pPr algn="r"/>
            <a:r>
              <a:rPr lang="ro-RO" sz="1200" dirty="0" smtClean="0">
                <a:latin typeface="Arial" panose="020B0604020202020204" pitchFamily="34" charset="0"/>
                <a:cs typeface="Arial" panose="020B0604020202020204" pitchFamily="34" charset="0"/>
              </a:rPr>
              <a:t>București, </a:t>
            </a:r>
          </a:p>
          <a:p>
            <a:pPr algn="r"/>
            <a:r>
              <a:rPr lang="ro-RO" sz="1200" dirty="0" smtClean="0">
                <a:latin typeface="Arial" panose="020B0604020202020204" pitchFamily="34" charset="0"/>
                <a:cs typeface="Arial" panose="020B0604020202020204" pitchFamily="34" charset="0"/>
              </a:rPr>
              <a:t>Octombrie 2015</a:t>
            </a:r>
          </a:p>
        </p:txBody>
      </p:sp>
    </p:spTree>
    <p:extLst>
      <p:ext uri="{BB962C8B-B14F-4D97-AF65-F5344CB8AC3E}">
        <p14:creationId xmlns:p14="http://schemas.microsoft.com/office/powerpoint/2010/main" val="666534032"/>
      </p:ext>
    </p:extLst>
  </p:cSld>
  <p:clrMapOvr>
    <a:masterClrMapping/>
  </p:clrMapOvr>
  <mc:AlternateContent xmlns:mc="http://schemas.openxmlformats.org/markup-compatibility/2006" xmlns:p14="http://schemas.microsoft.com/office/powerpoint/2010/main">
    <mc:Choice Requires="p14">
      <p:transition spd="slow" p14:dur="2000" advTm="25000"/>
    </mc:Choice>
    <mc:Fallback xmlns="">
      <p:transition spd="slow" advTm="25000"/>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8" name="Gruppieren 2"/>
          <p:cNvGrpSpPr/>
          <p:nvPr/>
        </p:nvGrpSpPr>
        <p:grpSpPr>
          <a:xfrm>
            <a:off x="33844" y="1"/>
            <a:ext cx="3526629" cy="704455"/>
            <a:chOff x="-54452" y="-56175"/>
            <a:chExt cx="5098677" cy="1891273"/>
          </a:xfrm>
          <a:solidFill>
            <a:srgbClr val="1B835B"/>
          </a:solidFill>
        </p:grpSpPr>
        <p:sp>
          <p:nvSpPr>
            <p:cNvPr id="69" name="Ellipse 1"/>
            <p:cNvSpPr/>
            <p:nvPr/>
          </p:nvSpPr>
          <p:spPr bwMode="auto">
            <a:xfrm>
              <a:off x="-54452" y="-56175"/>
              <a:ext cx="180000" cy="180000"/>
            </a:xfrm>
            <a:prstGeom prst="ellipse">
              <a:avLst/>
            </a:prstGeom>
            <a:grpFill/>
            <a:ln w="12700">
              <a:noFill/>
              <a:round/>
              <a:headEnd/>
              <a:tailEnd/>
            </a:ln>
          </p:spPr>
          <p:txBody>
            <a:bodyPr rtlCol="0" anchor="ctr"/>
            <a:lstStyle/>
            <a:p>
              <a:pPr algn="ctr"/>
              <a:endParaRPr lang="en-US" dirty="0"/>
            </a:p>
          </p:txBody>
        </p:sp>
        <p:sp>
          <p:nvSpPr>
            <p:cNvPr id="70" name="Ellipse 10"/>
            <p:cNvSpPr/>
            <p:nvPr/>
          </p:nvSpPr>
          <p:spPr bwMode="auto">
            <a:xfrm>
              <a:off x="269918" y="-56175"/>
              <a:ext cx="180000" cy="180000"/>
            </a:xfrm>
            <a:prstGeom prst="ellipse">
              <a:avLst/>
            </a:prstGeom>
            <a:grpFill/>
            <a:ln w="12700">
              <a:noFill/>
              <a:round/>
              <a:headEnd/>
              <a:tailEnd/>
            </a:ln>
          </p:spPr>
          <p:txBody>
            <a:bodyPr rtlCol="0" anchor="ctr"/>
            <a:lstStyle/>
            <a:p>
              <a:pPr algn="ctr"/>
              <a:endParaRPr lang="en-US" dirty="0"/>
            </a:p>
          </p:txBody>
        </p:sp>
        <p:sp>
          <p:nvSpPr>
            <p:cNvPr id="71" name="Ellipse 11"/>
            <p:cNvSpPr/>
            <p:nvPr/>
          </p:nvSpPr>
          <p:spPr bwMode="auto">
            <a:xfrm>
              <a:off x="594288" y="-56175"/>
              <a:ext cx="180000" cy="180000"/>
            </a:xfrm>
            <a:prstGeom prst="ellipse">
              <a:avLst/>
            </a:prstGeom>
            <a:grpFill/>
            <a:ln w="12700">
              <a:noFill/>
              <a:round/>
              <a:headEnd/>
              <a:tailEnd/>
            </a:ln>
          </p:spPr>
          <p:txBody>
            <a:bodyPr rtlCol="0" anchor="ctr"/>
            <a:lstStyle/>
            <a:p>
              <a:pPr algn="ctr"/>
              <a:endParaRPr lang="en-US" dirty="0"/>
            </a:p>
          </p:txBody>
        </p:sp>
        <p:sp>
          <p:nvSpPr>
            <p:cNvPr id="72" name="Ellipse 12"/>
            <p:cNvSpPr/>
            <p:nvPr/>
          </p:nvSpPr>
          <p:spPr bwMode="auto">
            <a:xfrm>
              <a:off x="918658" y="-56175"/>
              <a:ext cx="180000" cy="180000"/>
            </a:xfrm>
            <a:prstGeom prst="ellipse">
              <a:avLst/>
            </a:prstGeom>
            <a:grpFill/>
            <a:ln w="12700">
              <a:noFill/>
              <a:round/>
              <a:headEnd/>
              <a:tailEnd/>
            </a:ln>
          </p:spPr>
          <p:txBody>
            <a:bodyPr rtlCol="0" anchor="ctr"/>
            <a:lstStyle/>
            <a:p>
              <a:pPr algn="ctr"/>
              <a:endParaRPr lang="en-US" dirty="0"/>
            </a:p>
          </p:txBody>
        </p:sp>
        <p:sp>
          <p:nvSpPr>
            <p:cNvPr id="73" name="Ellipse 13"/>
            <p:cNvSpPr/>
            <p:nvPr/>
          </p:nvSpPr>
          <p:spPr bwMode="auto">
            <a:xfrm>
              <a:off x="1243028" y="-56175"/>
              <a:ext cx="180000" cy="180000"/>
            </a:xfrm>
            <a:prstGeom prst="ellipse">
              <a:avLst/>
            </a:prstGeom>
            <a:grpFill/>
            <a:ln w="12700">
              <a:noFill/>
              <a:round/>
              <a:headEnd/>
              <a:tailEnd/>
            </a:ln>
          </p:spPr>
          <p:txBody>
            <a:bodyPr rtlCol="0" anchor="ctr"/>
            <a:lstStyle/>
            <a:p>
              <a:pPr algn="ctr"/>
              <a:endParaRPr lang="en-US" dirty="0"/>
            </a:p>
          </p:txBody>
        </p:sp>
        <p:sp>
          <p:nvSpPr>
            <p:cNvPr id="74" name="Ellipse 14"/>
            <p:cNvSpPr/>
            <p:nvPr/>
          </p:nvSpPr>
          <p:spPr bwMode="auto">
            <a:xfrm>
              <a:off x="1567398" y="-56175"/>
              <a:ext cx="180000" cy="180000"/>
            </a:xfrm>
            <a:prstGeom prst="ellipse">
              <a:avLst/>
            </a:prstGeom>
            <a:grpFill/>
            <a:ln w="12700">
              <a:noFill/>
              <a:round/>
              <a:headEnd/>
              <a:tailEnd/>
            </a:ln>
          </p:spPr>
          <p:txBody>
            <a:bodyPr rtlCol="0" anchor="ctr"/>
            <a:lstStyle/>
            <a:p>
              <a:pPr algn="ctr"/>
              <a:endParaRPr lang="en-US" dirty="0"/>
            </a:p>
          </p:txBody>
        </p:sp>
        <p:sp>
          <p:nvSpPr>
            <p:cNvPr id="75" name="Ellipse 15"/>
            <p:cNvSpPr/>
            <p:nvPr/>
          </p:nvSpPr>
          <p:spPr bwMode="auto">
            <a:xfrm>
              <a:off x="2540508" y="-56175"/>
              <a:ext cx="180000" cy="180000"/>
            </a:xfrm>
            <a:prstGeom prst="ellipse">
              <a:avLst/>
            </a:prstGeom>
            <a:grpFill/>
            <a:ln w="12700">
              <a:noFill/>
              <a:round/>
              <a:headEnd/>
              <a:tailEnd/>
            </a:ln>
          </p:spPr>
          <p:txBody>
            <a:bodyPr rtlCol="0" anchor="ctr"/>
            <a:lstStyle/>
            <a:p>
              <a:pPr algn="ctr"/>
              <a:endParaRPr lang="en-US" dirty="0"/>
            </a:p>
          </p:txBody>
        </p:sp>
        <p:sp>
          <p:nvSpPr>
            <p:cNvPr id="76" name="Ellipse 16"/>
            <p:cNvSpPr/>
            <p:nvPr/>
          </p:nvSpPr>
          <p:spPr bwMode="auto">
            <a:xfrm>
              <a:off x="2864878" y="-56175"/>
              <a:ext cx="180000" cy="180000"/>
            </a:xfrm>
            <a:prstGeom prst="ellipse">
              <a:avLst/>
            </a:prstGeom>
            <a:grpFill/>
            <a:ln w="12700">
              <a:noFill/>
              <a:round/>
              <a:headEnd/>
              <a:tailEnd/>
            </a:ln>
          </p:spPr>
          <p:txBody>
            <a:bodyPr rtlCol="0" anchor="ctr"/>
            <a:lstStyle/>
            <a:p>
              <a:pPr algn="ctr"/>
              <a:endParaRPr lang="en-US" dirty="0"/>
            </a:p>
          </p:txBody>
        </p:sp>
        <p:sp>
          <p:nvSpPr>
            <p:cNvPr id="77" name="Ellipse 17"/>
            <p:cNvSpPr/>
            <p:nvPr/>
          </p:nvSpPr>
          <p:spPr bwMode="auto">
            <a:xfrm>
              <a:off x="1891768" y="-56175"/>
              <a:ext cx="180000" cy="180000"/>
            </a:xfrm>
            <a:prstGeom prst="ellipse">
              <a:avLst/>
            </a:prstGeom>
            <a:grpFill/>
            <a:ln w="12700">
              <a:noFill/>
              <a:round/>
              <a:headEnd/>
              <a:tailEnd/>
            </a:ln>
          </p:spPr>
          <p:txBody>
            <a:bodyPr rtlCol="0" anchor="ctr"/>
            <a:lstStyle/>
            <a:p>
              <a:pPr algn="ctr"/>
              <a:endParaRPr lang="en-US" dirty="0"/>
            </a:p>
          </p:txBody>
        </p:sp>
        <p:sp>
          <p:nvSpPr>
            <p:cNvPr id="78" name="Ellipse 18"/>
            <p:cNvSpPr/>
            <p:nvPr/>
          </p:nvSpPr>
          <p:spPr bwMode="auto">
            <a:xfrm>
              <a:off x="2216138" y="-56175"/>
              <a:ext cx="180000" cy="180000"/>
            </a:xfrm>
            <a:prstGeom prst="ellipse">
              <a:avLst/>
            </a:prstGeom>
            <a:grpFill/>
            <a:ln w="12700">
              <a:noFill/>
              <a:round/>
              <a:headEnd/>
              <a:tailEnd/>
            </a:ln>
          </p:spPr>
          <p:txBody>
            <a:bodyPr rtlCol="0" anchor="ctr"/>
            <a:lstStyle/>
            <a:p>
              <a:pPr algn="ctr"/>
              <a:endParaRPr lang="en-US" dirty="0"/>
            </a:p>
          </p:txBody>
        </p:sp>
        <p:sp>
          <p:nvSpPr>
            <p:cNvPr id="79" name="Ellipse 19"/>
            <p:cNvSpPr/>
            <p:nvPr/>
          </p:nvSpPr>
          <p:spPr bwMode="auto">
            <a:xfrm>
              <a:off x="3189248" y="-56175"/>
              <a:ext cx="180000" cy="180000"/>
            </a:xfrm>
            <a:prstGeom prst="ellipse">
              <a:avLst/>
            </a:prstGeom>
            <a:grpFill/>
            <a:ln w="12700">
              <a:noFill/>
              <a:round/>
              <a:headEnd/>
              <a:tailEnd/>
            </a:ln>
          </p:spPr>
          <p:txBody>
            <a:bodyPr rtlCol="0" anchor="ctr"/>
            <a:lstStyle/>
            <a:p>
              <a:pPr algn="ctr"/>
              <a:endParaRPr lang="en-US" dirty="0"/>
            </a:p>
          </p:txBody>
        </p:sp>
        <p:sp>
          <p:nvSpPr>
            <p:cNvPr id="80" name="Ellipse 20"/>
            <p:cNvSpPr/>
            <p:nvPr/>
          </p:nvSpPr>
          <p:spPr bwMode="auto">
            <a:xfrm>
              <a:off x="3513618" y="-56175"/>
              <a:ext cx="180000" cy="180000"/>
            </a:xfrm>
            <a:prstGeom prst="ellipse">
              <a:avLst/>
            </a:prstGeom>
            <a:grpFill/>
            <a:ln w="12700">
              <a:noFill/>
              <a:round/>
              <a:headEnd/>
              <a:tailEnd/>
            </a:ln>
          </p:spPr>
          <p:txBody>
            <a:bodyPr rtlCol="0" anchor="ctr"/>
            <a:lstStyle/>
            <a:p>
              <a:pPr algn="ctr"/>
              <a:endParaRPr lang="en-US" dirty="0"/>
            </a:p>
          </p:txBody>
        </p:sp>
        <p:sp>
          <p:nvSpPr>
            <p:cNvPr id="81" name="Ellipse 21"/>
            <p:cNvSpPr/>
            <p:nvPr/>
          </p:nvSpPr>
          <p:spPr bwMode="auto">
            <a:xfrm>
              <a:off x="3837988" y="-56175"/>
              <a:ext cx="180000" cy="180000"/>
            </a:xfrm>
            <a:prstGeom prst="ellipse">
              <a:avLst/>
            </a:prstGeom>
            <a:grpFill/>
            <a:ln w="12700">
              <a:noFill/>
              <a:round/>
              <a:headEnd/>
              <a:tailEnd/>
            </a:ln>
          </p:spPr>
          <p:txBody>
            <a:bodyPr rtlCol="0" anchor="ctr"/>
            <a:lstStyle/>
            <a:p>
              <a:pPr algn="ctr"/>
              <a:endParaRPr lang="en-US" dirty="0"/>
            </a:p>
          </p:txBody>
        </p:sp>
        <p:sp>
          <p:nvSpPr>
            <p:cNvPr id="82" name="Ellipse 22"/>
            <p:cNvSpPr/>
            <p:nvPr/>
          </p:nvSpPr>
          <p:spPr bwMode="auto">
            <a:xfrm>
              <a:off x="4162364" y="-56175"/>
              <a:ext cx="180000" cy="180000"/>
            </a:xfrm>
            <a:prstGeom prst="ellipse">
              <a:avLst/>
            </a:prstGeom>
            <a:grpFill/>
            <a:ln w="12700">
              <a:noFill/>
              <a:round/>
              <a:headEnd/>
              <a:tailEnd/>
            </a:ln>
          </p:spPr>
          <p:txBody>
            <a:bodyPr rtlCol="0" anchor="ctr"/>
            <a:lstStyle/>
            <a:p>
              <a:pPr algn="ctr"/>
              <a:endParaRPr lang="en-US" dirty="0"/>
            </a:p>
          </p:txBody>
        </p:sp>
        <p:sp>
          <p:nvSpPr>
            <p:cNvPr id="83" name="Ellipse 41"/>
            <p:cNvSpPr/>
            <p:nvPr/>
          </p:nvSpPr>
          <p:spPr bwMode="auto">
            <a:xfrm>
              <a:off x="-54452" y="162900"/>
              <a:ext cx="180000" cy="180000"/>
            </a:xfrm>
            <a:prstGeom prst="ellipse">
              <a:avLst/>
            </a:prstGeom>
            <a:grpFill/>
            <a:ln w="12700">
              <a:noFill/>
              <a:round/>
              <a:headEnd/>
              <a:tailEnd/>
            </a:ln>
          </p:spPr>
          <p:txBody>
            <a:bodyPr rtlCol="0" anchor="ctr"/>
            <a:lstStyle/>
            <a:p>
              <a:pPr algn="ctr"/>
              <a:endParaRPr lang="en-US" dirty="0"/>
            </a:p>
          </p:txBody>
        </p:sp>
        <p:sp>
          <p:nvSpPr>
            <p:cNvPr id="84" name="Ellipse 42"/>
            <p:cNvSpPr/>
            <p:nvPr/>
          </p:nvSpPr>
          <p:spPr bwMode="auto">
            <a:xfrm>
              <a:off x="269918" y="162900"/>
              <a:ext cx="180000" cy="180000"/>
            </a:xfrm>
            <a:prstGeom prst="ellipse">
              <a:avLst/>
            </a:prstGeom>
            <a:grpFill/>
            <a:ln w="12700">
              <a:noFill/>
              <a:round/>
              <a:headEnd/>
              <a:tailEnd/>
            </a:ln>
          </p:spPr>
          <p:txBody>
            <a:bodyPr rtlCol="0" anchor="ctr"/>
            <a:lstStyle/>
            <a:p>
              <a:pPr algn="ctr"/>
              <a:endParaRPr lang="en-US" dirty="0"/>
            </a:p>
          </p:txBody>
        </p:sp>
        <p:sp>
          <p:nvSpPr>
            <p:cNvPr id="85" name="Ellipse 43"/>
            <p:cNvSpPr/>
            <p:nvPr/>
          </p:nvSpPr>
          <p:spPr bwMode="auto">
            <a:xfrm>
              <a:off x="594288" y="162900"/>
              <a:ext cx="180000" cy="180000"/>
            </a:xfrm>
            <a:prstGeom prst="ellipse">
              <a:avLst/>
            </a:prstGeom>
            <a:grpFill/>
            <a:ln w="12700">
              <a:noFill/>
              <a:round/>
              <a:headEnd/>
              <a:tailEnd/>
            </a:ln>
          </p:spPr>
          <p:txBody>
            <a:bodyPr rtlCol="0" anchor="ctr"/>
            <a:lstStyle/>
            <a:p>
              <a:pPr algn="ctr"/>
              <a:endParaRPr lang="en-US" dirty="0"/>
            </a:p>
          </p:txBody>
        </p:sp>
        <p:sp>
          <p:nvSpPr>
            <p:cNvPr id="86" name="Ellipse 44"/>
            <p:cNvSpPr/>
            <p:nvPr/>
          </p:nvSpPr>
          <p:spPr bwMode="auto">
            <a:xfrm>
              <a:off x="918658" y="162900"/>
              <a:ext cx="180000" cy="180000"/>
            </a:xfrm>
            <a:prstGeom prst="ellipse">
              <a:avLst/>
            </a:prstGeom>
            <a:grpFill/>
            <a:ln w="12700">
              <a:noFill/>
              <a:round/>
              <a:headEnd/>
              <a:tailEnd/>
            </a:ln>
          </p:spPr>
          <p:txBody>
            <a:bodyPr rtlCol="0" anchor="ctr"/>
            <a:lstStyle/>
            <a:p>
              <a:pPr algn="ctr"/>
              <a:endParaRPr lang="en-US" dirty="0"/>
            </a:p>
          </p:txBody>
        </p:sp>
        <p:sp>
          <p:nvSpPr>
            <p:cNvPr id="87" name="Ellipse 45"/>
            <p:cNvSpPr/>
            <p:nvPr/>
          </p:nvSpPr>
          <p:spPr bwMode="auto">
            <a:xfrm>
              <a:off x="1243028" y="162900"/>
              <a:ext cx="180000" cy="180000"/>
            </a:xfrm>
            <a:prstGeom prst="ellipse">
              <a:avLst/>
            </a:prstGeom>
            <a:grpFill/>
            <a:ln w="12700">
              <a:noFill/>
              <a:round/>
              <a:headEnd/>
              <a:tailEnd/>
            </a:ln>
          </p:spPr>
          <p:txBody>
            <a:bodyPr rtlCol="0" anchor="ctr"/>
            <a:lstStyle/>
            <a:p>
              <a:pPr algn="ctr"/>
              <a:endParaRPr lang="en-US" dirty="0"/>
            </a:p>
          </p:txBody>
        </p:sp>
        <p:sp>
          <p:nvSpPr>
            <p:cNvPr id="88" name="Ellipse 46"/>
            <p:cNvSpPr/>
            <p:nvPr/>
          </p:nvSpPr>
          <p:spPr bwMode="auto">
            <a:xfrm>
              <a:off x="1567398" y="162900"/>
              <a:ext cx="180000" cy="180000"/>
            </a:xfrm>
            <a:prstGeom prst="ellipse">
              <a:avLst/>
            </a:prstGeom>
            <a:grpFill/>
            <a:ln w="12700">
              <a:noFill/>
              <a:round/>
              <a:headEnd/>
              <a:tailEnd/>
            </a:ln>
          </p:spPr>
          <p:txBody>
            <a:bodyPr rtlCol="0" anchor="ctr"/>
            <a:lstStyle/>
            <a:p>
              <a:pPr algn="ctr"/>
              <a:endParaRPr lang="en-US" dirty="0"/>
            </a:p>
          </p:txBody>
        </p:sp>
        <p:sp>
          <p:nvSpPr>
            <p:cNvPr id="89" name="Ellipse 47"/>
            <p:cNvSpPr/>
            <p:nvPr/>
          </p:nvSpPr>
          <p:spPr bwMode="auto">
            <a:xfrm>
              <a:off x="2540508" y="162900"/>
              <a:ext cx="180000" cy="180000"/>
            </a:xfrm>
            <a:prstGeom prst="ellipse">
              <a:avLst/>
            </a:prstGeom>
            <a:grpFill/>
            <a:ln w="12700">
              <a:noFill/>
              <a:round/>
              <a:headEnd/>
              <a:tailEnd/>
            </a:ln>
          </p:spPr>
          <p:txBody>
            <a:bodyPr rtlCol="0" anchor="ctr"/>
            <a:lstStyle/>
            <a:p>
              <a:pPr algn="ctr"/>
              <a:endParaRPr lang="en-US" dirty="0"/>
            </a:p>
          </p:txBody>
        </p:sp>
        <p:sp>
          <p:nvSpPr>
            <p:cNvPr id="90" name="Ellipse 48"/>
            <p:cNvSpPr/>
            <p:nvPr/>
          </p:nvSpPr>
          <p:spPr bwMode="auto">
            <a:xfrm>
              <a:off x="2864878" y="162900"/>
              <a:ext cx="180000" cy="180000"/>
            </a:xfrm>
            <a:prstGeom prst="ellipse">
              <a:avLst/>
            </a:prstGeom>
            <a:grpFill/>
            <a:ln w="12700">
              <a:noFill/>
              <a:round/>
              <a:headEnd/>
              <a:tailEnd/>
            </a:ln>
          </p:spPr>
          <p:txBody>
            <a:bodyPr rtlCol="0" anchor="ctr"/>
            <a:lstStyle/>
            <a:p>
              <a:pPr algn="ctr"/>
              <a:endParaRPr lang="en-US" dirty="0"/>
            </a:p>
          </p:txBody>
        </p:sp>
        <p:sp>
          <p:nvSpPr>
            <p:cNvPr id="91" name="Ellipse 49"/>
            <p:cNvSpPr/>
            <p:nvPr/>
          </p:nvSpPr>
          <p:spPr bwMode="auto">
            <a:xfrm>
              <a:off x="1891768" y="162900"/>
              <a:ext cx="180000" cy="180000"/>
            </a:xfrm>
            <a:prstGeom prst="ellipse">
              <a:avLst/>
            </a:prstGeom>
            <a:grpFill/>
            <a:ln w="12700">
              <a:noFill/>
              <a:round/>
              <a:headEnd/>
              <a:tailEnd/>
            </a:ln>
          </p:spPr>
          <p:txBody>
            <a:bodyPr rtlCol="0" anchor="ctr"/>
            <a:lstStyle/>
            <a:p>
              <a:pPr algn="ctr"/>
              <a:endParaRPr lang="en-US" dirty="0"/>
            </a:p>
          </p:txBody>
        </p:sp>
        <p:sp>
          <p:nvSpPr>
            <p:cNvPr id="92" name="Ellipse 50"/>
            <p:cNvSpPr/>
            <p:nvPr/>
          </p:nvSpPr>
          <p:spPr bwMode="auto">
            <a:xfrm>
              <a:off x="2216138" y="162900"/>
              <a:ext cx="180000" cy="180000"/>
            </a:xfrm>
            <a:prstGeom prst="ellipse">
              <a:avLst/>
            </a:prstGeom>
            <a:grpFill/>
            <a:ln w="12700">
              <a:noFill/>
              <a:round/>
              <a:headEnd/>
              <a:tailEnd/>
            </a:ln>
          </p:spPr>
          <p:txBody>
            <a:bodyPr rtlCol="0" anchor="ctr"/>
            <a:lstStyle/>
            <a:p>
              <a:pPr algn="ctr"/>
              <a:endParaRPr lang="en-US" dirty="0"/>
            </a:p>
          </p:txBody>
        </p:sp>
        <p:sp>
          <p:nvSpPr>
            <p:cNvPr id="93" name="Ellipse 51"/>
            <p:cNvSpPr/>
            <p:nvPr/>
          </p:nvSpPr>
          <p:spPr bwMode="auto">
            <a:xfrm>
              <a:off x="3189248" y="162900"/>
              <a:ext cx="180000" cy="180000"/>
            </a:xfrm>
            <a:prstGeom prst="ellipse">
              <a:avLst/>
            </a:prstGeom>
            <a:grpFill/>
            <a:ln w="12700">
              <a:noFill/>
              <a:round/>
              <a:headEnd/>
              <a:tailEnd/>
            </a:ln>
          </p:spPr>
          <p:txBody>
            <a:bodyPr rtlCol="0" anchor="ctr"/>
            <a:lstStyle/>
            <a:p>
              <a:pPr algn="ctr"/>
              <a:endParaRPr lang="en-US" dirty="0"/>
            </a:p>
          </p:txBody>
        </p:sp>
        <p:sp>
          <p:nvSpPr>
            <p:cNvPr id="94" name="Ellipse 52"/>
            <p:cNvSpPr/>
            <p:nvPr/>
          </p:nvSpPr>
          <p:spPr bwMode="auto">
            <a:xfrm>
              <a:off x="3513618" y="162900"/>
              <a:ext cx="180000" cy="180000"/>
            </a:xfrm>
            <a:prstGeom prst="ellipse">
              <a:avLst/>
            </a:prstGeom>
            <a:grpFill/>
            <a:ln w="12700">
              <a:noFill/>
              <a:round/>
              <a:headEnd/>
              <a:tailEnd/>
            </a:ln>
          </p:spPr>
          <p:txBody>
            <a:bodyPr rtlCol="0" anchor="ctr"/>
            <a:lstStyle/>
            <a:p>
              <a:pPr algn="ctr"/>
              <a:endParaRPr lang="en-US" dirty="0"/>
            </a:p>
          </p:txBody>
        </p:sp>
        <p:sp>
          <p:nvSpPr>
            <p:cNvPr id="95" name="Ellipse 53"/>
            <p:cNvSpPr/>
            <p:nvPr/>
          </p:nvSpPr>
          <p:spPr bwMode="auto">
            <a:xfrm>
              <a:off x="3837988" y="162900"/>
              <a:ext cx="180000" cy="180000"/>
            </a:xfrm>
            <a:prstGeom prst="ellipse">
              <a:avLst/>
            </a:prstGeom>
            <a:grpFill/>
            <a:ln w="12700">
              <a:noFill/>
              <a:round/>
              <a:headEnd/>
              <a:tailEnd/>
            </a:ln>
          </p:spPr>
          <p:txBody>
            <a:bodyPr rtlCol="0" anchor="ctr"/>
            <a:lstStyle/>
            <a:p>
              <a:pPr algn="ctr"/>
              <a:endParaRPr lang="en-US" dirty="0"/>
            </a:p>
          </p:txBody>
        </p:sp>
        <p:sp>
          <p:nvSpPr>
            <p:cNvPr id="96" name="Ellipse 54"/>
            <p:cNvSpPr/>
            <p:nvPr/>
          </p:nvSpPr>
          <p:spPr bwMode="auto">
            <a:xfrm>
              <a:off x="4162364" y="162900"/>
              <a:ext cx="180000" cy="180000"/>
            </a:xfrm>
            <a:prstGeom prst="ellipse">
              <a:avLst/>
            </a:prstGeom>
            <a:grpFill/>
            <a:ln w="12700">
              <a:noFill/>
              <a:round/>
              <a:headEnd/>
              <a:tailEnd/>
            </a:ln>
          </p:spPr>
          <p:txBody>
            <a:bodyPr rtlCol="0" anchor="ctr"/>
            <a:lstStyle/>
            <a:p>
              <a:pPr algn="ctr"/>
              <a:endParaRPr lang="en-US" dirty="0"/>
            </a:p>
          </p:txBody>
        </p:sp>
        <p:sp>
          <p:nvSpPr>
            <p:cNvPr id="97" name="Ellipse 55"/>
            <p:cNvSpPr/>
            <p:nvPr/>
          </p:nvSpPr>
          <p:spPr bwMode="auto">
            <a:xfrm>
              <a:off x="-36384" y="429600"/>
              <a:ext cx="144000" cy="144000"/>
            </a:xfrm>
            <a:prstGeom prst="ellipse">
              <a:avLst/>
            </a:prstGeom>
            <a:grpFill/>
            <a:ln w="12700">
              <a:noFill/>
              <a:round/>
              <a:headEnd/>
              <a:tailEnd/>
            </a:ln>
          </p:spPr>
          <p:txBody>
            <a:bodyPr rtlCol="0" anchor="ctr"/>
            <a:lstStyle/>
            <a:p>
              <a:pPr algn="ctr"/>
              <a:endParaRPr lang="en-US" dirty="0"/>
            </a:p>
          </p:txBody>
        </p:sp>
        <p:sp>
          <p:nvSpPr>
            <p:cNvPr id="98" name="Ellipse 57"/>
            <p:cNvSpPr/>
            <p:nvPr/>
          </p:nvSpPr>
          <p:spPr bwMode="auto">
            <a:xfrm>
              <a:off x="612356" y="429600"/>
              <a:ext cx="144000" cy="144000"/>
            </a:xfrm>
            <a:prstGeom prst="ellipse">
              <a:avLst/>
            </a:prstGeom>
            <a:grpFill/>
            <a:ln w="12700">
              <a:noFill/>
              <a:round/>
              <a:headEnd/>
              <a:tailEnd/>
            </a:ln>
          </p:spPr>
          <p:txBody>
            <a:bodyPr rtlCol="0" anchor="ctr"/>
            <a:lstStyle/>
            <a:p>
              <a:pPr algn="ctr"/>
              <a:endParaRPr lang="en-US" dirty="0"/>
            </a:p>
          </p:txBody>
        </p:sp>
        <p:sp>
          <p:nvSpPr>
            <p:cNvPr id="99" name="Ellipse 58"/>
            <p:cNvSpPr/>
            <p:nvPr/>
          </p:nvSpPr>
          <p:spPr bwMode="auto">
            <a:xfrm>
              <a:off x="936726" y="429600"/>
              <a:ext cx="144000" cy="144000"/>
            </a:xfrm>
            <a:prstGeom prst="ellipse">
              <a:avLst/>
            </a:prstGeom>
            <a:grpFill/>
            <a:ln w="12700">
              <a:noFill/>
              <a:round/>
              <a:headEnd/>
              <a:tailEnd/>
            </a:ln>
          </p:spPr>
          <p:txBody>
            <a:bodyPr rtlCol="0" anchor="ctr"/>
            <a:lstStyle/>
            <a:p>
              <a:pPr algn="ctr"/>
              <a:endParaRPr lang="en-US" dirty="0"/>
            </a:p>
          </p:txBody>
        </p:sp>
        <p:sp>
          <p:nvSpPr>
            <p:cNvPr id="100" name="Ellipse 59"/>
            <p:cNvSpPr/>
            <p:nvPr/>
          </p:nvSpPr>
          <p:spPr bwMode="auto">
            <a:xfrm>
              <a:off x="1261096" y="429600"/>
              <a:ext cx="144000" cy="144000"/>
            </a:xfrm>
            <a:prstGeom prst="ellipse">
              <a:avLst/>
            </a:prstGeom>
            <a:grpFill/>
            <a:ln w="12700">
              <a:noFill/>
              <a:round/>
              <a:headEnd/>
              <a:tailEnd/>
            </a:ln>
          </p:spPr>
          <p:txBody>
            <a:bodyPr rtlCol="0" anchor="ctr"/>
            <a:lstStyle/>
            <a:p>
              <a:pPr algn="ctr"/>
              <a:endParaRPr lang="en-US" dirty="0"/>
            </a:p>
          </p:txBody>
        </p:sp>
        <p:sp>
          <p:nvSpPr>
            <p:cNvPr id="101" name="Ellipse 60"/>
            <p:cNvSpPr/>
            <p:nvPr/>
          </p:nvSpPr>
          <p:spPr bwMode="auto">
            <a:xfrm>
              <a:off x="1585466" y="429600"/>
              <a:ext cx="144000" cy="144000"/>
            </a:xfrm>
            <a:prstGeom prst="ellipse">
              <a:avLst/>
            </a:prstGeom>
            <a:grpFill/>
            <a:ln w="12700">
              <a:noFill/>
              <a:round/>
              <a:headEnd/>
              <a:tailEnd/>
            </a:ln>
          </p:spPr>
          <p:txBody>
            <a:bodyPr rtlCol="0" anchor="ctr"/>
            <a:lstStyle/>
            <a:p>
              <a:pPr algn="ctr"/>
              <a:endParaRPr lang="en-US" dirty="0"/>
            </a:p>
          </p:txBody>
        </p:sp>
        <p:sp>
          <p:nvSpPr>
            <p:cNvPr id="102" name="Ellipse 61"/>
            <p:cNvSpPr/>
            <p:nvPr/>
          </p:nvSpPr>
          <p:spPr bwMode="auto">
            <a:xfrm>
              <a:off x="2558576" y="429600"/>
              <a:ext cx="144000" cy="144000"/>
            </a:xfrm>
            <a:prstGeom prst="ellipse">
              <a:avLst/>
            </a:prstGeom>
            <a:grpFill/>
            <a:ln w="12700">
              <a:noFill/>
              <a:round/>
              <a:headEnd/>
              <a:tailEnd/>
            </a:ln>
          </p:spPr>
          <p:txBody>
            <a:bodyPr rtlCol="0" anchor="ctr"/>
            <a:lstStyle/>
            <a:p>
              <a:pPr algn="ctr"/>
              <a:endParaRPr lang="en-US" dirty="0"/>
            </a:p>
          </p:txBody>
        </p:sp>
        <p:sp>
          <p:nvSpPr>
            <p:cNvPr id="103" name="Ellipse 62"/>
            <p:cNvSpPr/>
            <p:nvPr/>
          </p:nvSpPr>
          <p:spPr bwMode="auto">
            <a:xfrm>
              <a:off x="2882946" y="429600"/>
              <a:ext cx="144000" cy="144000"/>
            </a:xfrm>
            <a:prstGeom prst="ellipse">
              <a:avLst/>
            </a:prstGeom>
            <a:grpFill/>
            <a:ln w="12700">
              <a:noFill/>
              <a:round/>
              <a:headEnd/>
              <a:tailEnd/>
            </a:ln>
          </p:spPr>
          <p:txBody>
            <a:bodyPr rtlCol="0" anchor="ctr"/>
            <a:lstStyle/>
            <a:p>
              <a:pPr algn="ctr"/>
              <a:endParaRPr lang="en-US" dirty="0"/>
            </a:p>
          </p:txBody>
        </p:sp>
        <p:sp>
          <p:nvSpPr>
            <p:cNvPr id="104" name="Ellipse 63"/>
            <p:cNvSpPr/>
            <p:nvPr/>
          </p:nvSpPr>
          <p:spPr bwMode="auto">
            <a:xfrm>
              <a:off x="1909836" y="429600"/>
              <a:ext cx="144000" cy="144000"/>
            </a:xfrm>
            <a:prstGeom prst="ellipse">
              <a:avLst/>
            </a:prstGeom>
            <a:grpFill/>
            <a:ln w="12700">
              <a:noFill/>
              <a:round/>
              <a:headEnd/>
              <a:tailEnd/>
            </a:ln>
          </p:spPr>
          <p:txBody>
            <a:bodyPr rtlCol="0" anchor="ctr"/>
            <a:lstStyle/>
            <a:p>
              <a:pPr algn="ctr"/>
              <a:endParaRPr lang="en-US" dirty="0"/>
            </a:p>
          </p:txBody>
        </p:sp>
        <p:sp>
          <p:nvSpPr>
            <p:cNvPr id="105" name="Ellipse 64"/>
            <p:cNvSpPr/>
            <p:nvPr/>
          </p:nvSpPr>
          <p:spPr bwMode="auto">
            <a:xfrm>
              <a:off x="2234206" y="429600"/>
              <a:ext cx="144000" cy="144000"/>
            </a:xfrm>
            <a:prstGeom prst="ellipse">
              <a:avLst/>
            </a:prstGeom>
            <a:grpFill/>
            <a:ln w="12700">
              <a:noFill/>
              <a:round/>
              <a:headEnd/>
              <a:tailEnd/>
            </a:ln>
          </p:spPr>
          <p:txBody>
            <a:bodyPr rtlCol="0" anchor="ctr"/>
            <a:lstStyle/>
            <a:p>
              <a:pPr algn="ctr"/>
              <a:endParaRPr lang="en-US" dirty="0"/>
            </a:p>
          </p:txBody>
        </p:sp>
        <p:sp>
          <p:nvSpPr>
            <p:cNvPr id="106" name="Ellipse 65"/>
            <p:cNvSpPr/>
            <p:nvPr/>
          </p:nvSpPr>
          <p:spPr bwMode="auto">
            <a:xfrm>
              <a:off x="3207316" y="429600"/>
              <a:ext cx="144000" cy="144000"/>
            </a:xfrm>
            <a:prstGeom prst="ellipse">
              <a:avLst/>
            </a:prstGeom>
            <a:grpFill/>
            <a:ln w="12700">
              <a:noFill/>
              <a:round/>
              <a:headEnd/>
              <a:tailEnd/>
            </a:ln>
          </p:spPr>
          <p:txBody>
            <a:bodyPr rtlCol="0" anchor="ctr"/>
            <a:lstStyle/>
            <a:p>
              <a:pPr algn="ctr"/>
              <a:endParaRPr lang="en-US" dirty="0"/>
            </a:p>
          </p:txBody>
        </p:sp>
        <p:sp>
          <p:nvSpPr>
            <p:cNvPr id="107" name="Ellipse 66"/>
            <p:cNvSpPr/>
            <p:nvPr/>
          </p:nvSpPr>
          <p:spPr bwMode="auto">
            <a:xfrm>
              <a:off x="3531686" y="429600"/>
              <a:ext cx="144000" cy="144000"/>
            </a:xfrm>
            <a:prstGeom prst="ellipse">
              <a:avLst/>
            </a:prstGeom>
            <a:grpFill/>
            <a:ln w="12700">
              <a:noFill/>
              <a:round/>
              <a:headEnd/>
              <a:tailEnd/>
            </a:ln>
          </p:spPr>
          <p:txBody>
            <a:bodyPr rtlCol="0" anchor="ctr"/>
            <a:lstStyle/>
            <a:p>
              <a:pPr algn="ctr"/>
              <a:endParaRPr lang="en-US" dirty="0"/>
            </a:p>
          </p:txBody>
        </p:sp>
        <p:sp>
          <p:nvSpPr>
            <p:cNvPr id="108" name="Ellipse 67"/>
            <p:cNvSpPr/>
            <p:nvPr/>
          </p:nvSpPr>
          <p:spPr bwMode="auto">
            <a:xfrm>
              <a:off x="3856056" y="429600"/>
              <a:ext cx="144000" cy="144000"/>
            </a:xfrm>
            <a:prstGeom prst="ellipse">
              <a:avLst/>
            </a:prstGeom>
            <a:grpFill/>
            <a:ln w="12700">
              <a:noFill/>
              <a:round/>
              <a:headEnd/>
              <a:tailEnd/>
            </a:ln>
          </p:spPr>
          <p:txBody>
            <a:bodyPr rtlCol="0" anchor="ctr"/>
            <a:lstStyle/>
            <a:p>
              <a:pPr algn="ctr"/>
              <a:endParaRPr lang="en-US" dirty="0"/>
            </a:p>
          </p:txBody>
        </p:sp>
        <p:sp>
          <p:nvSpPr>
            <p:cNvPr id="109" name="Ellipse 68"/>
            <p:cNvSpPr/>
            <p:nvPr/>
          </p:nvSpPr>
          <p:spPr bwMode="auto">
            <a:xfrm>
              <a:off x="4180432" y="429600"/>
              <a:ext cx="144000" cy="144000"/>
            </a:xfrm>
            <a:prstGeom prst="ellipse">
              <a:avLst/>
            </a:prstGeom>
            <a:grpFill/>
            <a:ln w="12700">
              <a:noFill/>
              <a:round/>
              <a:headEnd/>
              <a:tailEnd/>
            </a:ln>
          </p:spPr>
          <p:txBody>
            <a:bodyPr rtlCol="0" anchor="ctr"/>
            <a:lstStyle/>
            <a:p>
              <a:pPr algn="ctr"/>
              <a:endParaRPr lang="en-US" dirty="0"/>
            </a:p>
          </p:txBody>
        </p:sp>
        <p:sp>
          <p:nvSpPr>
            <p:cNvPr id="110" name="Ellipse 69"/>
            <p:cNvSpPr/>
            <p:nvPr/>
          </p:nvSpPr>
          <p:spPr bwMode="auto">
            <a:xfrm>
              <a:off x="-36384" y="639150"/>
              <a:ext cx="144000" cy="144000"/>
            </a:xfrm>
            <a:prstGeom prst="ellipse">
              <a:avLst/>
            </a:prstGeom>
            <a:grpFill/>
            <a:ln w="12700">
              <a:noFill/>
              <a:round/>
              <a:headEnd/>
              <a:tailEnd/>
            </a:ln>
          </p:spPr>
          <p:txBody>
            <a:bodyPr rtlCol="0" anchor="ctr"/>
            <a:lstStyle/>
            <a:p>
              <a:pPr algn="ctr"/>
              <a:endParaRPr lang="en-US" dirty="0"/>
            </a:p>
          </p:txBody>
        </p:sp>
        <p:sp>
          <p:nvSpPr>
            <p:cNvPr id="111" name="Ellipse 71"/>
            <p:cNvSpPr/>
            <p:nvPr/>
          </p:nvSpPr>
          <p:spPr bwMode="auto">
            <a:xfrm>
              <a:off x="612356" y="639150"/>
              <a:ext cx="144000" cy="144000"/>
            </a:xfrm>
            <a:prstGeom prst="ellipse">
              <a:avLst/>
            </a:prstGeom>
            <a:grpFill/>
            <a:ln w="12700">
              <a:noFill/>
              <a:round/>
              <a:headEnd/>
              <a:tailEnd/>
            </a:ln>
          </p:spPr>
          <p:txBody>
            <a:bodyPr rtlCol="0" anchor="ctr"/>
            <a:lstStyle/>
            <a:p>
              <a:pPr algn="ctr"/>
              <a:endParaRPr lang="en-US" dirty="0"/>
            </a:p>
          </p:txBody>
        </p:sp>
        <p:sp>
          <p:nvSpPr>
            <p:cNvPr id="112" name="Ellipse 72"/>
            <p:cNvSpPr/>
            <p:nvPr/>
          </p:nvSpPr>
          <p:spPr bwMode="auto">
            <a:xfrm>
              <a:off x="936726" y="639150"/>
              <a:ext cx="144000" cy="144000"/>
            </a:xfrm>
            <a:prstGeom prst="ellipse">
              <a:avLst/>
            </a:prstGeom>
            <a:grpFill/>
            <a:ln w="12700">
              <a:noFill/>
              <a:round/>
              <a:headEnd/>
              <a:tailEnd/>
            </a:ln>
          </p:spPr>
          <p:txBody>
            <a:bodyPr rtlCol="0" anchor="ctr"/>
            <a:lstStyle/>
            <a:p>
              <a:pPr algn="ctr"/>
              <a:endParaRPr lang="en-US" dirty="0"/>
            </a:p>
          </p:txBody>
        </p:sp>
        <p:sp>
          <p:nvSpPr>
            <p:cNvPr id="113" name="Ellipse 73"/>
            <p:cNvSpPr/>
            <p:nvPr/>
          </p:nvSpPr>
          <p:spPr bwMode="auto">
            <a:xfrm>
              <a:off x="1261096" y="639150"/>
              <a:ext cx="144000" cy="144000"/>
            </a:xfrm>
            <a:prstGeom prst="ellipse">
              <a:avLst/>
            </a:prstGeom>
            <a:grpFill/>
            <a:ln w="12700">
              <a:noFill/>
              <a:round/>
              <a:headEnd/>
              <a:tailEnd/>
            </a:ln>
          </p:spPr>
          <p:txBody>
            <a:bodyPr rtlCol="0" anchor="ctr"/>
            <a:lstStyle/>
            <a:p>
              <a:pPr algn="ctr"/>
              <a:endParaRPr lang="en-US" dirty="0"/>
            </a:p>
          </p:txBody>
        </p:sp>
        <p:sp>
          <p:nvSpPr>
            <p:cNvPr id="114" name="Ellipse 74"/>
            <p:cNvSpPr/>
            <p:nvPr/>
          </p:nvSpPr>
          <p:spPr bwMode="auto">
            <a:xfrm>
              <a:off x="1585466" y="639150"/>
              <a:ext cx="144000" cy="144000"/>
            </a:xfrm>
            <a:prstGeom prst="ellipse">
              <a:avLst/>
            </a:prstGeom>
            <a:grpFill/>
            <a:ln w="12700">
              <a:noFill/>
              <a:round/>
              <a:headEnd/>
              <a:tailEnd/>
            </a:ln>
          </p:spPr>
          <p:txBody>
            <a:bodyPr rtlCol="0" anchor="ctr"/>
            <a:lstStyle/>
            <a:p>
              <a:pPr algn="ctr"/>
              <a:endParaRPr lang="en-US" dirty="0"/>
            </a:p>
          </p:txBody>
        </p:sp>
        <p:sp>
          <p:nvSpPr>
            <p:cNvPr id="115" name="Ellipse 75"/>
            <p:cNvSpPr/>
            <p:nvPr/>
          </p:nvSpPr>
          <p:spPr bwMode="auto">
            <a:xfrm>
              <a:off x="2558576" y="639150"/>
              <a:ext cx="144000" cy="144000"/>
            </a:xfrm>
            <a:prstGeom prst="ellipse">
              <a:avLst/>
            </a:prstGeom>
            <a:grpFill/>
            <a:ln w="12700">
              <a:noFill/>
              <a:round/>
              <a:headEnd/>
              <a:tailEnd/>
            </a:ln>
          </p:spPr>
          <p:txBody>
            <a:bodyPr rtlCol="0" anchor="ctr"/>
            <a:lstStyle/>
            <a:p>
              <a:pPr algn="ctr"/>
              <a:endParaRPr lang="en-US" dirty="0"/>
            </a:p>
          </p:txBody>
        </p:sp>
        <p:sp>
          <p:nvSpPr>
            <p:cNvPr id="116" name="Ellipse 76"/>
            <p:cNvSpPr/>
            <p:nvPr/>
          </p:nvSpPr>
          <p:spPr bwMode="auto">
            <a:xfrm>
              <a:off x="2882946" y="639150"/>
              <a:ext cx="144000" cy="144000"/>
            </a:xfrm>
            <a:prstGeom prst="ellipse">
              <a:avLst/>
            </a:prstGeom>
            <a:grpFill/>
            <a:ln w="12700">
              <a:noFill/>
              <a:round/>
              <a:headEnd/>
              <a:tailEnd/>
            </a:ln>
          </p:spPr>
          <p:txBody>
            <a:bodyPr rtlCol="0" anchor="ctr"/>
            <a:lstStyle/>
            <a:p>
              <a:pPr algn="ctr"/>
              <a:endParaRPr lang="en-US" dirty="0"/>
            </a:p>
          </p:txBody>
        </p:sp>
        <p:sp>
          <p:nvSpPr>
            <p:cNvPr id="117" name="Ellipse 77"/>
            <p:cNvSpPr/>
            <p:nvPr/>
          </p:nvSpPr>
          <p:spPr bwMode="auto">
            <a:xfrm>
              <a:off x="1909836" y="639150"/>
              <a:ext cx="144000" cy="144000"/>
            </a:xfrm>
            <a:prstGeom prst="ellipse">
              <a:avLst/>
            </a:prstGeom>
            <a:grpFill/>
            <a:ln w="12700">
              <a:noFill/>
              <a:round/>
              <a:headEnd/>
              <a:tailEnd/>
            </a:ln>
          </p:spPr>
          <p:txBody>
            <a:bodyPr rtlCol="0" anchor="ctr"/>
            <a:lstStyle/>
            <a:p>
              <a:pPr algn="ctr"/>
              <a:endParaRPr lang="en-US" dirty="0"/>
            </a:p>
          </p:txBody>
        </p:sp>
        <p:sp>
          <p:nvSpPr>
            <p:cNvPr id="118" name="Ellipse 78"/>
            <p:cNvSpPr/>
            <p:nvPr/>
          </p:nvSpPr>
          <p:spPr bwMode="auto">
            <a:xfrm>
              <a:off x="2234206" y="639150"/>
              <a:ext cx="144000" cy="144000"/>
            </a:xfrm>
            <a:prstGeom prst="ellipse">
              <a:avLst/>
            </a:prstGeom>
            <a:grpFill/>
            <a:ln w="12700">
              <a:noFill/>
              <a:round/>
              <a:headEnd/>
              <a:tailEnd/>
            </a:ln>
          </p:spPr>
          <p:txBody>
            <a:bodyPr rtlCol="0" anchor="ctr"/>
            <a:lstStyle/>
            <a:p>
              <a:pPr algn="ctr"/>
              <a:endParaRPr lang="en-US" dirty="0"/>
            </a:p>
          </p:txBody>
        </p:sp>
        <p:sp>
          <p:nvSpPr>
            <p:cNvPr id="119" name="Ellipse 79"/>
            <p:cNvSpPr/>
            <p:nvPr/>
          </p:nvSpPr>
          <p:spPr bwMode="auto">
            <a:xfrm>
              <a:off x="3207316" y="639150"/>
              <a:ext cx="144000" cy="144000"/>
            </a:xfrm>
            <a:prstGeom prst="ellipse">
              <a:avLst/>
            </a:prstGeom>
            <a:grpFill/>
            <a:ln w="12700">
              <a:noFill/>
              <a:round/>
              <a:headEnd/>
              <a:tailEnd/>
            </a:ln>
          </p:spPr>
          <p:txBody>
            <a:bodyPr rtlCol="0" anchor="ctr"/>
            <a:lstStyle/>
            <a:p>
              <a:pPr algn="ctr"/>
              <a:endParaRPr lang="en-US" dirty="0"/>
            </a:p>
          </p:txBody>
        </p:sp>
        <p:sp>
          <p:nvSpPr>
            <p:cNvPr id="120" name="Ellipse 81"/>
            <p:cNvSpPr/>
            <p:nvPr/>
          </p:nvSpPr>
          <p:spPr bwMode="auto">
            <a:xfrm>
              <a:off x="3856056" y="639150"/>
              <a:ext cx="144000" cy="144000"/>
            </a:xfrm>
            <a:prstGeom prst="ellipse">
              <a:avLst/>
            </a:prstGeom>
            <a:grpFill/>
            <a:ln w="12700">
              <a:noFill/>
              <a:round/>
              <a:headEnd/>
              <a:tailEnd/>
            </a:ln>
          </p:spPr>
          <p:txBody>
            <a:bodyPr rtlCol="0" anchor="ctr"/>
            <a:lstStyle/>
            <a:p>
              <a:pPr algn="ctr"/>
              <a:endParaRPr lang="en-US" dirty="0"/>
            </a:p>
          </p:txBody>
        </p:sp>
        <p:sp>
          <p:nvSpPr>
            <p:cNvPr id="121" name="Ellipse 82"/>
            <p:cNvSpPr/>
            <p:nvPr/>
          </p:nvSpPr>
          <p:spPr bwMode="auto">
            <a:xfrm>
              <a:off x="4180432" y="639150"/>
              <a:ext cx="144000" cy="144000"/>
            </a:xfrm>
            <a:prstGeom prst="ellipse">
              <a:avLst/>
            </a:prstGeom>
            <a:grpFill/>
            <a:ln w="12700">
              <a:noFill/>
              <a:round/>
              <a:headEnd/>
              <a:tailEnd/>
            </a:ln>
          </p:spPr>
          <p:txBody>
            <a:bodyPr rtlCol="0" anchor="ctr"/>
            <a:lstStyle/>
            <a:p>
              <a:pPr algn="ctr"/>
              <a:endParaRPr lang="en-US" dirty="0"/>
            </a:p>
          </p:txBody>
        </p:sp>
        <p:sp>
          <p:nvSpPr>
            <p:cNvPr id="122" name="Ellipse 83"/>
            <p:cNvSpPr/>
            <p:nvPr/>
          </p:nvSpPr>
          <p:spPr bwMode="auto">
            <a:xfrm>
              <a:off x="-17334" y="915375"/>
              <a:ext cx="108000" cy="108000"/>
            </a:xfrm>
            <a:prstGeom prst="ellipse">
              <a:avLst/>
            </a:prstGeom>
            <a:grpFill/>
            <a:ln w="12700">
              <a:noFill/>
              <a:round/>
              <a:headEnd/>
              <a:tailEnd/>
            </a:ln>
          </p:spPr>
          <p:txBody>
            <a:bodyPr rtlCol="0" anchor="ctr"/>
            <a:lstStyle/>
            <a:p>
              <a:pPr algn="ctr"/>
              <a:endParaRPr lang="en-US" dirty="0"/>
            </a:p>
          </p:txBody>
        </p:sp>
        <p:sp>
          <p:nvSpPr>
            <p:cNvPr id="123" name="Ellipse 85"/>
            <p:cNvSpPr/>
            <p:nvPr/>
          </p:nvSpPr>
          <p:spPr bwMode="auto">
            <a:xfrm>
              <a:off x="631406" y="915375"/>
              <a:ext cx="108000" cy="108000"/>
            </a:xfrm>
            <a:prstGeom prst="ellipse">
              <a:avLst/>
            </a:prstGeom>
            <a:grpFill/>
            <a:ln w="12700">
              <a:noFill/>
              <a:round/>
              <a:headEnd/>
              <a:tailEnd/>
            </a:ln>
          </p:spPr>
          <p:txBody>
            <a:bodyPr rtlCol="0" anchor="ctr"/>
            <a:lstStyle/>
            <a:p>
              <a:pPr algn="ctr"/>
              <a:endParaRPr lang="en-US" dirty="0"/>
            </a:p>
          </p:txBody>
        </p:sp>
        <p:sp>
          <p:nvSpPr>
            <p:cNvPr id="124" name="Ellipse 86"/>
            <p:cNvSpPr/>
            <p:nvPr/>
          </p:nvSpPr>
          <p:spPr bwMode="auto">
            <a:xfrm>
              <a:off x="955776" y="915375"/>
              <a:ext cx="108000" cy="108000"/>
            </a:xfrm>
            <a:prstGeom prst="ellipse">
              <a:avLst/>
            </a:prstGeom>
            <a:grpFill/>
            <a:ln w="12700">
              <a:noFill/>
              <a:round/>
              <a:headEnd/>
              <a:tailEnd/>
            </a:ln>
          </p:spPr>
          <p:txBody>
            <a:bodyPr rtlCol="0" anchor="ctr"/>
            <a:lstStyle/>
            <a:p>
              <a:pPr algn="ctr"/>
              <a:endParaRPr lang="en-US" dirty="0"/>
            </a:p>
          </p:txBody>
        </p:sp>
        <p:sp>
          <p:nvSpPr>
            <p:cNvPr id="125" name="Ellipse 87"/>
            <p:cNvSpPr/>
            <p:nvPr/>
          </p:nvSpPr>
          <p:spPr bwMode="auto">
            <a:xfrm>
              <a:off x="1280146" y="915375"/>
              <a:ext cx="108000" cy="108000"/>
            </a:xfrm>
            <a:prstGeom prst="ellipse">
              <a:avLst/>
            </a:prstGeom>
            <a:grpFill/>
            <a:ln w="12700">
              <a:noFill/>
              <a:round/>
              <a:headEnd/>
              <a:tailEnd/>
            </a:ln>
          </p:spPr>
          <p:txBody>
            <a:bodyPr rtlCol="0" anchor="ctr"/>
            <a:lstStyle/>
            <a:p>
              <a:pPr algn="ctr"/>
              <a:endParaRPr lang="en-US" dirty="0"/>
            </a:p>
          </p:txBody>
        </p:sp>
        <p:sp>
          <p:nvSpPr>
            <p:cNvPr id="126" name="Ellipse 88"/>
            <p:cNvSpPr/>
            <p:nvPr/>
          </p:nvSpPr>
          <p:spPr bwMode="auto">
            <a:xfrm>
              <a:off x="1604516" y="915375"/>
              <a:ext cx="108000" cy="108000"/>
            </a:xfrm>
            <a:prstGeom prst="ellipse">
              <a:avLst/>
            </a:prstGeom>
            <a:grpFill/>
            <a:ln w="12700">
              <a:noFill/>
              <a:round/>
              <a:headEnd/>
              <a:tailEnd/>
            </a:ln>
          </p:spPr>
          <p:txBody>
            <a:bodyPr rtlCol="0" anchor="ctr"/>
            <a:lstStyle/>
            <a:p>
              <a:pPr algn="ctr"/>
              <a:endParaRPr lang="en-US" dirty="0"/>
            </a:p>
          </p:txBody>
        </p:sp>
        <p:sp>
          <p:nvSpPr>
            <p:cNvPr id="127" name="Ellipse 89"/>
            <p:cNvSpPr/>
            <p:nvPr/>
          </p:nvSpPr>
          <p:spPr bwMode="auto">
            <a:xfrm>
              <a:off x="2577626" y="915375"/>
              <a:ext cx="108000" cy="108000"/>
            </a:xfrm>
            <a:prstGeom prst="ellipse">
              <a:avLst/>
            </a:prstGeom>
            <a:grpFill/>
            <a:ln w="12700">
              <a:noFill/>
              <a:round/>
              <a:headEnd/>
              <a:tailEnd/>
            </a:ln>
          </p:spPr>
          <p:txBody>
            <a:bodyPr rtlCol="0" anchor="ctr"/>
            <a:lstStyle/>
            <a:p>
              <a:pPr algn="ctr"/>
              <a:endParaRPr lang="en-US" dirty="0"/>
            </a:p>
          </p:txBody>
        </p:sp>
        <p:sp>
          <p:nvSpPr>
            <p:cNvPr id="128" name="Ellipse 90"/>
            <p:cNvSpPr/>
            <p:nvPr/>
          </p:nvSpPr>
          <p:spPr bwMode="auto">
            <a:xfrm>
              <a:off x="2901996" y="915375"/>
              <a:ext cx="108000" cy="108000"/>
            </a:xfrm>
            <a:prstGeom prst="ellipse">
              <a:avLst/>
            </a:prstGeom>
            <a:grpFill/>
            <a:ln w="12700">
              <a:noFill/>
              <a:round/>
              <a:headEnd/>
              <a:tailEnd/>
            </a:ln>
          </p:spPr>
          <p:txBody>
            <a:bodyPr rtlCol="0" anchor="ctr"/>
            <a:lstStyle/>
            <a:p>
              <a:pPr algn="ctr"/>
              <a:endParaRPr lang="en-US" dirty="0"/>
            </a:p>
          </p:txBody>
        </p:sp>
        <p:sp>
          <p:nvSpPr>
            <p:cNvPr id="129" name="Ellipse 91"/>
            <p:cNvSpPr/>
            <p:nvPr/>
          </p:nvSpPr>
          <p:spPr bwMode="auto">
            <a:xfrm>
              <a:off x="1928886" y="915375"/>
              <a:ext cx="108000" cy="108000"/>
            </a:xfrm>
            <a:prstGeom prst="ellipse">
              <a:avLst/>
            </a:prstGeom>
            <a:grpFill/>
            <a:ln w="12700">
              <a:noFill/>
              <a:round/>
              <a:headEnd/>
              <a:tailEnd/>
            </a:ln>
          </p:spPr>
          <p:txBody>
            <a:bodyPr rtlCol="0" anchor="ctr"/>
            <a:lstStyle/>
            <a:p>
              <a:pPr algn="ctr"/>
              <a:endParaRPr lang="en-US" dirty="0"/>
            </a:p>
          </p:txBody>
        </p:sp>
        <p:sp>
          <p:nvSpPr>
            <p:cNvPr id="130" name="Ellipse 92"/>
            <p:cNvSpPr/>
            <p:nvPr/>
          </p:nvSpPr>
          <p:spPr bwMode="auto">
            <a:xfrm>
              <a:off x="2253256" y="915375"/>
              <a:ext cx="108000" cy="108000"/>
            </a:xfrm>
            <a:prstGeom prst="ellipse">
              <a:avLst/>
            </a:prstGeom>
            <a:grpFill/>
            <a:ln w="12700">
              <a:noFill/>
              <a:round/>
              <a:headEnd/>
              <a:tailEnd/>
            </a:ln>
          </p:spPr>
          <p:txBody>
            <a:bodyPr rtlCol="0" anchor="ctr"/>
            <a:lstStyle/>
            <a:p>
              <a:pPr algn="ctr"/>
              <a:endParaRPr lang="en-US" dirty="0"/>
            </a:p>
          </p:txBody>
        </p:sp>
        <p:sp>
          <p:nvSpPr>
            <p:cNvPr id="131" name="Ellipse 93"/>
            <p:cNvSpPr/>
            <p:nvPr/>
          </p:nvSpPr>
          <p:spPr bwMode="auto">
            <a:xfrm>
              <a:off x="3226366" y="915375"/>
              <a:ext cx="108000" cy="108000"/>
            </a:xfrm>
            <a:prstGeom prst="ellipse">
              <a:avLst/>
            </a:prstGeom>
            <a:grpFill/>
            <a:ln w="12700">
              <a:noFill/>
              <a:round/>
              <a:headEnd/>
              <a:tailEnd/>
            </a:ln>
          </p:spPr>
          <p:txBody>
            <a:bodyPr rtlCol="0" anchor="ctr"/>
            <a:lstStyle/>
            <a:p>
              <a:pPr algn="ctr"/>
              <a:endParaRPr lang="en-US" dirty="0"/>
            </a:p>
          </p:txBody>
        </p:sp>
        <p:sp>
          <p:nvSpPr>
            <p:cNvPr id="132" name="Ellipse 95"/>
            <p:cNvSpPr/>
            <p:nvPr/>
          </p:nvSpPr>
          <p:spPr bwMode="auto">
            <a:xfrm>
              <a:off x="3875106" y="915375"/>
              <a:ext cx="108000" cy="108000"/>
            </a:xfrm>
            <a:prstGeom prst="ellipse">
              <a:avLst/>
            </a:prstGeom>
            <a:grpFill/>
            <a:ln w="12700">
              <a:noFill/>
              <a:round/>
              <a:headEnd/>
              <a:tailEnd/>
            </a:ln>
          </p:spPr>
          <p:txBody>
            <a:bodyPr rtlCol="0" anchor="ctr"/>
            <a:lstStyle/>
            <a:p>
              <a:pPr algn="ctr"/>
              <a:endParaRPr lang="en-US" dirty="0"/>
            </a:p>
          </p:txBody>
        </p:sp>
        <p:sp>
          <p:nvSpPr>
            <p:cNvPr id="133" name="Ellipse 96"/>
            <p:cNvSpPr/>
            <p:nvPr/>
          </p:nvSpPr>
          <p:spPr bwMode="auto">
            <a:xfrm>
              <a:off x="4199482" y="915375"/>
              <a:ext cx="108000" cy="108000"/>
            </a:xfrm>
            <a:prstGeom prst="ellipse">
              <a:avLst/>
            </a:prstGeom>
            <a:grpFill/>
            <a:ln w="12700">
              <a:noFill/>
              <a:round/>
              <a:headEnd/>
              <a:tailEnd/>
            </a:ln>
          </p:spPr>
          <p:txBody>
            <a:bodyPr rtlCol="0" anchor="ctr"/>
            <a:lstStyle/>
            <a:p>
              <a:pPr algn="ctr"/>
              <a:endParaRPr lang="en-US" dirty="0"/>
            </a:p>
          </p:txBody>
        </p:sp>
        <p:sp>
          <p:nvSpPr>
            <p:cNvPr id="134" name="Ellipse 97"/>
            <p:cNvSpPr/>
            <p:nvPr/>
          </p:nvSpPr>
          <p:spPr bwMode="auto">
            <a:xfrm>
              <a:off x="-17334" y="1147150"/>
              <a:ext cx="108000" cy="108000"/>
            </a:xfrm>
            <a:prstGeom prst="ellipse">
              <a:avLst/>
            </a:prstGeom>
            <a:grpFill/>
            <a:ln w="12700">
              <a:noFill/>
              <a:round/>
              <a:headEnd/>
              <a:tailEnd/>
            </a:ln>
          </p:spPr>
          <p:txBody>
            <a:bodyPr rtlCol="0" anchor="ctr"/>
            <a:lstStyle/>
            <a:p>
              <a:pPr algn="ctr"/>
              <a:endParaRPr lang="en-US" dirty="0"/>
            </a:p>
          </p:txBody>
        </p:sp>
        <p:sp>
          <p:nvSpPr>
            <p:cNvPr id="135" name="Ellipse 99"/>
            <p:cNvSpPr/>
            <p:nvPr/>
          </p:nvSpPr>
          <p:spPr bwMode="auto">
            <a:xfrm>
              <a:off x="631406" y="1147150"/>
              <a:ext cx="108000" cy="108000"/>
            </a:xfrm>
            <a:prstGeom prst="ellipse">
              <a:avLst/>
            </a:prstGeom>
            <a:grpFill/>
            <a:ln w="12700">
              <a:noFill/>
              <a:round/>
              <a:headEnd/>
              <a:tailEnd/>
            </a:ln>
          </p:spPr>
          <p:txBody>
            <a:bodyPr rtlCol="0" anchor="ctr"/>
            <a:lstStyle/>
            <a:p>
              <a:pPr algn="ctr"/>
              <a:endParaRPr lang="en-US" dirty="0"/>
            </a:p>
          </p:txBody>
        </p:sp>
        <p:sp>
          <p:nvSpPr>
            <p:cNvPr id="136" name="Ellipse 101"/>
            <p:cNvSpPr/>
            <p:nvPr/>
          </p:nvSpPr>
          <p:spPr bwMode="auto">
            <a:xfrm>
              <a:off x="1280146" y="1147150"/>
              <a:ext cx="108000" cy="108000"/>
            </a:xfrm>
            <a:prstGeom prst="ellipse">
              <a:avLst/>
            </a:prstGeom>
            <a:grpFill/>
            <a:ln w="12700">
              <a:noFill/>
              <a:round/>
              <a:headEnd/>
              <a:tailEnd/>
            </a:ln>
          </p:spPr>
          <p:txBody>
            <a:bodyPr rtlCol="0" anchor="ctr"/>
            <a:lstStyle/>
            <a:p>
              <a:pPr algn="ctr"/>
              <a:endParaRPr lang="en-US" dirty="0"/>
            </a:p>
          </p:txBody>
        </p:sp>
        <p:sp>
          <p:nvSpPr>
            <p:cNvPr id="137" name="Ellipse 102"/>
            <p:cNvSpPr/>
            <p:nvPr/>
          </p:nvSpPr>
          <p:spPr bwMode="auto">
            <a:xfrm>
              <a:off x="1604516" y="1147150"/>
              <a:ext cx="108000" cy="108000"/>
            </a:xfrm>
            <a:prstGeom prst="ellipse">
              <a:avLst/>
            </a:prstGeom>
            <a:grpFill/>
            <a:ln w="12700">
              <a:noFill/>
              <a:round/>
              <a:headEnd/>
              <a:tailEnd/>
            </a:ln>
          </p:spPr>
          <p:txBody>
            <a:bodyPr rtlCol="0" anchor="ctr"/>
            <a:lstStyle/>
            <a:p>
              <a:pPr algn="ctr"/>
              <a:endParaRPr lang="en-US" dirty="0"/>
            </a:p>
          </p:txBody>
        </p:sp>
        <p:sp>
          <p:nvSpPr>
            <p:cNvPr id="138" name="Ellipse 103"/>
            <p:cNvSpPr/>
            <p:nvPr/>
          </p:nvSpPr>
          <p:spPr bwMode="auto">
            <a:xfrm>
              <a:off x="2577626" y="1147150"/>
              <a:ext cx="108000" cy="108000"/>
            </a:xfrm>
            <a:prstGeom prst="ellipse">
              <a:avLst/>
            </a:prstGeom>
            <a:grpFill/>
            <a:ln w="12700">
              <a:noFill/>
              <a:round/>
              <a:headEnd/>
              <a:tailEnd/>
            </a:ln>
          </p:spPr>
          <p:txBody>
            <a:bodyPr rtlCol="0" anchor="ctr"/>
            <a:lstStyle/>
            <a:p>
              <a:pPr algn="ctr"/>
              <a:endParaRPr lang="en-US" dirty="0"/>
            </a:p>
          </p:txBody>
        </p:sp>
        <p:sp>
          <p:nvSpPr>
            <p:cNvPr id="139" name="Ellipse 104"/>
            <p:cNvSpPr/>
            <p:nvPr/>
          </p:nvSpPr>
          <p:spPr bwMode="auto">
            <a:xfrm>
              <a:off x="2901996" y="1147150"/>
              <a:ext cx="108000" cy="108000"/>
            </a:xfrm>
            <a:prstGeom prst="ellipse">
              <a:avLst/>
            </a:prstGeom>
            <a:grpFill/>
            <a:ln w="12700">
              <a:noFill/>
              <a:round/>
              <a:headEnd/>
              <a:tailEnd/>
            </a:ln>
          </p:spPr>
          <p:txBody>
            <a:bodyPr rtlCol="0" anchor="ctr"/>
            <a:lstStyle/>
            <a:p>
              <a:pPr algn="ctr"/>
              <a:endParaRPr lang="en-US" dirty="0"/>
            </a:p>
          </p:txBody>
        </p:sp>
        <p:sp>
          <p:nvSpPr>
            <p:cNvPr id="140" name="Ellipse 105"/>
            <p:cNvSpPr/>
            <p:nvPr/>
          </p:nvSpPr>
          <p:spPr bwMode="auto">
            <a:xfrm>
              <a:off x="1928886" y="1147150"/>
              <a:ext cx="108000" cy="108000"/>
            </a:xfrm>
            <a:prstGeom prst="ellipse">
              <a:avLst/>
            </a:prstGeom>
            <a:grpFill/>
            <a:ln w="12700">
              <a:noFill/>
              <a:round/>
              <a:headEnd/>
              <a:tailEnd/>
            </a:ln>
          </p:spPr>
          <p:txBody>
            <a:bodyPr rtlCol="0" anchor="ctr"/>
            <a:lstStyle/>
            <a:p>
              <a:pPr algn="ctr"/>
              <a:endParaRPr lang="en-US" dirty="0"/>
            </a:p>
          </p:txBody>
        </p:sp>
        <p:sp>
          <p:nvSpPr>
            <p:cNvPr id="141" name="Ellipse 107"/>
            <p:cNvSpPr/>
            <p:nvPr/>
          </p:nvSpPr>
          <p:spPr bwMode="auto">
            <a:xfrm>
              <a:off x="3226366" y="1147150"/>
              <a:ext cx="108000" cy="108000"/>
            </a:xfrm>
            <a:prstGeom prst="ellipse">
              <a:avLst/>
            </a:prstGeom>
            <a:grpFill/>
            <a:ln w="12700">
              <a:noFill/>
              <a:round/>
              <a:headEnd/>
              <a:tailEnd/>
            </a:ln>
          </p:spPr>
          <p:txBody>
            <a:bodyPr rtlCol="0" anchor="ctr"/>
            <a:lstStyle/>
            <a:p>
              <a:pPr algn="ctr"/>
              <a:endParaRPr lang="en-US" dirty="0"/>
            </a:p>
          </p:txBody>
        </p:sp>
        <p:sp>
          <p:nvSpPr>
            <p:cNvPr id="142" name="Ellipse 109"/>
            <p:cNvSpPr/>
            <p:nvPr/>
          </p:nvSpPr>
          <p:spPr bwMode="auto">
            <a:xfrm>
              <a:off x="3875106" y="1147150"/>
              <a:ext cx="108000" cy="108000"/>
            </a:xfrm>
            <a:prstGeom prst="ellipse">
              <a:avLst/>
            </a:prstGeom>
            <a:grpFill/>
            <a:ln w="12700">
              <a:noFill/>
              <a:round/>
              <a:headEnd/>
              <a:tailEnd/>
            </a:ln>
          </p:spPr>
          <p:txBody>
            <a:bodyPr rtlCol="0" anchor="ctr"/>
            <a:lstStyle/>
            <a:p>
              <a:pPr algn="ctr"/>
              <a:endParaRPr lang="en-US" dirty="0"/>
            </a:p>
          </p:txBody>
        </p:sp>
        <p:sp>
          <p:nvSpPr>
            <p:cNvPr id="143" name="Ellipse 110"/>
            <p:cNvSpPr/>
            <p:nvPr/>
          </p:nvSpPr>
          <p:spPr bwMode="auto">
            <a:xfrm>
              <a:off x="4199482" y="1147150"/>
              <a:ext cx="108000" cy="108000"/>
            </a:xfrm>
            <a:prstGeom prst="ellipse">
              <a:avLst/>
            </a:prstGeom>
            <a:grpFill/>
            <a:ln w="12700">
              <a:noFill/>
              <a:round/>
              <a:headEnd/>
              <a:tailEnd/>
            </a:ln>
          </p:spPr>
          <p:txBody>
            <a:bodyPr rtlCol="0" anchor="ctr"/>
            <a:lstStyle/>
            <a:p>
              <a:pPr algn="ctr"/>
              <a:endParaRPr lang="en-US" dirty="0"/>
            </a:p>
          </p:txBody>
        </p:sp>
        <p:sp>
          <p:nvSpPr>
            <p:cNvPr id="144" name="Ellipse 111"/>
            <p:cNvSpPr/>
            <p:nvPr/>
          </p:nvSpPr>
          <p:spPr bwMode="auto">
            <a:xfrm>
              <a:off x="1716" y="1413850"/>
              <a:ext cx="72000" cy="72000"/>
            </a:xfrm>
            <a:prstGeom prst="ellipse">
              <a:avLst/>
            </a:prstGeom>
            <a:grpFill/>
            <a:ln w="12700">
              <a:noFill/>
              <a:round/>
              <a:headEnd/>
              <a:tailEnd/>
            </a:ln>
          </p:spPr>
          <p:txBody>
            <a:bodyPr rtlCol="0" anchor="ctr"/>
            <a:lstStyle/>
            <a:p>
              <a:pPr algn="ctr"/>
              <a:endParaRPr lang="en-US" dirty="0"/>
            </a:p>
          </p:txBody>
        </p:sp>
        <p:sp>
          <p:nvSpPr>
            <p:cNvPr id="145" name="Ellipse 113"/>
            <p:cNvSpPr/>
            <p:nvPr/>
          </p:nvSpPr>
          <p:spPr bwMode="auto">
            <a:xfrm>
              <a:off x="650456" y="1413850"/>
              <a:ext cx="72000" cy="72000"/>
            </a:xfrm>
            <a:prstGeom prst="ellipse">
              <a:avLst/>
            </a:prstGeom>
            <a:grpFill/>
            <a:ln w="12700">
              <a:noFill/>
              <a:round/>
              <a:headEnd/>
              <a:tailEnd/>
            </a:ln>
          </p:spPr>
          <p:txBody>
            <a:bodyPr rtlCol="0" anchor="ctr"/>
            <a:lstStyle/>
            <a:p>
              <a:pPr algn="ctr"/>
              <a:endParaRPr lang="en-US" dirty="0"/>
            </a:p>
          </p:txBody>
        </p:sp>
        <p:sp>
          <p:nvSpPr>
            <p:cNvPr id="146" name="Ellipse 115"/>
            <p:cNvSpPr/>
            <p:nvPr/>
          </p:nvSpPr>
          <p:spPr bwMode="auto">
            <a:xfrm>
              <a:off x="1299196" y="1413850"/>
              <a:ext cx="72000" cy="72000"/>
            </a:xfrm>
            <a:prstGeom prst="ellipse">
              <a:avLst/>
            </a:prstGeom>
            <a:grpFill/>
            <a:ln w="12700">
              <a:noFill/>
              <a:round/>
              <a:headEnd/>
              <a:tailEnd/>
            </a:ln>
          </p:spPr>
          <p:txBody>
            <a:bodyPr rtlCol="0" anchor="ctr"/>
            <a:lstStyle/>
            <a:p>
              <a:pPr algn="ctr"/>
              <a:endParaRPr lang="en-US" dirty="0"/>
            </a:p>
          </p:txBody>
        </p:sp>
        <p:sp>
          <p:nvSpPr>
            <p:cNvPr id="147" name="Ellipse 116"/>
            <p:cNvSpPr/>
            <p:nvPr/>
          </p:nvSpPr>
          <p:spPr bwMode="auto">
            <a:xfrm>
              <a:off x="1623566" y="1413850"/>
              <a:ext cx="72000" cy="72000"/>
            </a:xfrm>
            <a:prstGeom prst="ellipse">
              <a:avLst/>
            </a:prstGeom>
            <a:grpFill/>
            <a:ln w="12700">
              <a:noFill/>
              <a:round/>
              <a:headEnd/>
              <a:tailEnd/>
            </a:ln>
          </p:spPr>
          <p:txBody>
            <a:bodyPr rtlCol="0" anchor="ctr"/>
            <a:lstStyle/>
            <a:p>
              <a:pPr algn="ctr"/>
              <a:endParaRPr lang="en-US" dirty="0"/>
            </a:p>
          </p:txBody>
        </p:sp>
        <p:sp>
          <p:nvSpPr>
            <p:cNvPr id="148" name="Ellipse 117"/>
            <p:cNvSpPr/>
            <p:nvPr/>
          </p:nvSpPr>
          <p:spPr bwMode="auto">
            <a:xfrm>
              <a:off x="2596676" y="1413850"/>
              <a:ext cx="72000" cy="72000"/>
            </a:xfrm>
            <a:prstGeom prst="ellipse">
              <a:avLst/>
            </a:prstGeom>
            <a:grpFill/>
            <a:ln w="12700">
              <a:noFill/>
              <a:round/>
              <a:headEnd/>
              <a:tailEnd/>
            </a:ln>
          </p:spPr>
          <p:txBody>
            <a:bodyPr rtlCol="0" anchor="ctr"/>
            <a:lstStyle/>
            <a:p>
              <a:pPr algn="ctr"/>
              <a:endParaRPr lang="en-US" dirty="0"/>
            </a:p>
          </p:txBody>
        </p:sp>
        <p:sp>
          <p:nvSpPr>
            <p:cNvPr id="149" name="Ellipse 118"/>
            <p:cNvSpPr/>
            <p:nvPr/>
          </p:nvSpPr>
          <p:spPr bwMode="auto">
            <a:xfrm>
              <a:off x="2921046" y="1413850"/>
              <a:ext cx="72000" cy="72000"/>
            </a:xfrm>
            <a:prstGeom prst="ellipse">
              <a:avLst/>
            </a:prstGeom>
            <a:grpFill/>
            <a:ln w="12700">
              <a:noFill/>
              <a:round/>
              <a:headEnd/>
              <a:tailEnd/>
            </a:ln>
          </p:spPr>
          <p:txBody>
            <a:bodyPr rtlCol="0" anchor="ctr"/>
            <a:lstStyle/>
            <a:p>
              <a:pPr algn="ctr"/>
              <a:endParaRPr lang="en-US" dirty="0"/>
            </a:p>
          </p:txBody>
        </p:sp>
        <p:sp>
          <p:nvSpPr>
            <p:cNvPr id="150" name="Ellipse 119"/>
            <p:cNvSpPr/>
            <p:nvPr/>
          </p:nvSpPr>
          <p:spPr bwMode="auto">
            <a:xfrm>
              <a:off x="1947936" y="1413850"/>
              <a:ext cx="72000" cy="72000"/>
            </a:xfrm>
            <a:prstGeom prst="ellipse">
              <a:avLst/>
            </a:prstGeom>
            <a:grpFill/>
            <a:ln w="12700">
              <a:noFill/>
              <a:round/>
              <a:headEnd/>
              <a:tailEnd/>
            </a:ln>
          </p:spPr>
          <p:txBody>
            <a:bodyPr rtlCol="0" anchor="ctr"/>
            <a:lstStyle/>
            <a:p>
              <a:pPr algn="ctr"/>
              <a:endParaRPr lang="en-US" dirty="0"/>
            </a:p>
          </p:txBody>
        </p:sp>
        <p:sp>
          <p:nvSpPr>
            <p:cNvPr id="151" name="Ellipse 121"/>
            <p:cNvSpPr/>
            <p:nvPr/>
          </p:nvSpPr>
          <p:spPr bwMode="auto">
            <a:xfrm>
              <a:off x="3245416" y="1413850"/>
              <a:ext cx="72000" cy="72000"/>
            </a:xfrm>
            <a:prstGeom prst="ellipse">
              <a:avLst/>
            </a:prstGeom>
            <a:grpFill/>
            <a:ln w="12700">
              <a:noFill/>
              <a:round/>
              <a:headEnd/>
              <a:tailEnd/>
            </a:ln>
          </p:spPr>
          <p:txBody>
            <a:bodyPr rtlCol="0" anchor="ctr"/>
            <a:lstStyle/>
            <a:p>
              <a:pPr algn="ctr"/>
              <a:endParaRPr lang="en-US" dirty="0"/>
            </a:p>
          </p:txBody>
        </p:sp>
        <p:sp>
          <p:nvSpPr>
            <p:cNvPr id="152" name="Ellipse 123"/>
            <p:cNvSpPr/>
            <p:nvPr/>
          </p:nvSpPr>
          <p:spPr bwMode="auto">
            <a:xfrm>
              <a:off x="3894156" y="1413850"/>
              <a:ext cx="72000" cy="72000"/>
            </a:xfrm>
            <a:prstGeom prst="ellipse">
              <a:avLst/>
            </a:prstGeom>
            <a:grpFill/>
            <a:ln w="12700">
              <a:noFill/>
              <a:round/>
              <a:headEnd/>
              <a:tailEnd/>
            </a:ln>
          </p:spPr>
          <p:txBody>
            <a:bodyPr rtlCol="0" anchor="ctr"/>
            <a:lstStyle/>
            <a:p>
              <a:pPr algn="ctr"/>
              <a:endParaRPr lang="en-US" dirty="0"/>
            </a:p>
          </p:txBody>
        </p:sp>
        <p:sp>
          <p:nvSpPr>
            <p:cNvPr id="153" name="Ellipse 124"/>
            <p:cNvSpPr/>
            <p:nvPr/>
          </p:nvSpPr>
          <p:spPr bwMode="auto">
            <a:xfrm>
              <a:off x="4218532" y="1413850"/>
              <a:ext cx="72000" cy="72000"/>
            </a:xfrm>
            <a:prstGeom prst="ellipse">
              <a:avLst/>
            </a:prstGeom>
            <a:grpFill/>
            <a:ln w="12700">
              <a:noFill/>
              <a:round/>
              <a:headEnd/>
              <a:tailEnd/>
            </a:ln>
          </p:spPr>
          <p:txBody>
            <a:bodyPr rtlCol="0" anchor="ctr"/>
            <a:lstStyle/>
            <a:p>
              <a:pPr algn="ctr"/>
              <a:endParaRPr lang="en-US" dirty="0"/>
            </a:p>
          </p:txBody>
        </p:sp>
        <p:sp>
          <p:nvSpPr>
            <p:cNvPr id="154" name="Ellipse 125"/>
            <p:cNvSpPr/>
            <p:nvPr/>
          </p:nvSpPr>
          <p:spPr bwMode="auto">
            <a:xfrm>
              <a:off x="1716" y="1744050"/>
              <a:ext cx="72000" cy="72000"/>
            </a:xfrm>
            <a:prstGeom prst="ellipse">
              <a:avLst/>
            </a:prstGeom>
            <a:grpFill/>
            <a:ln w="12700">
              <a:noFill/>
              <a:round/>
              <a:headEnd/>
              <a:tailEnd/>
            </a:ln>
          </p:spPr>
          <p:txBody>
            <a:bodyPr rtlCol="0" anchor="ctr"/>
            <a:lstStyle/>
            <a:p>
              <a:pPr algn="ctr"/>
              <a:endParaRPr lang="en-US" dirty="0"/>
            </a:p>
          </p:txBody>
        </p:sp>
        <p:sp>
          <p:nvSpPr>
            <p:cNvPr id="155" name="Ellipse 127"/>
            <p:cNvSpPr/>
            <p:nvPr/>
          </p:nvSpPr>
          <p:spPr bwMode="auto">
            <a:xfrm>
              <a:off x="650456" y="1744050"/>
              <a:ext cx="72000" cy="72000"/>
            </a:xfrm>
            <a:prstGeom prst="ellipse">
              <a:avLst/>
            </a:prstGeom>
            <a:grpFill/>
            <a:ln w="12700">
              <a:noFill/>
              <a:round/>
              <a:headEnd/>
              <a:tailEnd/>
            </a:ln>
          </p:spPr>
          <p:txBody>
            <a:bodyPr rtlCol="0" anchor="ctr"/>
            <a:lstStyle/>
            <a:p>
              <a:pPr algn="ctr"/>
              <a:endParaRPr lang="en-US" dirty="0"/>
            </a:p>
          </p:txBody>
        </p:sp>
        <p:sp>
          <p:nvSpPr>
            <p:cNvPr id="156" name="Ellipse 129"/>
            <p:cNvSpPr/>
            <p:nvPr/>
          </p:nvSpPr>
          <p:spPr bwMode="auto">
            <a:xfrm>
              <a:off x="1299196" y="1744050"/>
              <a:ext cx="72000" cy="72000"/>
            </a:xfrm>
            <a:prstGeom prst="ellipse">
              <a:avLst/>
            </a:prstGeom>
            <a:grpFill/>
            <a:ln w="12700">
              <a:noFill/>
              <a:round/>
              <a:headEnd/>
              <a:tailEnd/>
            </a:ln>
          </p:spPr>
          <p:txBody>
            <a:bodyPr rtlCol="0" anchor="ctr"/>
            <a:lstStyle/>
            <a:p>
              <a:pPr algn="ctr"/>
              <a:endParaRPr lang="en-US" dirty="0"/>
            </a:p>
          </p:txBody>
        </p:sp>
        <p:sp>
          <p:nvSpPr>
            <p:cNvPr id="157" name="Ellipse 131"/>
            <p:cNvSpPr/>
            <p:nvPr/>
          </p:nvSpPr>
          <p:spPr bwMode="auto">
            <a:xfrm>
              <a:off x="2596676" y="1744050"/>
              <a:ext cx="72000" cy="72000"/>
            </a:xfrm>
            <a:prstGeom prst="ellipse">
              <a:avLst/>
            </a:prstGeom>
            <a:grpFill/>
            <a:ln w="12700">
              <a:noFill/>
              <a:round/>
              <a:headEnd/>
              <a:tailEnd/>
            </a:ln>
          </p:spPr>
          <p:txBody>
            <a:bodyPr rtlCol="0" anchor="ctr"/>
            <a:lstStyle/>
            <a:p>
              <a:pPr algn="ctr"/>
              <a:endParaRPr lang="en-US" dirty="0"/>
            </a:p>
          </p:txBody>
        </p:sp>
        <p:sp>
          <p:nvSpPr>
            <p:cNvPr id="158" name="Ellipse 133"/>
            <p:cNvSpPr/>
            <p:nvPr/>
          </p:nvSpPr>
          <p:spPr bwMode="auto">
            <a:xfrm>
              <a:off x="1947936" y="1744050"/>
              <a:ext cx="72000" cy="72000"/>
            </a:xfrm>
            <a:prstGeom prst="ellipse">
              <a:avLst/>
            </a:prstGeom>
            <a:grpFill/>
            <a:ln w="12700">
              <a:noFill/>
              <a:round/>
              <a:headEnd/>
              <a:tailEnd/>
            </a:ln>
          </p:spPr>
          <p:txBody>
            <a:bodyPr rtlCol="0" anchor="ctr"/>
            <a:lstStyle/>
            <a:p>
              <a:pPr algn="ctr"/>
              <a:endParaRPr lang="en-US" dirty="0"/>
            </a:p>
          </p:txBody>
        </p:sp>
        <p:sp>
          <p:nvSpPr>
            <p:cNvPr id="159" name="Ellipse 135"/>
            <p:cNvSpPr/>
            <p:nvPr/>
          </p:nvSpPr>
          <p:spPr bwMode="auto">
            <a:xfrm>
              <a:off x="3245416" y="1744050"/>
              <a:ext cx="72000" cy="72000"/>
            </a:xfrm>
            <a:prstGeom prst="ellipse">
              <a:avLst/>
            </a:prstGeom>
            <a:grpFill/>
            <a:ln w="12700">
              <a:noFill/>
              <a:round/>
              <a:headEnd/>
              <a:tailEnd/>
            </a:ln>
          </p:spPr>
          <p:txBody>
            <a:bodyPr rtlCol="0" anchor="ctr"/>
            <a:lstStyle/>
            <a:p>
              <a:pPr algn="ctr"/>
              <a:endParaRPr lang="en-US" dirty="0"/>
            </a:p>
          </p:txBody>
        </p:sp>
        <p:sp>
          <p:nvSpPr>
            <p:cNvPr id="160" name="Ellipse 137"/>
            <p:cNvSpPr/>
            <p:nvPr/>
          </p:nvSpPr>
          <p:spPr bwMode="auto">
            <a:xfrm>
              <a:off x="3894156" y="1744050"/>
              <a:ext cx="72000" cy="72000"/>
            </a:xfrm>
            <a:prstGeom prst="ellipse">
              <a:avLst/>
            </a:prstGeom>
            <a:grpFill/>
            <a:ln w="12700">
              <a:noFill/>
              <a:round/>
              <a:headEnd/>
              <a:tailEnd/>
            </a:ln>
          </p:spPr>
          <p:txBody>
            <a:bodyPr rtlCol="0" anchor="ctr"/>
            <a:lstStyle/>
            <a:p>
              <a:pPr algn="ctr"/>
              <a:endParaRPr lang="en-US" dirty="0"/>
            </a:p>
          </p:txBody>
        </p:sp>
        <p:sp>
          <p:nvSpPr>
            <p:cNvPr id="161" name="Ellipse 232"/>
            <p:cNvSpPr/>
            <p:nvPr/>
          </p:nvSpPr>
          <p:spPr bwMode="auto">
            <a:xfrm>
              <a:off x="-21605" y="-37127"/>
              <a:ext cx="180000" cy="180000"/>
            </a:xfrm>
            <a:prstGeom prst="ellipse">
              <a:avLst/>
            </a:prstGeom>
            <a:grpFill/>
            <a:ln w="12700">
              <a:noFill/>
              <a:round/>
              <a:headEnd/>
              <a:tailEnd/>
            </a:ln>
          </p:spPr>
          <p:txBody>
            <a:bodyPr rtlCol="0" anchor="ctr"/>
            <a:lstStyle/>
            <a:p>
              <a:pPr algn="ctr"/>
              <a:endParaRPr lang="en-US" dirty="0"/>
            </a:p>
          </p:txBody>
        </p:sp>
        <p:sp>
          <p:nvSpPr>
            <p:cNvPr id="162" name="Ellipse 233"/>
            <p:cNvSpPr/>
            <p:nvPr/>
          </p:nvSpPr>
          <p:spPr bwMode="auto">
            <a:xfrm>
              <a:off x="302765" y="-37127"/>
              <a:ext cx="180000" cy="180000"/>
            </a:xfrm>
            <a:prstGeom prst="ellipse">
              <a:avLst/>
            </a:prstGeom>
            <a:grpFill/>
            <a:ln w="12700">
              <a:noFill/>
              <a:round/>
              <a:headEnd/>
              <a:tailEnd/>
            </a:ln>
          </p:spPr>
          <p:txBody>
            <a:bodyPr rtlCol="0" anchor="ctr"/>
            <a:lstStyle/>
            <a:p>
              <a:pPr algn="ctr"/>
              <a:endParaRPr lang="en-US" dirty="0"/>
            </a:p>
          </p:txBody>
        </p:sp>
        <p:sp>
          <p:nvSpPr>
            <p:cNvPr id="163" name="Ellipse 234"/>
            <p:cNvSpPr/>
            <p:nvPr/>
          </p:nvSpPr>
          <p:spPr bwMode="auto">
            <a:xfrm>
              <a:off x="627135" y="-37127"/>
              <a:ext cx="180000" cy="180000"/>
            </a:xfrm>
            <a:prstGeom prst="ellipse">
              <a:avLst/>
            </a:prstGeom>
            <a:grpFill/>
            <a:ln w="12700">
              <a:noFill/>
              <a:round/>
              <a:headEnd/>
              <a:tailEnd/>
            </a:ln>
          </p:spPr>
          <p:txBody>
            <a:bodyPr rtlCol="0" anchor="ctr"/>
            <a:lstStyle/>
            <a:p>
              <a:pPr algn="ctr"/>
              <a:endParaRPr lang="en-US" dirty="0"/>
            </a:p>
          </p:txBody>
        </p:sp>
        <p:sp>
          <p:nvSpPr>
            <p:cNvPr id="164" name="Ellipse 235"/>
            <p:cNvSpPr/>
            <p:nvPr/>
          </p:nvSpPr>
          <p:spPr bwMode="auto">
            <a:xfrm>
              <a:off x="951505" y="-37127"/>
              <a:ext cx="180000" cy="180000"/>
            </a:xfrm>
            <a:prstGeom prst="ellipse">
              <a:avLst/>
            </a:prstGeom>
            <a:grpFill/>
            <a:ln w="12700">
              <a:noFill/>
              <a:round/>
              <a:headEnd/>
              <a:tailEnd/>
            </a:ln>
          </p:spPr>
          <p:txBody>
            <a:bodyPr rtlCol="0" anchor="ctr"/>
            <a:lstStyle/>
            <a:p>
              <a:pPr algn="ctr"/>
              <a:endParaRPr lang="en-US" dirty="0"/>
            </a:p>
          </p:txBody>
        </p:sp>
        <p:sp>
          <p:nvSpPr>
            <p:cNvPr id="165" name="Ellipse 236"/>
            <p:cNvSpPr/>
            <p:nvPr/>
          </p:nvSpPr>
          <p:spPr bwMode="auto">
            <a:xfrm>
              <a:off x="1275875" y="-37127"/>
              <a:ext cx="180000" cy="180000"/>
            </a:xfrm>
            <a:prstGeom prst="ellipse">
              <a:avLst/>
            </a:prstGeom>
            <a:grpFill/>
            <a:ln w="12700">
              <a:noFill/>
              <a:round/>
              <a:headEnd/>
              <a:tailEnd/>
            </a:ln>
          </p:spPr>
          <p:txBody>
            <a:bodyPr rtlCol="0" anchor="ctr"/>
            <a:lstStyle/>
            <a:p>
              <a:pPr algn="ctr"/>
              <a:endParaRPr lang="en-US" dirty="0"/>
            </a:p>
          </p:txBody>
        </p:sp>
        <p:sp>
          <p:nvSpPr>
            <p:cNvPr id="166" name="Ellipse 237"/>
            <p:cNvSpPr/>
            <p:nvPr/>
          </p:nvSpPr>
          <p:spPr bwMode="auto">
            <a:xfrm>
              <a:off x="1600245" y="-37127"/>
              <a:ext cx="180000" cy="180000"/>
            </a:xfrm>
            <a:prstGeom prst="ellipse">
              <a:avLst/>
            </a:prstGeom>
            <a:grpFill/>
            <a:ln w="12700">
              <a:noFill/>
              <a:round/>
              <a:headEnd/>
              <a:tailEnd/>
            </a:ln>
          </p:spPr>
          <p:txBody>
            <a:bodyPr rtlCol="0" anchor="ctr"/>
            <a:lstStyle/>
            <a:p>
              <a:pPr algn="ctr"/>
              <a:endParaRPr lang="en-US" dirty="0"/>
            </a:p>
          </p:txBody>
        </p:sp>
        <p:sp>
          <p:nvSpPr>
            <p:cNvPr id="167" name="Ellipse 238"/>
            <p:cNvSpPr/>
            <p:nvPr/>
          </p:nvSpPr>
          <p:spPr bwMode="auto">
            <a:xfrm>
              <a:off x="2573355" y="-37127"/>
              <a:ext cx="180000" cy="180000"/>
            </a:xfrm>
            <a:prstGeom prst="ellipse">
              <a:avLst/>
            </a:prstGeom>
            <a:grpFill/>
            <a:ln w="12700">
              <a:noFill/>
              <a:round/>
              <a:headEnd/>
              <a:tailEnd/>
            </a:ln>
          </p:spPr>
          <p:txBody>
            <a:bodyPr rtlCol="0" anchor="ctr"/>
            <a:lstStyle/>
            <a:p>
              <a:pPr algn="ctr"/>
              <a:endParaRPr lang="en-US" dirty="0"/>
            </a:p>
          </p:txBody>
        </p:sp>
        <p:sp>
          <p:nvSpPr>
            <p:cNvPr id="168" name="Ellipse 239"/>
            <p:cNvSpPr/>
            <p:nvPr/>
          </p:nvSpPr>
          <p:spPr bwMode="auto">
            <a:xfrm>
              <a:off x="2897725" y="-37127"/>
              <a:ext cx="180000" cy="180000"/>
            </a:xfrm>
            <a:prstGeom prst="ellipse">
              <a:avLst/>
            </a:prstGeom>
            <a:grpFill/>
            <a:ln w="12700">
              <a:noFill/>
              <a:round/>
              <a:headEnd/>
              <a:tailEnd/>
            </a:ln>
          </p:spPr>
          <p:txBody>
            <a:bodyPr rtlCol="0" anchor="ctr"/>
            <a:lstStyle/>
            <a:p>
              <a:pPr algn="ctr"/>
              <a:endParaRPr lang="en-US" dirty="0"/>
            </a:p>
          </p:txBody>
        </p:sp>
        <p:sp>
          <p:nvSpPr>
            <p:cNvPr id="169" name="Ellipse 240"/>
            <p:cNvSpPr/>
            <p:nvPr/>
          </p:nvSpPr>
          <p:spPr bwMode="auto">
            <a:xfrm>
              <a:off x="1924615" y="-37127"/>
              <a:ext cx="180000" cy="180000"/>
            </a:xfrm>
            <a:prstGeom prst="ellipse">
              <a:avLst/>
            </a:prstGeom>
            <a:grpFill/>
            <a:ln w="12700">
              <a:noFill/>
              <a:round/>
              <a:headEnd/>
              <a:tailEnd/>
            </a:ln>
          </p:spPr>
          <p:txBody>
            <a:bodyPr rtlCol="0" anchor="ctr"/>
            <a:lstStyle/>
            <a:p>
              <a:pPr algn="ctr"/>
              <a:endParaRPr lang="en-US" dirty="0"/>
            </a:p>
          </p:txBody>
        </p:sp>
        <p:sp>
          <p:nvSpPr>
            <p:cNvPr id="170" name="Ellipse 241"/>
            <p:cNvSpPr/>
            <p:nvPr/>
          </p:nvSpPr>
          <p:spPr bwMode="auto">
            <a:xfrm>
              <a:off x="2248985" y="-37127"/>
              <a:ext cx="180000" cy="180000"/>
            </a:xfrm>
            <a:prstGeom prst="ellipse">
              <a:avLst/>
            </a:prstGeom>
            <a:grpFill/>
            <a:ln w="12700">
              <a:noFill/>
              <a:round/>
              <a:headEnd/>
              <a:tailEnd/>
            </a:ln>
          </p:spPr>
          <p:txBody>
            <a:bodyPr rtlCol="0" anchor="ctr"/>
            <a:lstStyle/>
            <a:p>
              <a:pPr algn="ctr"/>
              <a:endParaRPr lang="en-US" dirty="0"/>
            </a:p>
          </p:txBody>
        </p:sp>
        <p:sp>
          <p:nvSpPr>
            <p:cNvPr id="171" name="Ellipse 242"/>
            <p:cNvSpPr/>
            <p:nvPr/>
          </p:nvSpPr>
          <p:spPr bwMode="auto">
            <a:xfrm>
              <a:off x="3222095" y="-37127"/>
              <a:ext cx="180000" cy="180000"/>
            </a:xfrm>
            <a:prstGeom prst="ellipse">
              <a:avLst/>
            </a:prstGeom>
            <a:grpFill/>
            <a:ln w="12700">
              <a:noFill/>
              <a:round/>
              <a:headEnd/>
              <a:tailEnd/>
            </a:ln>
          </p:spPr>
          <p:txBody>
            <a:bodyPr rtlCol="0" anchor="ctr"/>
            <a:lstStyle/>
            <a:p>
              <a:pPr algn="ctr"/>
              <a:endParaRPr lang="en-US" dirty="0"/>
            </a:p>
          </p:txBody>
        </p:sp>
        <p:sp>
          <p:nvSpPr>
            <p:cNvPr id="172" name="Ellipse 243"/>
            <p:cNvSpPr/>
            <p:nvPr/>
          </p:nvSpPr>
          <p:spPr bwMode="auto">
            <a:xfrm>
              <a:off x="3546465" y="-37127"/>
              <a:ext cx="180000" cy="180000"/>
            </a:xfrm>
            <a:prstGeom prst="ellipse">
              <a:avLst/>
            </a:prstGeom>
            <a:grpFill/>
            <a:ln w="12700">
              <a:noFill/>
              <a:round/>
              <a:headEnd/>
              <a:tailEnd/>
            </a:ln>
          </p:spPr>
          <p:txBody>
            <a:bodyPr rtlCol="0" anchor="ctr"/>
            <a:lstStyle/>
            <a:p>
              <a:pPr algn="ctr"/>
              <a:endParaRPr lang="en-US" dirty="0"/>
            </a:p>
          </p:txBody>
        </p:sp>
        <p:sp>
          <p:nvSpPr>
            <p:cNvPr id="173" name="Ellipse 244"/>
            <p:cNvSpPr/>
            <p:nvPr/>
          </p:nvSpPr>
          <p:spPr bwMode="auto">
            <a:xfrm>
              <a:off x="3870835" y="-37127"/>
              <a:ext cx="180000" cy="180000"/>
            </a:xfrm>
            <a:prstGeom prst="ellipse">
              <a:avLst/>
            </a:prstGeom>
            <a:grpFill/>
            <a:ln w="12700">
              <a:noFill/>
              <a:round/>
              <a:headEnd/>
              <a:tailEnd/>
            </a:ln>
          </p:spPr>
          <p:txBody>
            <a:bodyPr rtlCol="0" anchor="ctr"/>
            <a:lstStyle/>
            <a:p>
              <a:pPr algn="ctr"/>
              <a:endParaRPr lang="en-US" dirty="0"/>
            </a:p>
          </p:txBody>
        </p:sp>
        <p:sp>
          <p:nvSpPr>
            <p:cNvPr id="174" name="Ellipse 245"/>
            <p:cNvSpPr/>
            <p:nvPr/>
          </p:nvSpPr>
          <p:spPr bwMode="auto">
            <a:xfrm>
              <a:off x="4195211" y="-37127"/>
              <a:ext cx="180000" cy="180000"/>
            </a:xfrm>
            <a:prstGeom prst="ellipse">
              <a:avLst/>
            </a:prstGeom>
            <a:grpFill/>
            <a:ln w="12700">
              <a:noFill/>
              <a:round/>
              <a:headEnd/>
              <a:tailEnd/>
            </a:ln>
          </p:spPr>
          <p:txBody>
            <a:bodyPr rtlCol="0" anchor="ctr"/>
            <a:lstStyle/>
            <a:p>
              <a:pPr algn="ctr"/>
              <a:endParaRPr lang="en-US" dirty="0"/>
            </a:p>
          </p:txBody>
        </p:sp>
        <p:sp>
          <p:nvSpPr>
            <p:cNvPr id="175" name="Ellipse 246"/>
            <p:cNvSpPr/>
            <p:nvPr/>
          </p:nvSpPr>
          <p:spPr bwMode="auto">
            <a:xfrm>
              <a:off x="-21605" y="181948"/>
              <a:ext cx="180000" cy="180000"/>
            </a:xfrm>
            <a:prstGeom prst="ellipse">
              <a:avLst/>
            </a:prstGeom>
            <a:grpFill/>
            <a:ln w="12700">
              <a:noFill/>
              <a:round/>
              <a:headEnd/>
              <a:tailEnd/>
            </a:ln>
          </p:spPr>
          <p:txBody>
            <a:bodyPr rtlCol="0" anchor="ctr"/>
            <a:lstStyle/>
            <a:p>
              <a:pPr algn="ctr"/>
              <a:endParaRPr lang="en-US" dirty="0"/>
            </a:p>
          </p:txBody>
        </p:sp>
        <p:sp>
          <p:nvSpPr>
            <p:cNvPr id="176" name="Ellipse 247"/>
            <p:cNvSpPr/>
            <p:nvPr/>
          </p:nvSpPr>
          <p:spPr bwMode="auto">
            <a:xfrm>
              <a:off x="302765" y="181948"/>
              <a:ext cx="180000" cy="180000"/>
            </a:xfrm>
            <a:prstGeom prst="ellipse">
              <a:avLst/>
            </a:prstGeom>
            <a:grpFill/>
            <a:ln w="12700">
              <a:noFill/>
              <a:round/>
              <a:headEnd/>
              <a:tailEnd/>
            </a:ln>
          </p:spPr>
          <p:txBody>
            <a:bodyPr rtlCol="0" anchor="ctr"/>
            <a:lstStyle/>
            <a:p>
              <a:pPr algn="ctr"/>
              <a:endParaRPr lang="en-US" dirty="0"/>
            </a:p>
          </p:txBody>
        </p:sp>
        <p:sp>
          <p:nvSpPr>
            <p:cNvPr id="177" name="Ellipse 248"/>
            <p:cNvSpPr/>
            <p:nvPr/>
          </p:nvSpPr>
          <p:spPr bwMode="auto">
            <a:xfrm>
              <a:off x="627135" y="181948"/>
              <a:ext cx="180000" cy="180000"/>
            </a:xfrm>
            <a:prstGeom prst="ellipse">
              <a:avLst/>
            </a:prstGeom>
            <a:grpFill/>
            <a:ln w="12700">
              <a:noFill/>
              <a:round/>
              <a:headEnd/>
              <a:tailEnd/>
            </a:ln>
          </p:spPr>
          <p:txBody>
            <a:bodyPr rtlCol="0" anchor="ctr"/>
            <a:lstStyle/>
            <a:p>
              <a:pPr algn="ctr"/>
              <a:endParaRPr lang="en-US" dirty="0"/>
            </a:p>
          </p:txBody>
        </p:sp>
        <p:sp>
          <p:nvSpPr>
            <p:cNvPr id="178" name="Ellipse 249"/>
            <p:cNvSpPr/>
            <p:nvPr/>
          </p:nvSpPr>
          <p:spPr bwMode="auto">
            <a:xfrm>
              <a:off x="951505" y="181948"/>
              <a:ext cx="180000" cy="180000"/>
            </a:xfrm>
            <a:prstGeom prst="ellipse">
              <a:avLst/>
            </a:prstGeom>
            <a:grpFill/>
            <a:ln w="12700">
              <a:noFill/>
              <a:round/>
              <a:headEnd/>
              <a:tailEnd/>
            </a:ln>
          </p:spPr>
          <p:txBody>
            <a:bodyPr rtlCol="0" anchor="ctr"/>
            <a:lstStyle/>
            <a:p>
              <a:pPr algn="ctr"/>
              <a:endParaRPr lang="en-US" dirty="0"/>
            </a:p>
          </p:txBody>
        </p:sp>
        <p:sp>
          <p:nvSpPr>
            <p:cNvPr id="179" name="Ellipse 250"/>
            <p:cNvSpPr/>
            <p:nvPr/>
          </p:nvSpPr>
          <p:spPr bwMode="auto">
            <a:xfrm>
              <a:off x="1275875" y="181948"/>
              <a:ext cx="180000" cy="180000"/>
            </a:xfrm>
            <a:prstGeom prst="ellipse">
              <a:avLst/>
            </a:prstGeom>
            <a:grpFill/>
            <a:ln w="12700">
              <a:noFill/>
              <a:round/>
              <a:headEnd/>
              <a:tailEnd/>
            </a:ln>
          </p:spPr>
          <p:txBody>
            <a:bodyPr rtlCol="0" anchor="ctr"/>
            <a:lstStyle/>
            <a:p>
              <a:pPr algn="ctr"/>
              <a:endParaRPr lang="en-US" dirty="0"/>
            </a:p>
          </p:txBody>
        </p:sp>
        <p:sp>
          <p:nvSpPr>
            <p:cNvPr id="180" name="Ellipse 251"/>
            <p:cNvSpPr/>
            <p:nvPr/>
          </p:nvSpPr>
          <p:spPr bwMode="auto">
            <a:xfrm>
              <a:off x="1600245" y="181948"/>
              <a:ext cx="180000" cy="180000"/>
            </a:xfrm>
            <a:prstGeom prst="ellipse">
              <a:avLst/>
            </a:prstGeom>
            <a:grpFill/>
            <a:ln w="12700">
              <a:noFill/>
              <a:round/>
              <a:headEnd/>
              <a:tailEnd/>
            </a:ln>
          </p:spPr>
          <p:txBody>
            <a:bodyPr rtlCol="0" anchor="ctr"/>
            <a:lstStyle/>
            <a:p>
              <a:pPr algn="ctr"/>
              <a:endParaRPr lang="en-US" dirty="0"/>
            </a:p>
          </p:txBody>
        </p:sp>
        <p:sp>
          <p:nvSpPr>
            <p:cNvPr id="181" name="Ellipse 252"/>
            <p:cNvSpPr/>
            <p:nvPr/>
          </p:nvSpPr>
          <p:spPr bwMode="auto">
            <a:xfrm>
              <a:off x="2573355" y="181948"/>
              <a:ext cx="180000" cy="180000"/>
            </a:xfrm>
            <a:prstGeom prst="ellipse">
              <a:avLst/>
            </a:prstGeom>
            <a:grpFill/>
            <a:ln w="12700">
              <a:noFill/>
              <a:round/>
              <a:headEnd/>
              <a:tailEnd/>
            </a:ln>
          </p:spPr>
          <p:txBody>
            <a:bodyPr rtlCol="0" anchor="ctr"/>
            <a:lstStyle/>
            <a:p>
              <a:pPr algn="ctr"/>
              <a:endParaRPr lang="en-US" dirty="0"/>
            </a:p>
          </p:txBody>
        </p:sp>
        <p:sp>
          <p:nvSpPr>
            <p:cNvPr id="182" name="Ellipse 253"/>
            <p:cNvSpPr/>
            <p:nvPr/>
          </p:nvSpPr>
          <p:spPr bwMode="auto">
            <a:xfrm>
              <a:off x="2897725" y="181948"/>
              <a:ext cx="180000" cy="180000"/>
            </a:xfrm>
            <a:prstGeom prst="ellipse">
              <a:avLst/>
            </a:prstGeom>
            <a:grpFill/>
            <a:ln w="12700">
              <a:noFill/>
              <a:round/>
              <a:headEnd/>
              <a:tailEnd/>
            </a:ln>
          </p:spPr>
          <p:txBody>
            <a:bodyPr rtlCol="0" anchor="ctr"/>
            <a:lstStyle/>
            <a:p>
              <a:pPr algn="ctr"/>
              <a:endParaRPr lang="en-US" dirty="0"/>
            </a:p>
          </p:txBody>
        </p:sp>
        <p:sp>
          <p:nvSpPr>
            <p:cNvPr id="183" name="Ellipse 254"/>
            <p:cNvSpPr/>
            <p:nvPr/>
          </p:nvSpPr>
          <p:spPr bwMode="auto">
            <a:xfrm>
              <a:off x="1924615" y="181948"/>
              <a:ext cx="180000" cy="180000"/>
            </a:xfrm>
            <a:prstGeom prst="ellipse">
              <a:avLst/>
            </a:prstGeom>
            <a:grpFill/>
            <a:ln w="12700">
              <a:noFill/>
              <a:round/>
              <a:headEnd/>
              <a:tailEnd/>
            </a:ln>
          </p:spPr>
          <p:txBody>
            <a:bodyPr rtlCol="0" anchor="ctr"/>
            <a:lstStyle/>
            <a:p>
              <a:pPr algn="ctr"/>
              <a:endParaRPr lang="en-US" dirty="0"/>
            </a:p>
          </p:txBody>
        </p:sp>
        <p:sp>
          <p:nvSpPr>
            <p:cNvPr id="184" name="Ellipse 255"/>
            <p:cNvSpPr/>
            <p:nvPr/>
          </p:nvSpPr>
          <p:spPr bwMode="auto">
            <a:xfrm>
              <a:off x="2248985" y="181948"/>
              <a:ext cx="180000" cy="180000"/>
            </a:xfrm>
            <a:prstGeom prst="ellipse">
              <a:avLst/>
            </a:prstGeom>
            <a:grpFill/>
            <a:ln w="12700">
              <a:noFill/>
              <a:round/>
              <a:headEnd/>
              <a:tailEnd/>
            </a:ln>
          </p:spPr>
          <p:txBody>
            <a:bodyPr rtlCol="0" anchor="ctr"/>
            <a:lstStyle/>
            <a:p>
              <a:pPr algn="ctr"/>
              <a:endParaRPr lang="en-US" dirty="0"/>
            </a:p>
          </p:txBody>
        </p:sp>
        <p:sp>
          <p:nvSpPr>
            <p:cNvPr id="185" name="Ellipse 256"/>
            <p:cNvSpPr/>
            <p:nvPr/>
          </p:nvSpPr>
          <p:spPr bwMode="auto">
            <a:xfrm>
              <a:off x="3222095" y="181948"/>
              <a:ext cx="180000" cy="180000"/>
            </a:xfrm>
            <a:prstGeom prst="ellipse">
              <a:avLst/>
            </a:prstGeom>
            <a:grpFill/>
            <a:ln w="12700">
              <a:noFill/>
              <a:round/>
              <a:headEnd/>
              <a:tailEnd/>
            </a:ln>
          </p:spPr>
          <p:txBody>
            <a:bodyPr rtlCol="0" anchor="ctr"/>
            <a:lstStyle/>
            <a:p>
              <a:pPr algn="ctr"/>
              <a:endParaRPr lang="en-US" dirty="0"/>
            </a:p>
          </p:txBody>
        </p:sp>
        <p:sp>
          <p:nvSpPr>
            <p:cNvPr id="186" name="Ellipse 257"/>
            <p:cNvSpPr/>
            <p:nvPr/>
          </p:nvSpPr>
          <p:spPr bwMode="auto">
            <a:xfrm>
              <a:off x="3546465" y="181948"/>
              <a:ext cx="180000" cy="180000"/>
            </a:xfrm>
            <a:prstGeom prst="ellipse">
              <a:avLst/>
            </a:prstGeom>
            <a:grpFill/>
            <a:ln w="12700">
              <a:noFill/>
              <a:round/>
              <a:headEnd/>
              <a:tailEnd/>
            </a:ln>
          </p:spPr>
          <p:txBody>
            <a:bodyPr rtlCol="0" anchor="ctr"/>
            <a:lstStyle/>
            <a:p>
              <a:pPr algn="ctr"/>
              <a:endParaRPr lang="en-US" dirty="0"/>
            </a:p>
          </p:txBody>
        </p:sp>
        <p:sp>
          <p:nvSpPr>
            <p:cNvPr id="187" name="Ellipse 258"/>
            <p:cNvSpPr/>
            <p:nvPr/>
          </p:nvSpPr>
          <p:spPr bwMode="auto">
            <a:xfrm>
              <a:off x="3870835" y="181948"/>
              <a:ext cx="180000" cy="180000"/>
            </a:xfrm>
            <a:prstGeom prst="ellipse">
              <a:avLst/>
            </a:prstGeom>
            <a:grpFill/>
            <a:ln w="12700">
              <a:noFill/>
              <a:round/>
              <a:headEnd/>
              <a:tailEnd/>
            </a:ln>
          </p:spPr>
          <p:txBody>
            <a:bodyPr rtlCol="0" anchor="ctr"/>
            <a:lstStyle/>
            <a:p>
              <a:pPr algn="ctr"/>
              <a:endParaRPr lang="en-US" dirty="0"/>
            </a:p>
          </p:txBody>
        </p:sp>
        <p:sp>
          <p:nvSpPr>
            <p:cNvPr id="188" name="Ellipse 259"/>
            <p:cNvSpPr/>
            <p:nvPr/>
          </p:nvSpPr>
          <p:spPr bwMode="auto">
            <a:xfrm>
              <a:off x="4195211" y="181948"/>
              <a:ext cx="180000" cy="180000"/>
            </a:xfrm>
            <a:prstGeom prst="ellipse">
              <a:avLst/>
            </a:prstGeom>
            <a:grpFill/>
            <a:ln w="12700">
              <a:noFill/>
              <a:round/>
              <a:headEnd/>
              <a:tailEnd/>
            </a:ln>
          </p:spPr>
          <p:txBody>
            <a:bodyPr rtlCol="0" anchor="ctr"/>
            <a:lstStyle/>
            <a:p>
              <a:pPr algn="ctr"/>
              <a:endParaRPr lang="en-US" dirty="0"/>
            </a:p>
          </p:txBody>
        </p:sp>
        <p:sp>
          <p:nvSpPr>
            <p:cNvPr id="189" name="Ellipse 260"/>
            <p:cNvSpPr/>
            <p:nvPr/>
          </p:nvSpPr>
          <p:spPr bwMode="auto">
            <a:xfrm>
              <a:off x="-3537" y="448648"/>
              <a:ext cx="144000" cy="144000"/>
            </a:xfrm>
            <a:prstGeom prst="ellipse">
              <a:avLst/>
            </a:prstGeom>
            <a:grpFill/>
            <a:ln w="12700">
              <a:noFill/>
              <a:round/>
              <a:headEnd/>
              <a:tailEnd/>
            </a:ln>
          </p:spPr>
          <p:txBody>
            <a:bodyPr rtlCol="0" anchor="ctr"/>
            <a:lstStyle/>
            <a:p>
              <a:pPr algn="ctr"/>
              <a:endParaRPr lang="en-US" dirty="0"/>
            </a:p>
          </p:txBody>
        </p:sp>
        <p:sp>
          <p:nvSpPr>
            <p:cNvPr id="190" name="Ellipse 261"/>
            <p:cNvSpPr/>
            <p:nvPr/>
          </p:nvSpPr>
          <p:spPr bwMode="auto">
            <a:xfrm>
              <a:off x="645203" y="448648"/>
              <a:ext cx="144000" cy="144000"/>
            </a:xfrm>
            <a:prstGeom prst="ellipse">
              <a:avLst/>
            </a:prstGeom>
            <a:grpFill/>
            <a:ln w="12700">
              <a:noFill/>
              <a:round/>
              <a:headEnd/>
              <a:tailEnd/>
            </a:ln>
          </p:spPr>
          <p:txBody>
            <a:bodyPr rtlCol="0" anchor="ctr"/>
            <a:lstStyle/>
            <a:p>
              <a:pPr algn="ctr"/>
              <a:endParaRPr lang="en-US" dirty="0"/>
            </a:p>
          </p:txBody>
        </p:sp>
        <p:sp>
          <p:nvSpPr>
            <p:cNvPr id="191" name="Ellipse 262"/>
            <p:cNvSpPr/>
            <p:nvPr/>
          </p:nvSpPr>
          <p:spPr bwMode="auto">
            <a:xfrm>
              <a:off x="969573" y="448648"/>
              <a:ext cx="144000" cy="144000"/>
            </a:xfrm>
            <a:prstGeom prst="ellipse">
              <a:avLst/>
            </a:prstGeom>
            <a:grpFill/>
            <a:ln w="12700">
              <a:noFill/>
              <a:round/>
              <a:headEnd/>
              <a:tailEnd/>
            </a:ln>
          </p:spPr>
          <p:txBody>
            <a:bodyPr rtlCol="0" anchor="ctr"/>
            <a:lstStyle/>
            <a:p>
              <a:pPr algn="ctr"/>
              <a:endParaRPr lang="en-US" dirty="0"/>
            </a:p>
          </p:txBody>
        </p:sp>
        <p:sp>
          <p:nvSpPr>
            <p:cNvPr id="192" name="Ellipse 263"/>
            <p:cNvSpPr/>
            <p:nvPr/>
          </p:nvSpPr>
          <p:spPr bwMode="auto">
            <a:xfrm>
              <a:off x="1293943" y="448648"/>
              <a:ext cx="144000" cy="144000"/>
            </a:xfrm>
            <a:prstGeom prst="ellipse">
              <a:avLst/>
            </a:prstGeom>
            <a:grpFill/>
            <a:ln w="12700">
              <a:noFill/>
              <a:round/>
              <a:headEnd/>
              <a:tailEnd/>
            </a:ln>
          </p:spPr>
          <p:txBody>
            <a:bodyPr rtlCol="0" anchor="ctr"/>
            <a:lstStyle/>
            <a:p>
              <a:pPr algn="ctr"/>
              <a:endParaRPr lang="en-US" dirty="0"/>
            </a:p>
          </p:txBody>
        </p:sp>
        <p:sp>
          <p:nvSpPr>
            <p:cNvPr id="193" name="Ellipse 264"/>
            <p:cNvSpPr/>
            <p:nvPr/>
          </p:nvSpPr>
          <p:spPr bwMode="auto">
            <a:xfrm>
              <a:off x="1618313" y="448648"/>
              <a:ext cx="144000" cy="144000"/>
            </a:xfrm>
            <a:prstGeom prst="ellipse">
              <a:avLst/>
            </a:prstGeom>
            <a:grpFill/>
            <a:ln w="12700">
              <a:noFill/>
              <a:round/>
              <a:headEnd/>
              <a:tailEnd/>
            </a:ln>
          </p:spPr>
          <p:txBody>
            <a:bodyPr rtlCol="0" anchor="ctr"/>
            <a:lstStyle/>
            <a:p>
              <a:pPr algn="ctr"/>
              <a:endParaRPr lang="en-US" dirty="0"/>
            </a:p>
          </p:txBody>
        </p:sp>
        <p:sp>
          <p:nvSpPr>
            <p:cNvPr id="194" name="Ellipse 265"/>
            <p:cNvSpPr/>
            <p:nvPr/>
          </p:nvSpPr>
          <p:spPr bwMode="auto">
            <a:xfrm>
              <a:off x="2591423" y="448648"/>
              <a:ext cx="144000" cy="144000"/>
            </a:xfrm>
            <a:prstGeom prst="ellipse">
              <a:avLst/>
            </a:prstGeom>
            <a:grpFill/>
            <a:ln w="12700">
              <a:noFill/>
              <a:round/>
              <a:headEnd/>
              <a:tailEnd/>
            </a:ln>
          </p:spPr>
          <p:txBody>
            <a:bodyPr rtlCol="0" anchor="ctr"/>
            <a:lstStyle/>
            <a:p>
              <a:pPr algn="ctr"/>
              <a:endParaRPr lang="en-US" dirty="0"/>
            </a:p>
          </p:txBody>
        </p:sp>
        <p:sp>
          <p:nvSpPr>
            <p:cNvPr id="195" name="Ellipse 266"/>
            <p:cNvSpPr/>
            <p:nvPr/>
          </p:nvSpPr>
          <p:spPr bwMode="auto">
            <a:xfrm>
              <a:off x="2915793" y="448648"/>
              <a:ext cx="144000" cy="144000"/>
            </a:xfrm>
            <a:prstGeom prst="ellipse">
              <a:avLst/>
            </a:prstGeom>
            <a:grpFill/>
            <a:ln w="12700">
              <a:noFill/>
              <a:round/>
              <a:headEnd/>
              <a:tailEnd/>
            </a:ln>
          </p:spPr>
          <p:txBody>
            <a:bodyPr rtlCol="0" anchor="ctr"/>
            <a:lstStyle/>
            <a:p>
              <a:pPr algn="ctr"/>
              <a:endParaRPr lang="en-US" dirty="0"/>
            </a:p>
          </p:txBody>
        </p:sp>
        <p:sp>
          <p:nvSpPr>
            <p:cNvPr id="196" name="Ellipse 267"/>
            <p:cNvSpPr/>
            <p:nvPr/>
          </p:nvSpPr>
          <p:spPr bwMode="auto">
            <a:xfrm>
              <a:off x="1942683" y="448648"/>
              <a:ext cx="144000" cy="144000"/>
            </a:xfrm>
            <a:prstGeom prst="ellipse">
              <a:avLst/>
            </a:prstGeom>
            <a:grpFill/>
            <a:ln w="12700">
              <a:noFill/>
              <a:round/>
              <a:headEnd/>
              <a:tailEnd/>
            </a:ln>
          </p:spPr>
          <p:txBody>
            <a:bodyPr rtlCol="0" anchor="ctr"/>
            <a:lstStyle/>
            <a:p>
              <a:pPr algn="ctr"/>
              <a:endParaRPr lang="en-US" dirty="0"/>
            </a:p>
          </p:txBody>
        </p:sp>
        <p:sp>
          <p:nvSpPr>
            <p:cNvPr id="197" name="Ellipse 268"/>
            <p:cNvSpPr/>
            <p:nvPr/>
          </p:nvSpPr>
          <p:spPr bwMode="auto">
            <a:xfrm>
              <a:off x="2267053" y="448648"/>
              <a:ext cx="144000" cy="144000"/>
            </a:xfrm>
            <a:prstGeom prst="ellipse">
              <a:avLst/>
            </a:prstGeom>
            <a:grpFill/>
            <a:ln w="12700">
              <a:noFill/>
              <a:round/>
              <a:headEnd/>
              <a:tailEnd/>
            </a:ln>
          </p:spPr>
          <p:txBody>
            <a:bodyPr rtlCol="0" anchor="ctr"/>
            <a:lstStyle/>
            <a:p>
              <a:pPr algn="ctr"/>
              <a:endParaRPr lang="en-US" dirty="0"/>
            </a:p>
          </p:txBody>
        </p:sp>
        <p:sp>
          <p:nvSpPr>
            <p:cNvPr id="198" name="Ellipse 269"/>
            <p:cNvSpPr/>
            <p:nvPr/>
          </p:nvSpPr>
          <p:spPr bwMode="auto">
            <a:xfrm>
              <a:off x="3240163" y="448648"/>
              <a:ext cx="144000" cy="144000"/>
            </a:xfrm>
            <a:prstGeom prst="ellipse">
              <a:avLst/>
            </a:prstGeom>
            <a:grpFill/>
            <a:ln w="12700">
              <a:noFill/>
              <a:round/>
              <a:headEnd/>
              <a:tailEnd/>
            </a:ln>
          </p:spPr>
          <p:txBody>
            <a:bodyPr rtlCol="0" anchor="ctr"/>
            <a:lstStyle/>
            <a:p>
              <a:pPr algn="ctr"/>
              <a:endParaRPr lang="en-US" dirty="0"/>
            </a:p>
          </p:txBody>
        </p:sp>
        <p:sp>
          <p:nvSpPr>
            <p:cNvPr id="199" name="Ellipse 270"/>
            <p:cNvSpPr/>
            <p:nvPr/>
          </p:nvSpPr>
          <p:spPr bwMode="auto">
            <a:xfrm>
              <a:off x="3564533" y="448648"/>
              <a:ext cx="144000" cy="144000"/>
            </a:xfrm>
            <a:prstGeom prst="ellipse">
              <a:avLst/>
            </a:prstGeom>
            <a:grpFill/>
            <a:ln w="12700">
              <a:noFill/>
              <a:round/>
              <a:headEnd/>
              <a:tailEnd/>
            </a:ln>
          </p:spPr>
          <p:txBody>
            <a:bodyPr rtlCol="0" anchor="ctr"/>
            <a:lstStyle/>
            <a:p>
              <a:pPr algn="ctr"/>
              <a:endParaRPr lang="en-US" dirty="0"/>
            </a:p>
          </p:txBody>
        </p:sp>
        <p:sp>
          <p:nvSpPr>
            <p:cNvPr id="200" name="Ellipse 271"/>
            <p:cNvSpPr/>
            <p:nvPr/>
          </p:nvSpPr>
          <p:spPr bwMode="auto">
            <a:xfrm>
              <a:off x="3888903" y="448648"/>
              <a:ext cx="144000" cy="144000"/>
            </a:xfrm>
            <a:prstGeom prst="ellipse">
              <a:avLst/>
            </a:prstGeom>
            <a:grpFill/>
            <a:ln w="12700">
              <a:noFill/>
              <a:round/>
              <a:headEnd/>
              <a:tailEnd/>
            </a:ln>
          </p:spPr>
          <p:txBody>
            <a:bodyPr rtlCol="0" anchor="ctr"/>
            <a:lstStyle/>
            <a:p>
              <a:pPr algn="ctr"/>
              <a:endParaRPr lang="en-US" dirty="0"/>
            </a:p>
          </p:txBody>
        </p:sp>
        <p:sp>
          <p:nvSpPr>
            <p:cNvPr id="201" name="Ellipse 272"/>
            <p:cNvSpPr/>
            <p:nvPr/>
          </p:nvSpPr>
          <p:spPr bwMode="auto">
            <a:xfrm>
              <a:off x="4213279" y="448648"/>
              <a:ext cx="144000" cy="144000"/>
            </a:xfrm>
            <a:prstGeom prst="ellipse">
              <a:avLst/>
            </a:prstGeom>
            <a:grpFill/>
            <a:ln w="12700">
              <a:noFill/>
              <a:round/>
              <a:headEnd/>
              <a:tailEnd/>
            </a:ln>
          </p:spPr>
          <p:txBody>
            <a:bodyPr rtlCol="0" anchor="ctr"/>
            <a:lstStyle/>
            <a:p>
              <a:pPr algn="ctr"/>
              <a:endParaRPr lang="en-US" dirty="0"/>
            </a:p>
          </p:txBody>
        </p:sp>
        <p:sp>
          <p:nvSpPr>
            <p:cNvPr id="202" name="Ellipse 273"/>
            <p:cNvSpPr/>
            <p:nvPr/>
          </p:nvSpPr>
          <p:spPr bwMode="auto">
            <a:xfrm>
              <a:off x="-3537" y="658198"/>
              <a:ext cx="144000" cy="144000"/>
            </a:xfrm>
            <a:prstGeom prst="ellipse">
              <a:avLst/>
            </a:prstGeom>
            <a:grpFill/>
            <a:ln w="12700">
              <a:noFill/>
              <a:round/>
              <a:headEnd/>
              <a:tailEnd/>
            </a:ln>
          </p:spPr>
          <p:txBody>
            <a:bodyPr rtlCol="0" anchor="ctr"/>
            <a:lstStyle/>
            <a:p>
              <a:pPr algn="ctr"/>
              <a:endParaRPr lang="en-US" dirty="0"/>
            </a:p>
          </p:txBody>
        </p:sp>
        <p:sp>
          <p:nvSpPr>
            <p:cNvPr id="203" name="Ellipse 274"/>
            <p:cNvSpPr/>
            <p:nvPr/>
          </p:nvSpPr>
          <p:spPr bwMode="auto">
            <a:xfrm>
              <a:off x="645203" y="658198"/>
              <a:ext cx="144000" cy="144000"/>
            </a:xfrm>
            <a:prstGeom prst="ellipse">
              <a:avLst/>
            </a:prstGeom>
            <a:grpFill/>
            <a:ln w="12700">
              <a:noFill/>
              <a:round/>
              <a:headEnd/>
              <a:tailEnd/>
            </a:ln>
          </p:spPr>
          <p:txBody>
            <a:bodyPr rtlCol="0" anchor="ctr"/>
            <a:lstStyle/>
            <a:p>
              <a:pPr algn="ctr"/>
              <a:endParaRPr lang="en-US" dirty="0"/>
            </a:p>
          </p:txBody>
        </p:sp>
        <p:sp>
          <p:nvSpPr>
            <p:cNvPr id="204" name="Ellipse 275"/>
            <p:cNvSpPr/>
            <p:nvPr/>
          </p:nvSpPr>
          <p:spPr bwMode="auto">
            <a:xfrm>
              <a:off x="969573" y="658198"/>
              <a:ext cx="144000" cy="144000"/>
            </a:xfrm>
            <a:prstGeom prst="ellipse">
              <a:avLst/>
            </a:prstGeom>
            <a:grpFill/>
            <a:ln w="12700">
              <a:noFill/>
              <a:round/>
              <a:headEnd/>
              <a:tailEnd/>
            </a:ln>
          </p:spPr>
          <p:txBody>
            <a:bodyPr rtlCol="0" anchor="ctr"/>
            <a:lstStyle/>
            <a:p>
              <a:pPr algn="ctr"/>
              <a:endParaRPr lang="en-US" dirty="0"/>
            </a:p>
          </p:txBody>
        </p:sp>
        <p:sp>
          <p:nvSpPr>
            <p:cNvPr id="205" name="Ellipse 276"/>
            <p:cNvSpPr/>
            <p:nvPr/>
          </p:nvSpPr>
          <p:spPr bwMode="auto">
            <a:xfrm>
              <a:off x="1293943" y="658198"/>
              <a:ext cx="144000" cy="144000"/>
            </a:xfrm>
            <a:prstGeom prst="ellipse">
              <a:avLst/>
            </a:prstGeom>
            <a:grpFill/>
            <a:ln w="12700">
              <a:noFill/>
              <a:round/>
              <a:headEnd/>
              <a:tailEnd/>
            </a:ln>
          </p:spPr>
          <p:txBody>
            <a:bodyPr rtlCol="0" anchor="ctr"/>
            <a:lstStyle/>
            <a:p>
              <a:pPr algn="ctr"/>
              <a:endParaRPr lang="en-US" dirty="0"/>
            </a:p>
          </p:txBody>
        </p:sp>
        <p:sp>
          <p:nvSpPr>
            <p:cNvPr id="206" name="Ellipse 277"/>
            <p:cNvSpPr/>
            <p:nvPr/>
          </p:nvSpPr>
          <p:spPr bwMode="auto">
            <a:xfrm>
              <a:off x="1618313" y="658198"/>
              <a:ext cx="144000" cy="144000"/>
            </a:xfrm>
            <a:prstGeom prst="ellipse">
              <a:avLst/>
            </a:prstGeom>
            <a:grpFill/>
            <a:ln w="12700">
              <a:noFill/>
              <a:round/>
              <a:headEnd/>
              <a:tailEnd/>
            </a:ln>
          </p:spPr>
          <p:txBody>
            <a:bodyPr rtlCol="0" anchor="ctr"/>
            <a:lstStyle/>
            <a:p>
              <a:pPr algn="ctr"/>
              <a:endParaRPr lang="en-US" dirty="0"/>
            </a:p>
          </p:txBody>
        </p:sp>
        <p:sp>
          <p:nvSpPr>
            <p:cNvPr id="207" name="Ellipse 278"/>
            <p:cNvSpPr/>
            <p:nvPr/>
          </p:nvSpPr>
          <p:spPr bwMode="auto">
            <a:xfrm>
              <a:off x="2591423" y="658198"/>
              <a:ext cx="144000" cy="144000"/>
            </a:xfrm>
            <a:prstGeom prst="ellipse">
              <a:avLst/>
            </a:prstGeom>
            <a:grpFill/>
            <a:ln w="12700">
              <a:noFill/>
              <a:round/>
              <a:headEnd/>
              <a:tailEnd/>
            </a:ln>
          </p:spPr>
          <p:txBody>
            <a:bodyPr rtlCol="0" anchor="ctr"/>
            <a:lstStyle/>
            <a:p>
              <a:pPr algn="ctr"/>
              <a:endParaRPr lang="en-US" dirty="0"/>
            </a:p>
          </p:txBody>
        </p:sp>
        <p:sp>
          <p:nvSpPr>
            <p:cNvPr id="208" name="Ellipse 279"/>
            <p:cNvSpPr/>
            <p:nvPr/>
          </p:nvSpPr>
          <p:spPr bwMode="auto">
            <a:xfrm>
              <a:off x="2915793" y="658198"/>
              <a:ext cx="144000" cy="144000"/>
            </a:xfrm>
            <a:prstGeom prst="ellipse">
              <a:avLst/>
            </a:prstGeom>
            <a:grpFill/>
            <a:ln w="12700">
              <a:noFill/>
              <a:round/>
              <a:headEnd/>
              <a:tailEnd/>
            </a:ln>
          </p:spPr>
          <p:txBody>
            <a:bodyPr rtlCol="0" anchor="ctr"/>
            <a:lstStyle/>
            <a:p>
              <a:pPr algn="ctr"/>
              <a:endParaRPr lang="en-US" dirty="0"/>
            </a:p>
          </p:txBody>
        </p:sp>
        <p:sp>
          <p:nvSpPr>
            <p:cNvPr id="209" name="Ellipse 280"/>
            <p:cNvSpPr/>
            <p:nvPr/>
          </p:nvSpPr>
          <p:spPr bwMode="auto">
            <a:xfrm>
              <a:off x="1942683" y="658198"/>
              <a:ext cx="144000" cy="144000"/>
            </a:xfrm>
            <a:prstGeom prst="ellipse">
              <a:avLst/>
            </a:prstGeom>
            <a:grpFill/>
            <a:ln w="12700">
              <a:noFill/>
              <a:round/>
              <a:headEnd/>
              <a:tailEnd/>
            </a:ln>
          </p:spPr>
          <p:txBody>
            <a:bodyPr rtlCol="0" anchor="ctr"/>
            <a:lstStyle/>
            <a:p>
              <a:pPr algn="ctr"/>
              <a:endParaRPr lang="en-US" dirty="0"/>
            </a:p>
          </p:txBody>
        </p:sp>
        <p:sp>
          <p:nvSpPr>
            <p:cNvPr id="210" name="Ellipse 281"/>
            <p:cNvSpPr/>
            <p:nvPr/>
          </p:nvSpPr>
          <p:spPr bwMode="auto">
            <a:xfrm>
              <a:off x="2267053" y="658198"/>
              <a:ext cx="144000" cy="144000"/>
            </a:xfrm>
            <a:prstGeom prst="ellipse">
              <a:avLst/>
            </a:prstGeom>
            <a:grpFill/>
            <a:ln w="12700">
              <a:noFill/>
              <a:round/>
              <a:headEnd/>
              <a:tailEnd/>
            </a:ln>
          </p:spPr>
          <p:txBody>
            <a:bodyPr rtlCol="0" anchor="ctr"/>
            <a:lstStyle/>
            <a:p>
              <a:pPr algn="ctr"/>
              <a:endParaRPr lang="en-US" dirty="0"/>
            </a:p>
          </p:txBody>
        </p:sp>
        <p:sp>
          <p:nvSpPr>
            <p:cNvPr id="211" name="Ellipse 282"/>
            <p:cNvSpPr/>
            <p:nvPr/>
          </p:nvSpPr>
          <p:spPr bwMode="auto">
            <a:xfrm>
              <a:off x="3240163" y="658198"/>
              <a:ext cx="144000" cy="144000"/>
            </a:xfrm>
            <a:prstGeom prst="ellipse">
              <a:avLst/>
            </a:prstGeom>
            <a:grpFill/>
            <a:ln w="12700">
              <a:noFill/>
              <a:round/>
              <a:headEnd/>
              <a:tailEnd/>
            </a:ln>
          </p:spPr>
          <p:txBody>
            <a:bodyPr rtlCol="0" anchor="ctr"/>
            <a:lstStyle/>
            <a:p>
              <a:pPr algn="ctr"/>
              <a:endParaRPr lang="en-US" dirty="0"/>
            </a:p>
          </p:txBody>
        </p:sp>
        <p:sp>
          <p:nvSpPr>
            <p:cNvPr id="212" name="Ellipse 283"/>
            <p:cNvSpPr/>
            <p:nvPr/>
          </p:nvSpPr>
          <p:spPr bwMode="auto">
            <a:xfrm>
              <a:off x="3888903" y="658198"/>
              <a:ext cx="144000" cy="144000"/>
            </a:xfrm>
            <a:prstGeom prst="ellipse">
              <a:avLst/>
            </a:prstGeom>
            <a:grpFill/>
            <a:ln w="12700">
              <a:noFill/>
              <a:round/>
              <a:headEnd/>
              <a:tailEnd/>
            </a:ln>
          </p:spPr>
          <p:txBody>
            <a:bodyPr rtlCol="0" anchor="ctr"/>
            <a:lstStyle/>
            <a:p>
              <a:pPr algn="ctr"/>
              <a:endParaRPr lang="en-US" dirty="0"/>
            </a:p>
          </p:txBody>
        </p:sp>
        <p:sp>
          <p:nvSpPr>
            <p:cNvPr id="213" name="Ellipse 284"/>
            <p:cNvSpPr/>
            <p:nvPr/>
          </p:nvSpPr>
          <p:spPr bwMode="auto">
            <a:xfrm>
              <a:off x="4213279" y="658198"/>
              <a:ext cx="144000" cy="144000"/>
            </a:xfrm>
            <a:prstGeom prst="ellipse">
              <a:avLst/>
            </a:prstGeom>
            <a:grpFill/>
            <a:ln w="12700">
              <a:noFill/>
              <a:round/>
              <a:headEnd/>
              <a:tailEnd/>
            </a:ln>
          </p:spPr>
          <p:txBody>
            <a:bodyPr rtlCol="0" anchor="ctr"/>
            <a:lstStyle/>
            <a:p>
              <a:pPr algn="ctr"/>
              <a:endParaRPr lang="en-US" dirty="0"/>
            </a:p>
          </p:txBody>
        </p:sp>
        <p:sp>
          <p:nvSpPr>
            <p:cNvPr id="214" name="Ellipse 285"/>
            <p:cNvSpPr/>
            <p:nvPr/>
          </p:nvSpPr>
          <p:spPr bwMode="auto">
            <a:xfrm>
              <a:off x="15513" y="934423"/>
              <a:ext cx="108000" cy="108000"/>
            </a:xfrm>
            <a:prstGeom prst="ellipse">
              <a:avLst/>
            </a:prstGeom>
            <a:grpFill/>
            <a:ln w="12700">
              <a:noFill/>
              <a:round/>
              <a:headEnd/>
              <a:tailEnd/>
            </a:ln>
          </p:spPr>
          <p:txBody>
            <a:bodyPr rtlCol="0" anchor="ctr"/>
            <a:lstStyle/>
            <a:p>
              <a:pPr algn="ctr"/>
              <a:endParaRPr lang="en-US" dirty="0"/>
            </a:p>
          </p:txBody>
        </p:sp>
        <p:sp>
          <p:nvSpPr>
            <p:cNvPr id="215" name="Ellipse 286"/>
            <p:cNvSpPr/>
            <p:nvPr/>
          </p:nvSpPr>
          <p:spPr bwMode="auto">
            <a:xfrm>
              <a:off x="664253" y="934423"/>
              <a:ext cx="108000" cy="108000"/>
            </a:xfrm>
            <a:prstGeom prst="ellipse">
              <a:avLst/>
            </a:prstGeom>
            <a:grpFill/>
            <a:ln w="12700">
              <a:noFill/>
              <a:round/>
              <a:headEnd/>
              <a:tailEnd/>
            </a:ln>
          </p:spPr>
          <p:txBody>
            <a:bodyPr rtlCol="0" anchor="ctr"/>
            <a:lstStyle/>
            <a:p>
              <a:pPr algn="ctr"/>
              <a:endParaRPr lang="en-US" dirty="0"/>
            </a:p>
          </p:txBody>
        </p:sp>
        <p:sp>
          <p:nvSpPr>
            <p:cNvPr id="216" name="Ellipse 287"/>
            <p:cNvSpPr/>
            <p:nvPr/>
          </p:nvSpPr>
          <p:spPr bwMode="auto">
            <a:xfrm>
              <a:off x="988623" y="934423"/>
              <a:ext cx="108000" cy="108000"/>
            </a:xfrm>
            <a:prstGeom prst="ellipse">
              <a:avLst/>
            </a:prstGeom>
            <a:grpFill/>
            <a:ln w="12700">
              <a:noFill/>
              <a:round/>
              <a:headEnd/>
              <a:tailEnd/>
            </a:ln>
          </p:spPr>
          <p:txBody>
            <a:bodyPr rtlCol="0" anchor="ctr"/>
            <a:lstStyle/>
            <a:p>
              <a:pPr algn="ctr"/>
              <a:endParaRPr lang="en-US" dirty="0"/>
            </a:p>
          </p:txBody>
        </p:sp>
        <p:sp>
          <p:nvSpPr>
            <p:cNvPr id="217" name="Ellipse 288"/>
            <p:cNvSpPr/>
            <p:nvPr/>
          </p:nvSpPr>
          <p:spPr bwMode="auto">
            <a:xfrm>
              <a:off x="1312993" y="934423"/>
              <a:ext cx="108000" cy="108000"/>
            </a:xfrm>
            <a:prstGeom prst="ellipse">
              <a:avLst/>
            </a:prstGeom>
            <a:grpFill/>
            <a:ln w="12700">
              <a:noFill/>
              <a:round/>
              <a:headEnd/>
              <a:tailEnd/>
            </a:ln>
          </p:spPr>
          <p:txBody>
            <a:bodyPr rtlCol="0" anchor="ctr"/>
            <a:lstStyle/>
            <a:p>
              <a:pPr algn="ctr"/>
              <a:endParaRPr lang="en-US" dirty="0"/>
            </a:p>
          </p:txBody>
        </p:sp>
        <p:sp>
          <p:nvSpPr>
            <p:cNvPr id="218" name="Ellipse 289"/>
            <p:cNvSpPr/>
            <p:nvPr/>
          </p:nvSpPr>
          <p:spPr bwMode="auto">
            <a:xfrm>
              <a:off x="1637363" y="934423"/>
              <a:ext cx="108000" cy="108000"/>
            </a:xfrm>
            <a:prstGeom prst="ellipse">
              <a:avLst/>
            </a:prstGeom>
            <a:grpFill/>
            <a:ln w="12700">
              <a:noFill/>
              <a:round/>
              <a:headEnd/>
              <a:tailEnd/>
            </a:ln>
          </p:spPr>
          <p:txBody>
            <a:bodyPr rtlCol="0" anchor="ctr"/>
            <a:lstStyle/>
            <a:p>
              <a:pPr algn="ctr"/>
              <a:endParaRPr lang="en-US" dirty="0"/>
            </a:p>
          </p:txBody>
        </p:sp>
        <p:sp>
          <p:nvSpPr>
            <p:cNvPr id="219" name="Ellipse 290"/>
            <p:cNvSpPr/>
            <p:nvPr/>
          </p:nvSpPr>
          <p:spPr bwMode="auto">
            <a:xfrm>
              <a:off x="2610473" y="934423"/>
              <a:ext cx="108000" cy="108000"/>
            </a:xfrm>
            <a:prstGeom prst="ellipse">
              <a:avLst/>
            </a:prstGeom>
            <a:grpFill/>
            <a:ln w="12700">
              <a:noFill/>
              <a:round/>
              <a:headEnd/>
              <a:tailEnd/>
            </a:ln>
          </p:spPr>
          <p:txBody>
            <a:bodyPr rtlCol="0" anchor="ctr"/>
            <a:lstStyle/>
            <a:p>
              <a:pPr algn="ctr"/>
              <a:endParaRPr lang="en-US" dirty="0"/>
            </a:p>
          </p:txBody>
        </p:sp>
        <p:sp>
          <p:nvSpPr>
            <p:cNvPr id="220" name="Ellipse 291"/>
            <p:cNvSpPr/>
            <p:nvPr/>
          </p:nvSpPr>
          <p:spPr bwMode="auto">
            <a:xfrm>
              <a:off x="2934843" y="934423"/>
              <a:ext cx="108000" cy="108000"/>
            </a:xfrm>
            <a:prstGeom prst="ellipse">
              <a:avLst/>
            </a:prstGeom>
            <a:grpFill/>
            <a:ln w="12700">
              <a:noFill/>
              <a:round/>
              <a:headEnd/>
              <a:tailEnd/>
            </a:ln>
          </p:spPr>
          <p:txBody>
            <a:bodyPr rtlCol="0" anchor="ctr"/>
            <a:lstStyle/>
            <a:p>
              <a:pPr algn="ctr"/>
              <a:endParaRPr lang="en-US" dirty="0"/>
            </a:p>
          </p:txBody>
        </p:sp>
        <p:sp>
          <p:nvSpPr>
            <p:cNvPr id="221" name="Ellipse 292"/>
            <p:cNvSpPr/>
            <p:nvPr/>
          </p:nvSpPr>
          <p:spPr bwMode="auto">
            <a:xfrm>
              <a:off x="1961733" y="934423"/>
              <a:ext cx="108000" cy="108000"/>
            </a:xfrm>
            <a:prstGeom prst="ellipse">
              <a:avLst/>
            </a:prstGeom>
            <a:grpFill/>
            <a:ln w="12700">
              <a:noFill/>
              <a:round/>
              <a:headEnd/>
              <a:tailEnd/>
            </a:ln>
          </p:spPr>
          <p:txBody>
            <a:bodyPr rtlCol="0" anchor="ctr"/>
            <a:lstStyle/>
            <a:p>
              <a:pPr algn="ctr"/>
              <a:endParaRPr lang="en-US" dirty="0"/>
            </a:p>
          </p:txBody>
        </p:sp>
        <p:sp>
          <p:nvSpPr>
            <p:cNvPr id="222" name="Ellipse 293"/>
            <p:cNvSpPr/>
            <p:nvPr/>
          </p:nvSpPr>
          <p:spPr bwMode="auto">
            <a:xfrm>
              <a:off x="2286103" y="934423"/>
              <a:ext cx="108000" cy="108000"/>
            </a:xfrm>
            <a:prstGeom prst="ellipse">
              <a:avLst/>
            </a:prstGeom>
            <a:grpFill/>
            <a:ln w="12700">
              <a:noFill/>
              <a:round/>
              <a:headEnd/>
              <a:tailEnd/>
            </a:ln>
          </p:spPr>
          <p:txBody>
            <a:bodyPr rtlCol="0" anchor="ctr"/>
            <a:lstStyle/>
            <a:p>
              <a:pPr algn="ctr"/>
              <a:endParaRPr lang="en-US" dirty="0"/>
            </a:p>
          </p:txBody>
        </p:sp>
        <p:sp>
          <p:nvSpPr>
            <p:cNvPr id="223" name="Ellipse 294"/>
            <p:cNvSpPr/>
            <p:nvPr/>
          </p:nvSpPr>
          <p:spPr bwMode="auto">
            <a:xfrm>
              <a:off x="3259213" y="934423"/>
              <a:ext cx="108000" cy="108000"/>
            </a:xfrm>
            <a:prstGeom prst="ellipse">
              <a:avLst/>
            </a:prstGeom>
            <a:grpFill/>
            <a:ln w="12700">
              <a:noFill/>
              <a:round/>
              <a:headEnd/>
              <a:tailEnd/>
            </a:ln>
          </p:spPr>
          <p:txBody>
            <a:bodyPr rtlCol="0" anchor="ctr"/>
            <a:lstStyle/>
            <a:p>
              <a:pPr algn="ctr"/>
              <a:endParaRPr lang="en-US" dirty="0"/>
            </a:p>
          </p:txBody>
        </p:sp>
        <p:sp>
          <p:nvSpPr>
            <p:cNvPr id="224" name="Ellipse 295"/>
            <p:cNvSpPr/>
            <p:nvPr/>
          </p:nvSpPr>
          <p:spPr bwMode="auto">
            <a:xfrm>
              <a:off x="3907953" y="934423"/>
              <a:ext cx="108000" cy="108000"/>
            </a:xfrm>
            <a:prstGeom prst="ellipse">
              <a:avLst/>
            </a:prstGeom>
            <a:grpFill/>
            <a:ln w="12700">
              <a:noFill/>
              <a:round/>
              <a:headEnd/>
              <a:tailEnd/>
            </a:ln>
          </p:spPr>
          <p:txBody>
            <a:bodyPr rtlCol="0" anchor="ctr"/>
            <a:lstStyle/>
            <a:p>
              <a:pPr algn="ctr"/>
              <a:endParaRPr lang="en-US" dirty="0"/>
            </a:p>
          </p:txBody>
        </p:sp>
        <p:sp>
          <p:nvSpPr>
            <p:cNvPr id="225" name="Ellipse 296"/>
            <p:cNvSpPr/>
            <p:nvPr/>
          </p:nvSpPr>
          <p:spPr bwMode="auto">
            <a:xfrm>
              <a:off x="4232329" y="934423"/>
              <a:ext cx="108000" cy="108000"/>
            </a:xfrm>
            <a:prstGeom prst="ellipse">
              <a:avLst/>
            </a:prstGeom>
            <a:grpFill/>
            <a:ln w="12700">
              <a:noFill/>
              <a:round/>
              <a:headEnd/>
              <a:tailEnd/>
            </a:ln>
          </p:spPr>
          <p:txBody>
            <a:bodyPr rtlCol="0" anchor="ctr"/>
            <a:lstStyle/>
            <a:p>
              <a:pPr algn="ctr"/>
              <a:endParaRPr lang="en-US" dirty="0"/>
            </a:p>
          </p:txBody>
        </p:sp>
        <p:sp>
          <p:nvSpPr>
            <p:cNvPr id="226" name="Ellipse 297"/>
            <p:cNvSpPr/>
            <p:nvPr/>
          </p:nvSpPr>
          <p:spPr bwMode="auto">
            <a:xfrm>
              <a:off x="15513" y="1166198"/>
              <a:ext cx="108000" cy="108000"/>
            </a:xfrm>
            <a:prstGeom prst="ellipse">
              <a:avLst/>
            </a:prstGeom>
            <a:grpFill/>
            <a:ln w="12700">
              <a:noFill/>
              <a:round/>
              <a:headEnd/>
              <a:tailEnd/>
            </a:ln>
          </p:spPr>
          <p:txBody>
            <a:bodyPr rtlCol="0" anchor="ctr"/>
            <a:lstStyle/>
            <a:p>
              <a:pPr algn="ctr"/>
              <a:endParaRPr lang="en-US" dirty="0"/>
            </a:p>
          </p:txBody>
        </p:sp>
        <p:sp>
          <p:nvSpPr>
            <p:cNvPr id="227" name="Ellipse 298"/>
            <p:cNvSpPr/>
            <p:nvPr/>
          </p:nvSpPr>
          <p:spPr bwMode="auto">
            <a:xfrm>
              <a:off x="664253" y="1166198"/>
              <a:ext cx="108000" cy="108000"/>
            </a:xfrm>
            <a:prstGeom prst="ellipse">
              <a:avLst/>
            </a:prstGeom>
            <a:grpFill/>
            <a:ln w="12700">
              <a:noFill/>
              <a:round/>
              <a:headEnd/>
              <a:tailEnd/>
            </a:ln>
          </p:spPr>
          <p:txBody>
            <a:bodyPr rtlCol="0" anchor="ctr"/>
            <a:lstStyle/>
            <a:p>
              <a:pPr algn="ctr"/>
              <a:endParaRPr lang="en-US" dirty="0"/>
            </a:p>
          </p:txBody>
        </p:sp>
        <p:sp>
          <p:nvSpPr>
            <p:cNvPr id="228" name="Ellipse 299"/>
            <p:cNvSpPr/>
            <p:nvPr/>
          </p:nvSpPr>
          <p:spPr bwMode="auto">
            <a:xfrm>
              <a:off x="1312993" y="1166198"/>
              <a:ext cx="108000" cy="108000"/>
            </a:xfrm>
            <a:prstGeom prst="ellipse">
              <a:avLst/>
            </a:prstGeom>
            <a:grpFill/>
            <a:ln w="12700">
              <a:noFill/>
              <a:round/>
              <a:headEnd/>
              <a:tailEnd/>
            </a:ln>
          </p:spPr>
          <p:txBody>
            <a:bodyPr rtlCol="0" anchor="ctr"/>
            <a:lstStyle/>
            <a:p>
              <a:pPr algn="ctr"/>
              <a:endParaRPr lang="en-US" dirty="0"/>
            </a:p>
          </p:txBody>
        </p:sp>
        <p:sp>
          <p:nvSpPr>
            <p:cNvPr id="229" name="Ellipse 300"/>
            <p:cNvSpPr/>
            <p:nvPr/>
          </p:nvSpPr>
          <p:spPr bwMode="auto">
            <a:xfrm>
              <a:off x="1637363" y="1166198"/>
              <a:ext cx="108000" cy="108000"/>
            </a:xfrm>
            <a:prstGeom prst="ellipse">
              <a:avLst/>
            </a:prstGeom>
            <a:grpFill/>
            <a:ln w="12700">
              <a:noFill/>
              <a:round/>
              <a:headEnd/>
              <a:tailEnd/>
            </a:ln>
          </p:spPr>
          <p:txBody>
            <a:bodyPr rtlCol="0" anchor="ctr"/>
            <a:lstStyle/>
            <a:p>
              <a:pPr algn="ctr"/>
              <a:endParaRPr lang="en-US" dirty="0"/>
            </a:p>
          </p:txBody>
        </p:sp>
        <p:sp>
          <p:nvSpPr>
            <p:cNvPr id="230" name="Ellipse 301"/>
            <p:cNvSpPr/>
            <p:nvPr/>
          </p:nvSpPr>
          <p:spPr bwMode="auto">
            <a:xfrm>
              <a:off x="2610473" y="1166198"/>
              <a:ext cx="108000" cy="108000"/>
            </a:xfrm>
            <a:prstGeom prst="ellipse">
              <a:avLst/>
            </a:prstGeom>
            <a:grpFill/>
            <a:ln w="12700">
              <a:noFill/>
              <a:round/>
              <a:headEnd/>
              <a:tailEnd/>
            </a:ln>
          </p:spPr>
          <p:txBody>
            <a:bodyPr rtlCol="0" anchor="ctr"/>
            <a:lstStyle/>
            <a:p>
              <a:pPr algn="ctr"/>
              <a:endParaRPr lang="en-US" dirty="0"/>
            </a:p>
          </p:txBody>
        </p:sp>
        <p:sp>
          <p:nvSpPr>
            <p:cNvPr id="231" name="Ellipse 302"/>
            <p:cNvSpPr/>
            <p:nvPr/>
          </p:nvSpPr>
          <p:spPr bwMode="auto">
            <a:xfrm>
              <a:off x="2934843" y="1166198"/>
              <a:ext cx="108000" cy="108000"/>
            </a:xfrm>
            <a:prstGeom prst="ellipse">
              <a:avLst/>
            </a:prstGeom>
            <a:grpFill/>
            <a:ln w="12700">
              <a:noFill/>
              <a:round/>
              <a:headEnd/>
              <a:tailEnd/>
            </a:ln>
          </p:spPr>
          <p:txBody>
            <a:bodyPr rtlCol="0" anchor="ctr"/>
            <a:lstStyle/>
            <a:p>
              <a:pPr algn="ctr"/>
              <a:endParaRPr lang="en-US" dirty="0"/>
            </a:p>
          </p:txBody>
        </p:sp>
        <p:sp>
          <p:nvSpPr>
            <p:cNvPr id="232" name="Ellipse 303"/>
            <p:cNvSpPr/>
            <p:nvPr/>
          </p:nvSpPr>
          <p:spPr bwMode="auto">
            <a:xfrm>
              <a:off x="1961733" y="1166198"/>
              <a:ext cx="108000" cy="108000"/>
            </a:xfrm>
            <a:prstGeom prst="ellipse">
              <a:avLst/>
            </a:prstGeom>
            <a:grpFill/>
            <a:ln w="12700">
              <a:noFill/>
              <a:round/>
              <a:headEnd/>
              <a:tailEnd/>
            </a:ln>
          </p:spPr>
          <p:txBody>
            <a:bodyPr rtlCol="0" anchor="ctr"/>
            <a:lstStyle/>
            <a:p>
              <a:pPr algn="ctr"/>
              <a:endParaRPr lang="en-US" dirty="0"/>
            </a:p>
          </p:txBody>
        </p:sp>
        <p:sp>
          <p:nvSpPr>
            <p:cNvPr id="233" name="Ellipse 305"/>
            <p:cNvSpPr/>
            <p:nvPr/>
          </p:nvSpPr>
          <p:spPr bwMode="auto">
            <a:xfrm>
              <a:off x="3259213" y="1166198"/>
              <a:ext cx="108000" cy="108000"/>
            </a:xfrm>
            <a:prstGeom prst="ellipse">
              <a:avLst/>
            </a:prstGeom>
            <a:grpFill/>
            <a:ln w="12700">
              <a:noFill/>
              <a:round/>
              <a:headEnd/>
              <a:tailEnd/>
            </a:ln>
          </p:spPr>
          <p:txBody>
            <a:bodyPr rtlCol="0" anchor="ctr"/>
            <a:lstStyle/>
            <a:p>
              <a:pPr algn="ctr"/>
              <a:endParaRPr lang="en-US" dirty="0"/>
            </a:p>
          </p:txBody>
        </p:sp>
        <p:sp>
          <p:nvSpPr>
            <p:cNvPr id="234" name="Ellipse 306"/>
            <p:cNvSpPr/>
            <p:nvPr/>
          </p:nvSpPr>
          <p:spPr bwMode="auto">
            <a:xfrm>
              <a:off x="3907953" y="1166198"/>
              <a:ext cx="108000" cy="108000"/>
            </a:xfrm>
            <a:prstGeom prst="ellipse">
              <a:avLst/>
            </a:prstGeom>
            <a:grpFill/>
            <a:ln w="12700">
              <a:noFill/>
              <a:round/>
              <a:headEnd/>
              <a:tailEnd/>
            </a:ln>
          </p:spPr>
          <p:txBody>
            <a:bodyPr rtlCol="0" anchor="ctr"/>
            <a:lstStyle/>
            <a:p>
              <a:pPr algn="ctr"/>
              <a:endParaRPr lang="en-US" dirty="0"/>
            </a:p>
          </p:txBody>
        </p:sp>
        <p:sp>
          <p:nvSpPr>
            <p:cNvPr id="235" name="Ellipse 307"/>
            <p:cNvSpPr/>
            <p:nvPr/>
          </p:nvSpPr>
          <p:spPr bwMode="auto">
            <a:xfrm>
              <a:off x="4232329" y="1166198"/>
              <a:ext cx="108000" cy="108000"/>
            </a:xfrm>
            <a:prstGeom prst="ellipse">
              <a:avLst/>
            </a:prstGeom>
            <a:grpFill/>
            <a:ln w="12700">
              <a:noFill/>
              <a:round/>
              <a:headEnd/>
              <a:tailEnd/>
            </a:ln>
          </p:spPr>
          <p:txBody>
            <a:bodyPr rtlCol="0" anchor="ctr"/>
            <a:lstStyle/>
            <a:p>
              <a:pPr algn="ctr"/>
              <a:endParaRPr lang="en-US" dirty="0"/>
            </a:p>
          </p:txBody>
        </p:sp>
        <p:sp>
          <p:nvSpPr>
            <p:cNvPr id="236" name="Ellipse 308"/>
            <p:cNvSpPr/>
            <p:nvPr/>
          </p:nvSpPr>
          <p:spPr bwMode="auto">
            <a:xfrm>
              <a:off x="34563" y="1432898"/>
              <a:ext cx="72000" cy="72000"/>
            </a:xfrm>
            <a:prstGeom prst="ellipse">
              <a:avLst/>
            </a:prstGeom>
            <a:grpFill/>
            <a:ln w="12700">
              <a:noFill/>
              <a:round/>
              <a:headEnd/>
              <a:tailEnd/>
            </a:ln>
          </p:spPr>
          <p:txBody>
            <a:bodyPr rtlCol="0" anchor="ctr"/>
            <a:lstStyle/>
            <a:p>
              <a:pPr algn="ctr"/>
              <a:endParaRPr lang="en-US" dirty="0"/>
            </a:p>
          </p:txBody>
        </p:sp>
        <p:sp>
          <p:nvSpPr>
            <p:cNvPr id="237" name="Ellipse 309"/>
            <p:cNvSpPr/>
            <p:nvPr/>
          </p:nvSpPr>
          <p:spPr bwMode="auto">
            <a:xfrm>
              <a:off x="683303" y="1432898"/>
              <a:ext cx="72000" cy="72000"/>
            </a:xfrm>
            <a:prstGeom prst="ellipse">
              <a:avLst/>
            </a:prstGeom>
            <a:grpFill/>
            <a:ln w="12700">
              <a:noFill/>
              <a:round/>
              <a:headEnd/>
              <a:tailEnd/>
            </a:ln>
          </p:spPr>
          <p:txBody>
            <a:bodyPr rtlCol="0" anchor="ctr"/>
            <a:lstStyle/>
            <a:p>
              <a:pPr algn="ctr"/>
              <a:endParaRPr lang="en-US" dirty="0"/>
            </a:p>
          </p:txBody>
        </p:sp>
        <p:sp>
          <p:nvSpPr>
            <p:cNvPr id="238" name="Ellipse 310"/>
            <p:cNvSpPr/>
            <p:nvPr/>
          </p:nvSpPr>
          <p:spPr bwMode="auto">
            <a:xfrm>
              <a:off x="1332043" y="1432898"/>
              <a:ext cx="72000" cy="72000"/>
            </a:xfrm>
            <a:prstGeom prst="ellipse">
              <a:avLst/>
            </a:prstGeom>
            <a:grpFill/>
            <a:ln w="12700">
              <a:noFill/>
              <a:round/>
              <a:headEnd/>
              <a:tailEnd/>
            </a:ln>
          </p:spPr>
          <p:txBody>
            <a:bodyPr rtlCol="0" anchor="ctr"/>
            <a:lstStyle/>
            <a:p>
              <a:pPr algn="ctr"/>
              <a:endParaRPr lang="en-US" dirty="0"/>
            </a:p>
          </p:txBody>
        </p:sp>
        <p:sp>
          <p:nvSpPr>
            <p:cNvPr id="239" name="Ellipse 311"/>
            <p:cNvSpPr/>
            <p:nvPr/>
          </p:nvSpPr>
          <p:spPr bwMode="auto">
            <a:xfrm>
              <a:off x="1656413" y="1432898"/>
              <a:ext cx="72000" cy="72000"/>
            </a:xfrm>
            <a:prstGeom prst="ellipse">
              <a:avLst/>
            </a:prstGeom>
            <a:grpFill/>
            <a:ln w="12700">
              <a:noFill/>
              <a:round/>
              <a:headEnd/>
              <a:tailEnd/>
            </a:ln>
          </p:spPr>
          <p:txBody>
            <a:bodyPr rtlCol="0" anchor="ctr"/>
            <a:lstStyle/>
            <a:p>
              <a:pPr algn="ctr"/>
              <a:endParaRPr lang="en-US" dirty="0"/>
            </a:p>
          </p:txBody>
        </p:sp>
        <p:sp>
          <p:nvSpPr>
            <p:cNvPr id="240" name="Ellipse 312"/>
            <p:cNvSpPr/>
            <p:nvPr/>
          </p:nvSpPr>
          <p:spPr bwMode="auto">
            <a:xfrm>
              <a:off x="2629523" y="1432898"/>
              <a:ext cx="72000" cy="72000"/>
            </a:xfrm>
            <a:prstGeom prst="ellipse">
              <a:avLst/>
            </a:prstGeom>
            <a:grpFill/>
            <a:ln w="12700">
              <a:noFill/>
              <a:round/>
              <a:headEnd/>
              <a:tailEnd/>
            </a:ln>
          </p:spPr>
          <p:txBody>
            <a:bodyPr rtlCol="0" anchor="ctr"/>
            <a:lstStyle/>
            <a:p>
              <a:pPr algn="ctr"/>
              <a:endParaRPr lang="en-US" dirty="0"/>
            </a:p>
          </p:txBody>
        </p:sp>
        <p:sp>
          <p:nvSpPr>
            <p:cNvPr id="241" name="Ellipse 313"/>
            <p:cNvSpPr/>
            <p:nvPr/>
          </p:nvSpPr>
          <p:spPr bwMode="auto">
            <a:xfrm>
              <a:off x="2953893" y="1432898"/>
              <a:ext cx="72000" cy="72000"/>
            </a:xfrm>
            <a:prstGeom prst="ellipse">
              <a:avLst/>
            </a:prstGeom>
            <a:grpFill/>
            <a:ln w="12700">
              <a:noFill/>
              <a:round/>
              <a:headEnd/>
              <a:tailEnd/>
            </a:ln>
          </p:spPr>
          <p:txBody>
            <a:bodyPr rtlCol="0" anchor="ctr"/>
            <a:lstStyle/>
            <a:p>
              <a:pPr algn="ctr"/>
              <a:endParaRPr lang="en-US" dirty="0"/>
            </a:p>
          </p:txBody>
        </p:sp>
        <p:sp>
          <p:nvSpPr>
            <p:cNvPr id="242" name="Ellipse 314"/>
            <p:cNvSpPr/>
            <p:nvPr/>
          </p:nvSpPr>
          <p:spPr bwMode="auto">
            <a:xfrm>
              <a:off x="1980783" y="1432898"/>
              <a:ext cx="72000" cy="72000"/>
            </a:xfrm>
            <a:prstGeom prst="ellipse">
              <a:avLst/>
            </a:prstGeom>
            <a:grpFill/>
            <a:ln w="12700">
              <a:noFill/>
              <a:round/>
              <a:headEnd/>
              <a:tailEnd/>
            </a:ln>
          </p:spPr>
          <p:txBody>
            <a:bodyPr rtlCol="0" anchor="ctr"/>
            <a:lstStyle/>
            <a:p>
              <a:pPr algn="ctr"/>
              <a:endParaRPr lang="en-US" dirty="0"/>
            </a:p>
          </p:txBody>
        </p:sp>
        <p:sp>
          <p:nvSpPr>
            <p:cNvPr id="243" name="Ellipse 315"/>
            <p:cNvSpPr/>
            <p:nvPr/>
          </p:nvSpPr>
          <p:spPr bwMode="auto">
            <a:xfrm>
              <a:off x="3278263" y="1432898"/>
              <a:ext cx="72000" cy="72000"/>
            </a:xfrm>
            <a:prstGeom prst="ellipse">
              <a:avLst/>
            </a:prstGeom>
            <a:grpFill/>
            <a:ln w="12700">
              <a:noFill/>
              <a:round/>
              <a:headEnd/>
              <a:tailEnd/>
            </a:ln>
          </p:spPr>
          <p:txBody>
            <a:bodyPr rtlCol="0" anchor="ctr"/>
            <a:lstStyle/>
            <a:p>
              <a:pPr algn="ctr"/>
              <a:endParaRPr lang="en-US" dirty="0"/>
            </a:p>
          </p:txBody>
        </p:sp>
        <p:sp>
          <p:nvSpPr>
            <p:cNvPr id="244" name="Ellipse 316"/>
            <p:cNvSpPr/>
            <p:nvPr/>
          </p:nvSpPr>
          <p:spPr bwMode="auto">
            <a:xfrm>
              <a:off x="3927003" y="1432898"/>
              <a:ext cx="72000" cy="72000"/>
            </a:xfrm>
            <a:prstGeom prst="ellipse">
              <a:avLst/>
            </a:prstGeom>
            <a:grpFill/>
            <a:ln w="12700">
              <a:noFill/>
              <a:round/>
              <a:headEnd/>
              <a:tailEnd/>
            </a:ln>
          </p:spPr>
          <p:txBody>
            <a:bodyPr rtlCol="0" anchor="ctr"/>
            <a:lstStyle/>
            <a:p>
              <a:pPr algn="ctr"/>
              <a:endParaRPr lang="en-US" dirty="0"/>
            </a:p>
          </p:txBody>
        </p:sp>
        <p:sp>
          <p:nvSpPr>
            <p:cNvPr id="245" name="Ellipse 317"/>
            <p:cNvSpPr/>
            <p:nvPr/>
          </p:nvSpPr>
          <p:spPr bwMode="auto">
            <a:xfrm>
              <a:off x="4251379" y="1432898"/>
              <a:ext cx="72000" cy="72000"/>
            </a:xfrm>
            <a:prstGeom prst="ellipse">
              <a:avLst/>
            </a:prstGeom>
            <a:grpFill/>
            <a:ln w="12700">
              <a:noFill/>
              <a:round/>
              <a:headEnd/>
              <a:tailEnd/>
            </a:ln>
          </p:spPr>
          <p:txBody>
            <a:bodyPr rtlCol="0" anchor="ctr"/>
            <a:lstStyle/>
            <a:p>
              <a:pPr algn="ctr"/>
              <a:endParaRPr lang="en-US" dirty="0"/>
            </a:p>
          </p:txBody>
        </p:sp>
        <p:sp>
          <p:nvSpPr>
            <p:cNvPr id="246" name="Ellipse 318"/>
            <p:cNvSpPr/>
            <p:nvPr/>
          </p:nvSpPr>
          <p:spPr bwMode="auto">
            <a:xfrm>
              <a:off x="34563" y="1763098"/>
              <a:ext cx="72000" cy="72000"/>
            </a:xfrm>
            <a:prstGeom prst="ellipse">
              <a:avLst/>
            </a:prstGeom>
            <a:grpFill/>
            <a:ln w="12700">
              <a:noFill/>
              <a:round/>
              <a:headEnd/>
              <a:tailEnd/>
            </a:ln>
          </p:spPr>
          <p:txBody>
            <a:bodyPr rtlCol="0" anchor="ctr"/>
            <a:lstStyle/>
            <a:p>
              <a:pPr algn="ctr"/>
              <a:endParaRPr lang="en-US" dirty="0"/>
            </a:p>
          </p:txBody>
        </p:sp>
        <p:sp>
          <p:nvSpPr>
            <p:cNvPr id="247" name="Ellipse 319"/>
            <p:cNvSpPr/>
            <p:nvPr/>
          </p:nvSpPr>
          <p:spPr bwMode="auto">
            <a:xfrm>
              <a:off x="683303" y="1763098"/>
              <a:ext cx="72000" cy="72000"/>
            </a:xfrm>
            <a:prstGeom prst="ellipse">
              <a:avLst/>
            </a:prstGeom>
            <a:grpFill/>
            <a:ln w="12700">
              <a:noFill/>
              <a:round/>
              <a:headEnd/>
              <a:tailEnd/>
            </a:ln>
          </p:spPr>
          <p:txBody>
            <a:bodyPr rtlCol="0" anchor="ctr"/>
            <a:lstStyle/>
            <a:p>
              <a:pPr algn="ctr"/>
              <a:endParaRPr lang="en-US" dirty="0"/>
            </a:p>
          </p:txBody>
        </p:sp>
        <p:sp>
          <p:nvSpPr>
            <p:cNvPr id="248" name="Ellipse 320"/>
            <p:cNvSpPr/>
            <p:nvPr/>
          </p:nvSpPr>
          <p:spPr bwMode="auto">
            <a:xfrm>
              <a:off x="1332043" y="1763098"/>
              <a:ext cx="72000" cy="72000"/>
            </a:xfrm>
            <a:prstGeom prst="ellipse">
              <a:avLst/>
            </a:prstGeom>
            <a:grpFill/>
            <a:ln w="12700">
              <a:noFill/>
              <a:round/>
              <a:headEnd/>
              <a:tailEnd/>
            </a:ln>
          </p:spPr>
          <p:txBody>
            <a:bodyPr rtlCol="0" anchor="ctr"/>
            <a:lstStyle/>
            <a:p>
              <a:pPr algn="ctr"/>
              <a:endParaRPr lang="en-US" dirty="0"/>
            </a:p>
          </p:txBody>
        </p:sp>
        <p:sp>
          <p:nvSpPr>
            <p:cNvPr id="249" name="Ellipse 321"/>
            <p:cNvSpPr/>
            <p:nvPr/>
          </p:nvSpPr>
          <p:spPr bwMode="auto">
            <a:xfrm>
              <a:off x="2629523" y="1763098"/>
              <a:ext cx="72000" cy="72000"/>
            </a:xfrm>
            <a:prstGeom prst="ellipse">
              <a:avLst/>
            </a:prstGeom>
            <a:grpFill/>
            <a:ln w="12700">
              <a:noFill/>
              <a:round/>
              <a:headEnd/>
              <a:tailEnd/>
            </a:ln>
          </p:spPr>
          <p:txBody>
            <a:bodyPr rtlCol="0" anchor="ctr"/>
            <a:lstStyle/>
            <a:p>
              <a:pPr algn="ctr"/>
              <a:endParaRPr lang="en-US" dirty="0"/>
            </a:p>
          </p:txBody>
        </p:sp>
        <p:sp>
          <p:nvSpPr>
            <p:cNvPr id="250" name="Ellipse 322"/>
            <p:cNvSpPr/>
            <p:nvPr/>
          </p:nvSpPr>
          <p:spPr bwMode="auto">
            <a:xfrm>
              <a:off x="1980783" y="1763098"/>
              <a:ext cx="72000" cy="72000"/>
            </a:xfrm>
            <a:prstGeom prst="ellipse">
              <a:avLst/>
            </a:prstGeom>
            <a:grpFill/>
            <a:ln w="12700">
              <a:noFill/>
              <a:round/>
              <a:headEnd/>
              <a:tailEnd/>
            </a:ln>
          </p:spPr>
          <p:txBody>
            <a:bodyPr rtlCol="0" anchor="ctr"/>
            <a:lstStyle/>
            <a:p>
              <a:pPr algn="ctr"/>
              <a:endParaRPr lang="en-US" dirty="0"/>
            </a:p>
          </p:txBody>
        </p:sp>
        <p:sp>
          <p:nvSpPr>
            <p:cNvPr id="251" name="Ellipse 323"/>
            <p:cNvSpPr/>
            <p:nvPr/>
          </p:nvSpPr>
          <p:spPr bwMode="auto">
            <a:xfrm>
              <a:off x="3278263" y="1763098"/>
              <a:ext cx="72000" cy="72000"/>
            </a:xfrm>
            <a:prstGeom prst="ellipse">
              <a:avLst/>
            </a:prstGeom>
            <a:grpFill/>
            <a:ln w="12700">
              <a:noFill/>
              <a:round/>
              <a:headEnd/>
              <a:tailEnd/>
            </a:ln>
          </p:spPr>
          <p:txBody>
            <a:bodyPr rtlCol="0" anchor="ctr"/>
            <a:lstStyle/>
            <a:p>
              <a:pPr algn="ctr"/>
              <a:endParaRPr lang="en-US" dirty="0"/>
            </a:p>
          </p:txBody>
        </p:sp>
        <p:sp>
          <p:nvSpPr>
            <p:cNvPr id="252" name="Ellipse 324"/>
            <p:cNvSpPr/>
            <p:nvPr/>
          </p:nvSpPr>
          <p:spPr bwMode="auto">
            <a:xfrm>
              <a:off x="3927003" y="1763098"/>
              <a:ext cx="72000" cy="72000"/>
            </a:xfrm>
            <a:prstGeom prst="ellipse">
              <a:avLst/>
            </a:prstGeom>
            <a:grpFill/>
            <a:ln w="12700">
              <a:noFill/>
              <a:round/>
              <a:headEnd/>
              <a:tailEnd/>
            </a:ln>
          </p:spPr>
          <p:txBody>
            <a:bodyPr rtlCol="0" anchor="ctr"/>
            <a:lstStyle/>
            <a:p>
              <a:pPr algn="ctr"/>
              <a:endParaRPr lang="en-US" dirty="0"/>
            </a:p>
          </p:txBody>
        </p:sp>
        <p:sp>
          <p:nvSpPr>
            <p:cNvPr id="253" name="Ellipse 325"/>
            <p:cNvSpPr/>
            <p:nvPr/>
          </p:nvSpPr>
          <p:spPr bwMode="auto">
            <a:xfrm>
              <a:off x="269918" y="429600"/>
              <a:ext cx="144000" cy="144000"/>
            </a:xfrm>
            <a:prstGeom prst="ellipse">
              <a:avLst/>
            </a:prstGeom>
            <a:grpFill/>
            <a:ln w="12700">
              <a:noFill/>
              <a:round/>
              <a:headEnd/>
              <a:tailEnd/>
            </a:ln>
          </p:spPr>
          <p:txBody>
            <a:bodyPr rtlCol="0" anchor="ctr"/>
            <a:lstStyle/>
            <a:p>
              <a:pPr algn="ctr"/>
              <a:endParaRPr lang="en-US" dirty="0"/>
            </a:p>
          </p:txBody>
        </p:sp>
        <p:sp>
          <p:nvSpPr>
            <p:cNvPr id="254" name="Ellipse 326"/>
            <p:cNvSpPr/>
            <p:nvPr/>
          </p:nvSpPr>
          <p:spPr bwMode="auto">
            <a:xfrm>
              <a:off x="269918" y="639150"/>
              <a:ext cx="144000" cy="144000"/>
            </a:xfrm>
            <a:prstGeom prst="ellipse">
              <a:avLst/>
            </a:prstGeom>
            <a:grpFill/>
            <a:ln w="12700">
              <a:noFill/>
              <a:round/>
              <a:headEnd/>
              <a:tailEnd/>
            </a:ln>
          </p:spPr>
          <p:txBody>
            <a:bodyPr rtlCol="0" anchor="ctr"/>
            <a:lstStyle/>
            <a:p>
              <a:pPr algn="ctr"/>
              <a:endParaRPr lang="en-US" dirty="0"/>
            </a:p>
          </p:txBody>
        </p:sp>
        <p:sp>
          <p:nvSpPr>
            <p:cNvPr id="255" name="Ellipse 327"/>
            <p:cNvSpPr/>
            <p:nvPr/>
          </p:nvSpPr>
          <p:spPr bwMode="auto">
            <a:xfrm>
              <a:off x="288968" y="915375"/>
              <a:ext cx="108000" cy="108000"/>
            </a:xfrm>
            <a:prstGeom prst="ellipse">
              <a:avLst/>
            </a:prstGeom>
            <a:grpFill/>
            <a:ln w="12700">
              <a:noFill/>
              <a:round/>
              <a:headEnd/>
              <a:tailEnd/>
            </a:ln>
          </p:spPr>
          <p:txBody>
            <a:bodyPr rtlCol="0" anchor="ctr"/>
            <a:lstStyle/>
            <a:p>
              <a:pPr algn="ctr"/>
              <a:endParaRPr lang="en-US" dirty="0"/>
            </a:p>
          </p:txBody>
        </p:sp>
        <p:sp>
          <p:nvSpPr>
            <p:cNvPr id="256" name="Ellipse 328"/>
            <p:cNvSpPr/>
            <p:nvPr/>
          </p:nvSpPr>
          <p:spPr bwMode="auto">
            <a:xfrm>
              <a:off x="288968" y="1147150"/>
              <a:ext cx="108000" cy="108000"/>
            </a:xfrm>
            <a:prstGeom prst="ellipse">
              <a:avLst/>
            </a:prstGeom>
            <a:grpFill/>
            <a:ln w="12700">
              <a:noFill/>
              <a:round/>
              <a:headEnd/>
              <a:tailEnd/>
            </a:ln>
          </p:spPr>
          <p:txBody>
            <a:bodyPr rtlCol="0" anchor="ctr"/>
            <a:lstStyle/>
            <a:p>
              <a:pPr algn="ctr"/>
              <a:endParaRPr lang="en-US" dirty="0"/>
            </a:p>
          </p:txBody>
        </p:sp>
        <p:sp>
          <p:nvSpPr>
            <p:cNvPr id="257" name="Ellipse 329"/>
            <p:cNvSpPr/>
            <p:nvPr/>
          </p:nvSpPr>
          <p:spPr bwMode="auto">
            <a:xfrm>
              <a:off x="308018" y="1413850"/>
              <a:ext cx="72000" cy="72000"/>
            </a:xfrm>
            <a:prstGeom prst="ellipse">
              <a:avLst/>
            </a:prstGeom>
            <a:grpFill/>
            <a:ln w="12700">
              <a:noFill/>
              <a:round/>
              <a:headEnd/>
              <a:tailEnd/>
            </a:ln>
          </p:spPr>
          <p:txBody>
            <a:bodyPr rtlCol="0" anchor="ctr"/>
            <a:lstStyle/>
            <a:p>
              <a:pPr algn="ctr"/>
              <a:endParaRPr lang="en-US" dirty="0"/>
            </a:p>
          </p:txBody>
        </p:sp>
        <p:sp>
          <p:nvSpPr>
            <p:cNvPr id="258" name="Ellipse 330"/>
            <p:cNvSpPr/>
            <p:nvPr/>
          </p:nvSpPr>
          <p:spPr bwMode="auto">
            <a:xfrm>
              <a:off x="302765" y="448648"/>
              <a:ext cx="144000" cy="144000"/>
            </a:xfrm>
            <a:prstGeom prst="ellipse">
              <a:avLst/>
            </a:prstGeom>
            <a:grpFill/>
            <a:ln w="12700">
              <a:noFill/>
              <a:round/>
              <a:headEnd/>
              <a:tailEnd/>
            </a:ln>
          </p:spPr>
          <p:txBody>
            <a:bodyPr rtlCol="0" anchor="ctr"/>
            <a:lstStyle/>
            <a:p>
              <a:pPr algn="ctr"/>
              <a:endParaRPr lang="en-US" dirty="0"/>
            </a:p>
          </p:txBody>
        </p:sp>
        <p:sp>
          <p:nvSpPr>
            <p:cNvPr id="259" name="Ellipse 331"/>
            <p:cNvSpPr/>
            <p:nvPr/>
          </p:nvSpPr>
          <p:spPr bwMode="auto">
            <a:xfrm>
              <a:off x="302765" y="658198"/>
              <a:ext cx="144000" cy="144000"/>
            </a:xfrm>
            <a:prstGeom prst="ellipse">
              <a:avLst/>
            </a:prstGeom>
            <a:grpFill/>
            <a:ln w="12700">
              <a:noFill/>
              <a:round/>
              <a:headEnd/>
              <a:tailEnd/>
            </a:ln>
          </p:spPr>
          <p:txBody>
            <a:bodyPr rtlCol="0" anchor="ctr"/>
            <a:lstStyle/>
            <a:p>
              <a:pPr algn="ctr"/>
              <a:endParaRPr lang="en-US" dirty="0"/>
            </a:p>
          </p:txBody>
        </p:sp>
        <p:sp>
          <p:nvSpPr>
            <p:cNvPr id="260" name="Ellipse 332"/>
            <p:cNvSpPr/>
            <p:nvPr/>
          </p:nvSpPr>
          <p:spPr bwMode="auto">
            <a:xfrm>
              <a:off x="321815" y="934423"/>
              <a:ext cx="108000" cy="108000"/>
            </a:xfrm>
            <a:prstGeom prst="ellipse">
              <a:avLst/>
            </a:prstGeom>
            <a:grpFill/>
            <a:ln w="12700">
              <a:noFill/>
              <a:round/>
              <a:headEnd/>
              <a:tailEnd/>
            </a:ln>
          </p:spPr>
          <p:txBody>
            <a:bodyPr rtlCol="0" anchor="ctr"/>
            <a:lstStyle/>
            <a:p>
              <a:pPr algn="ctr"/>
              <a:endParaRPr lang="en-US" dirty="0"/>
            </a:p>
          </p:txBody>
        </p:sp>
        <p:sp>
          <p:nvSpPr>
            <p:cNvPr id="261" name="Ellipse 333"/>
            <p:cNvSpPr/>
            <p:nvPr/>
          </p:nvSpPr>
          <p:spPr bwMode="auto">
            <a:xfrm>
              <a:off x="321815" y="1166198"/>
              <a:ext cx="108000" cy="108000"/>
            </a:xfrm>
            <a:prstGeom prst="ellipse">
              <a:avLst/>
            </a:prstGeom>
            <a:grpFill/>
            <a:ln w="12700">
              <a:noFill/>
              <a:round/>
              <a:headEnd/>
              <a:tailEnd/>
            </a:ln>
          </p:spPr>
          <p:txBody>
            <a:bodyPr rtlCol="0" anchor="ctr"/>
            <a:lstStyle/>
            <a:p>
              <a:pPr algn="ctr"/>
              <a:endParaRPr lang="en-US" dirty="0"/>
            </a:p>
          </p:txBody>
        </p:sp>
        <p:sp>
          <p:nvSpPr>
            <p:cNvPr id="262" name="Ellipse 334"/>
            <p:cNvSpPr/>
            <p:nvPr/>
          </p:nvSpPr>
          <p:spPr bwMode="auto">
            <a:xfrm>
              <a:off x="340865" y="1432898"/>
              <a:ext cx="72000" cy="72000"/>
            </a:xfrm>
            <a:prstGeom prst="ellipse">
              <a:avLst/>
            </a:prstGeom>
            <a:grpFill/>
            <a:ln w="12700">
              <a:noFill/>
              <a:round/>
              <a:headEnd/>
              <a:tailEnd/>
            </a:ln>
          </p:spPr>
          <p:txBody>
            <a:bodyPr rtlCol="0" anchor="ctr"/>
            <a:lstStyle/>
            <a:p>
              <a:pPr algn="ctr"/>
              <a:endParaRPr lang="en-US" dirty="0"/>
            </a:p>
          </p:txBody>
        </p:sp>
        <p:sp>
          <p:nvSpPr>
            <p:cNvPr id="263" name="Ellipse 335"/>
            <p:cNvSpPr/>
            <p:nvPr/>
          </p:nvSpPr>
          <p:spPr bwMode="auto">
            <a:xfrm>
              <a:off x="4495739" y="-56175"/>
              <a:ext cx="180000" cy="180000"/>
            </a:xfrm>
            <a:prstGeom prst="ellipse">
              <a:avLst/>
            </a:prstGeom>
            <a:grpFill/>
            <a:ln w="12700">
              <a:noFill/>
              <a:round/>
              <a:headEnd/>
              <a:tailEnd/>
            </a:ln>
          </p:spPr>
          <p:txBody>
            <a:bodyPr rtlCol="0" anchor="ctr"/>
            <a:lstStyle/>
            <a:p>
              <a:pPr algn="ctr"/>
              <a:endParaRPr lang="en-US" dirty="0"/>
            </a:p>
          </p:txBody>
        </p:sp>
        <p:sp>
          <p:nvSpPr>
            <p:cNvPr id="264" name="Ellipse 336"/>
            <p:cNvSpPr/>
            <p:nvPr/>
          </p:nvSpPr>
          <p:spPr bwMode="auto">
            <a:xfrm>
              <a:off x="4495739" y="162900"/>
              <a:ext cx="180000" cy="180000"/>
            </a:xfrm>
            <a:prstGeom prst="ellipse">
              <a:avLst/>
            </a:prstGeom>
            <a:grpFill/>
            <a:ln w="12700">
              <a:noFill/>
              <a:round/>
              <a:headEnd/>
              <a:tailEnd/>
            </a:ln>
          </p:spPr>
          <p:txBody>
            <a:bodyPr rtlCol="0" anchor="ctr"/>
            <a:lstStyle/>
            <a:p>
              <a:pPr algn="ctr"/>
              <a:endParaRPr lang="en-US" dirty="0"/>
            </a:p>
          </p:txBody>
        </p:sp>
        <p:sp>
          <p:nvSpPr>
            <p:cNvPr id="265" name="Ellipse 337"/>
            <p:cNvSpPr/>
            <p:nvPr/>
          </p:nvSpPr>
          <p:spPr bwMode="auto">
            <a:xfrm>
              <a:off x="4513807" y="429600"/>
              <a:ext cx="144000" cy="144000"/>
            </a:xfrm>
            <a:prstGeom prst="ellipse">
              <a:avLst/>
            </a:prstGeom>
            <a:grpFill/>
            <a:ln w="12700">
              <a:noFill/>
              <a:round/>
              <a:headEnd/>
              <a:tailEnd/>
            </a:ln>
          </p:spPr>
          <p:txBody>
            <a:bodyPr rtlCol="0" anchor="ctr"/>
            <a:lstStyle/>
            <a:p>
              <a:pPr algn="ctr"/>
              <a:endParaRPr lang="en-US" dirty="0"/>
            </a:p>
          </p:txBody>
        </p:sp>
        <p:sp>
          <p:nvSpPr>
            <p:cNvPr id="266" name="Ellipse 342"/>
            <p:cNvSpPr/>
            <p:nvPr/>
          </p:nvSpPr>
          <p:spPr bwMode="auto">
            <a:xfrm>
              <a:off x="4528586" y="-37127"/>
              <a:ext cx="180000" cy="180000"/>
            </a:xfrm>
            <a:prstGeom prst="ellipse">
              <a:avLst/>
            </a:prstGeom>
            <a:grpFill/>
            <a:ln w="12700">
              <a:noFill/>
              <a:round/>
              <a:headEnd/>
              <a:tailEnd/>
            </a:ln>
          </p:spPr>
          <p:txBody>
            <a:bodyPr rtlCol="0" anchor="ctr"/>
            <a:lstStyle/>
            <a:p>
              <a:pPr algn="ctr"/>
              <a:endParaRPr lang="en-US" dirty="0"/>
            </a:p>
          </p:txBody>
        </p:sp>
        <p:sp>
          <p:nvSpPr>
            <p:cNvPr id="267" name="Ellipse 343"/>
            <p:cNvSpPr/>
            <p:nvPr/>
          </p:nvSpPr>
          <p:spPr bwMode="auto">
            <a:xfrm>
              <a:off x="4528586" y="181948"/>
              <a:ext cx="180000" cy="180000"/>
            </a:xfrm>
            <a:prstGeom prst="ellipse">
              <a:avLst/>
            </a:prstGeom>
            <a:grpFill/>
            <a:ln w="12700">
              <a:noFill/>
              <a:round/>
              <a:headEnd/>
              <a:tailEnd/>
            </a:ln>
          </p:spPr>
          <p:txBody>
            <a:bodyPr rtlCol="0" anchor="ctr"/>
            <a:lstStyle/>
            <a:p>
              <a:pPr algn="ctr"/>
              <a:endParaRPr lang="en-US" dirty="0"/>
            </a:p>
          </p:txBody>
        </p:sp>
        <p:sp>
          <p:nvSpPr>
            <p:cNvPr id="268" name="Ellipse 344"/>
            <p:cNvSpPr/>
            <p:nvPr/>
          </p:nvSpPr>
          <p:spPr bwMode="auto">
            <a:xfrm>
              <a:off x="4546654" y="448648"/>
              <a:ext cx="144000" cy="144000"/>
            </a:xfrm>
            <a:prstGeom prst="ellipse">
              <a:avLst/>
            </a:prstGeom>
            <a:grpFill/>
            <a:ln w="12700">
              <a:noFill/>
              <a:round/>
              <a:headEnd/>
              <a:tailEnd/>
            </a:ln>
          </p:spPr>
          <p:txBody>
            <a:bodyPr rtlCol="0" anchor="ctr"/>
            <a:lstStyle/>
            <a:p>
              <a:pPr algn="ctr"/>
              <a:endParaRPr lang="en-US" dirty="0"/>
            </a:p>
          </p:txBody>
        </p:sp>
        <p:sp>
          <p:nvSpPr>
            <p:cNvPr id="269" name="Ellipse 349"/>
            <p:cNvSpPr/>
            <p:nvPr/>
          </p:nvSpPr>
          <p:spPr bwMode="auto">
            <a:xfrm>
              <a:off x="4831378" y="-56175"/>
              <a:ext cx="180000" cy="180000"/>
            </a:xfrm>
            <a:prstGeom prst="ellipse">
              <a:avLst/>
            </a:prstGeom>
            <a:grpFill/>
            <a:ln w="12700">
              <a:noFill/>
              <a:round/>
              <a:headEnd/>
              <a:tailEnd/>
            </a:ln>
          </p:spPr>
          <p:txBody>
            <a:bodyPr rtlCol="0" anchor="ctr"/>
            <a:lstStyle/>
            <a:p>
              <a:pPr algn="ctr"/>
              <a:endParaRPr lang="en-US" dirty="0"/>
            </a:p>
          </p:txBody>
        </p:sp>
        <p:sp>
          <p:nvSpPr>
            <p:cNvPr id="270" name="Ellipse 350"/>
            <p:cNvSpPr/>
            <p:nvPr/>
          </p:nvSpPr>
          <p:spPr bwMode="auto">
            <a:xfrm>
              <a:off x="4831378" y="162900"/>
              <a:ext cx="180000" cy="180000"/>
            </a:xfrm>
            <a:prstGeom prst="ellipse">
              <a:avLst/>
            </a:prstGeom>
            <a:grpFill/>
            <a:ln w="12700">
              <a:noFill/>
              <a:round/>
              <a:headEnd/>
              <a:tailEnd/>
            </a:ln>
          </p:spPr>
          <p:txBody>
            <a:bodyPr rtlCol="0" anchor="ctr"/>
            <a:lstStyle/>
            <a:p>
              <a:pPr algn="ctr"/>
              <a:endParaRPr lang="en-US" dirty="0"/>
            </a:p>
          </p:txBody>
        </p:sp>
        <p:sp>
          <p:nvSpPr>
            <p:cNvPr id="271" name="Ellipse 352"/>
            <p:cNvSpPr/>
            <p:nvPr/>
          </p:nvSpPr>
          <p:spPr bwMode="auto">
            <a:xfrm>
              <a:off x="4864225" y="-37127"/>
              <a:ext cx="180000" cy="180000"/>
            </a:xfrm>
            <a:prstGeom prst="ellipse">
              <a:avLst/>
            </a:prstGeom>
            <a:grpFill/>
            <a:ln w="12700">
              <a:noFill/>
              <a:round/>
              <a:headEnd/>
              <a:tailEnd/>
            </a:ln>
          </p:spPr>
          <p:txBody>
            <a:bodyPr rtlCol="0" anchor="ctr"/>
            <a:lstStyle/>
            <a:p>
              <a:pPr algn="ctr"/>
              <a:endParaRPr lang="en-US" dirty="0"/>
            </a:p>
          </p:txBody>
        </p:sp>
        <p:sp>
          <p:nvSpPr>
            <p:cNvPr id="272" name="Ellipse 353"/>
            <p:cNvSpPr/>
            <p:nvPr/>
          </p:nvSpPr>
          <p:spPr bwMode="auto">
            <a:xfrm>
              <a:off x="4864225" y="181948"/>
              <a:ext cx="180000" cy="180000"/>
            </a:xfrm>
            <a:prstGeom prst="ellipse">
              <a:avLst/>
            </a:prstGeom>
            <a:grpFill/>
            <a:ln w="12700">
              <a:noFill/>
              <a:round/>
              <a:headEnd/>
              <a:tailEnd/>
            </a:ln>
          </p:spPr>
          <p:txBody>
            <a:bodyPr rtlCol="0" anchor="ctr"/>
            <a:lstStyle/>
            <a:p>
              <a:pPr algn="ctr"/>
              <a:endParaRPr lang="en-US" dirty="0"/>
            </a:p>
          </p:txBody>
        </p:sp>
      </p:grpSp>
      <p:sp>
        <p:nvSpPr>
          <p:cNvPr id="2" name="TextBox 1"/>
          <p:cNvSpPr txBox="1"/>
          <p:nvPr/>
        </p:nvSpPr>
        <p:spPr>
          <a:xfrm>
            <a:off x="787182" y="1409438"/>
            <a:ext cx="3819432" cy="830987"/>
          </a:xfrm>
          <a:prstGeom prst="rect">
            <a:avLst/>
          </a:prstGeom>
          <a:noFill/>
        </p:spPr>
        <p:txBody>
          <a:bodyPr wrap="square" lIns="91431" tIns="45715" rIns="91431" bIns="45715" rtlCol="0">
            <a:spAutoFit/>
          </a:bodyPr>
          <a:lstStyle/>
          <a:p>
            <a:pPr algn="ctr"/>
            <a:r>
              <a:rPr lang="ro-RO" sz="2400" b="1" dirty="0">
                <a:solidFill>
                  <a:srgbClr val="1B835B"/>
                </a:solidFill>
                <a:latin typeface="Arial" panose="020B0604020202020204" pitchFamily="34" charset="0"/>
                <a:cs typeface="Arial" panose="020B0604020202020204" pitchFamily="34" charset="0"/>
              </a:rPr>
              <a:t>Grila de </a:t>
            </a:r>
            <a:endParaRPr lang="ro-RO" sz="2400" b="1" dirty="0" smtClean="0">
              <a:solidFill>
                <a:srgbClr val="1B835B"/>
              </a:solidFill>
              <a:latin typeface="Arial" panose="020B0604020202020204" pitchFamily="34" charset="0"/>
              <a:cs typeface="Arial" panose="020B0604020202020204" pitchFamily="34" charset="0"/>
            </a:endParaRPr>
          </a:p>
          <a:p>
            <a:pPr algn="ctr"/>
            <a:r>
              <a:rPr lang="ro-RO" sz="2400" b="1" dirty="0" smtClean="0">
                <a:solidFill>
                  <a:srgbClr val="1B835B"/>
                </a:solidFill>
                <a:latin typeface="Arial" panose="020B0604020202020204" pitchFamily="34" charset="0"/>
                <a:cs typeface="Arial" panose="020B0604020202020204" pitchFamily="34" charset="0"/>
              </a:rPr>
              <a:t>monitorizare </a:t>
            </a:r>
            <a:r>
              <a:rPr lang="ro-RO" sz="2400" b="1" dirty="0">
                <a:solidFill>
                  <a:srgbClr val="1B835B"/>
                </a:solidFill>
                <a:latin typeface="Arial" panose="020B0604020202020204" pitchFamily="34" charset="0"/>
                <a:cs typeface="Arial" panose="020B0604020202020204" pitchFamily="34" charset="0"/>
              </a:rPr>
              <a:t>și evaluare</a:t>
            </a:r>
          </a:p>
        </p:txBody>
      </p:sp>
      <p:sp>
        <p:nvSpPr>
          <p:cNvPr id="274" name="Freeform 45"/>
          <p:cNvSpPr>
            <a:spLocks noEditPoints="1"/>
          </p:cNvSpPr>
          <p:nvPr/>
        </p:nvSpPr>
        <p:spPr bwMode="auto">
          <a:xfrm rot="6615645">
            <a:off x="1446684" y="2376380"/>
            <a:ext cx="2587946" cy="2249443"/>
          </a:xfrm>
          <a:custGeom>
            <a:avLst/>
            <a:gdLst>
              <a:gd name="T0" fmla="*/ 328 w 328"/>
              <a:gd name="T1" fmla="*/ 289 h 329"/>
              <a:gd name="T2" fmla="*/ 226 w 328"/>
              <a:gd name="T3" fmla="*/ 187 h 329"/>
              <a:gd name="T4" fmla="*/ 225 w 328"/>
              <a:gd name="T5" fmla="*/ 186 h 329"/>
              <a:gd name="T6" fmla="*/ 241 w 328"/>
              <a:gd name="T7" fmla="*/ 127 h 329"/>
              <a:gd name="T8" fmla="*/ 207 w 328"/>
              <a:gd name="T9" fmla="*/ 45 h 329"/>
              <a:gd name="T10" fmla="*/ 45 w 328"/>
              <a:gd name="T11" fmla="*/ 45 h 329"/>
              <a:gd name="T12" fmla="*/ 45 w 328"/>
              <a:gd name="T13" fmla="*/ 208 h 329"/>
              <a:gd name="T14" fmla="*/ 126 w 328"/>
              <a:gd name="T15" fmla="*/ 242 h 329"/>
              <a:gd name="T16" fmla="*/ 185 w 328"/>
              <a:gd name="T17" fmla="*/ 226 h 329"/>
              <a:gd name="T18" fmla="*/ 185 w 328"/>
              <a:gd name="T19" fmla="*/ 227 h 329"/>
              <a:gd name="T20" fmla="*/ 287 w 328"/>
              <a:gd name="T21" fmla="*/ 329 h 329"/>
              <a:gd name="T22" fmla="*/ 328 w 328"/>
              <a:gd name="T23" fmla="*/ 289 h 329"/>
              <a:gd name="T24" fmla="*/ 126 w 328"/>
              <a:gd name="T25" fmla="*/ 213 h 329"/>
              <a:gd name="T26" fmla="*/ 65 w 328"/>
              <a:gd name="T27" fmla="*/ 188 h 329"/>
              <a:gd name="T28" fmla="*/ 65 w 328"/>
              <a:gd name="T29" fmla="*/ 66 h 329"/>
              <a:gd name="T30" fmla="*/ 187 w 328"/>
              <a:gd name="T31" fmla="*/ 66 h 329"/>
              <a:gd name="T32" fmla="*/ 212 w 328"/>
              <a:gd name="T33" fmla="*/ 127 h 329"/>
              <a:gd name="T34" fmla="*/ 187 w 328"/>
              <a:gd name="T35" fmla="*/ 188 h 329"/>
              <a:gd name="T36" fmla="*/ 126 w 328"/>
              <a:gd name="T37" fmla="*/ 213 h 329"/>
              <a:gd name="T38" fmla="*/ 91 w 328"/>
              <a:gd name="T39" fmla="*/ 151 h 329"/>
              <a:gd name="T40" fmla="*/ 91 w 328"/>
              <a:gd name="T41" fmla="*/ 96 h 329"/>
              <a:gd name="T42" fmla="*/ 91 w 328"/>
              <a:gd name="T43" fmla="*/ 81 h 329"/>
              <a:gd name="T44" fmla="*/ 76 w 328"/>
              <a:gd name="T45" fmla="*/ 81 h 329"/>
              <a:gd name="T46" fmla="*/ 76 w 328"/>
              <a:gd name="T47" fmla="*/ 167 h 329"/>
              <a:gd name="T48" fmla="*/ 91 w 328"/>
              <a:gd name="T49" fmla="*/ 167 h 329"/>
              <a:gd name="T50" fmla="*/ 91 w 328"/>
              <a:gd name="T51" fmla="*/ 151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28" h="329">
                <a:moveTo>
                  <a:pt x="328" y="289"/>
                </a:moveTo>
                <a:cubicBezTo>
                  <a:pt x="226" y="187"/>
                  <a:pt x="226" y="187"/>
                  <a:pt x="226" y="187"/>
                </a:cubicBezTo>
                <a:cubicBezTo>
                  <a:pt x="225" y="186"/>
                  <a:pt x="225" y="186"/>
                  <a:pt x="225" y="186"/>
                </a:cubicBezTo>
                <a:cubicBezTo>
                  <a:pt x="235" y="168"/>
                  <a:pt x="241" y="148"/>
                  <a:pt x="241" y="127"/>
                </a:cubicBezTo>
                <a:cubicBezTo>
                  <a:pt x="241" y="96"/>
                  <a:pt x="229" y="67"/>
                  <a:pt x="207" y="45"/>
                </a:cubicBezTo>
                <a:cubicBezTo>
                  <a:pt x="162" y="0"/>
                  <a:pt x="89" y="0"/>
                  <a:pt x="45" y="45"/>
                </a:cubicBezTo>
                <a:cubicBezTo>
                  <a:pt x="0" y="90"/>
                  <a:pt x="0" y="163"/>
                  <a:pt x="45" y="208"/>
                </a:cubicBezTo>
                <a:cubicBezTo>
                  <a:pt x="66" y="230"/>
                  <a:pt x="95" y="242"/>
                  <a:pt x="126" y="242"/>
                </a:cubicBezTo>
                <a:cubicBezTo>
                  <a:pt x="147" y="242"/>
                  <a:pt x="167" y="236"/>
                  <a:pt x="185" y="226"/>
                </a:cubicBezTo>
                <a:cubicBezTo>
                  <a:pt x="185" y="226"/>
                  <a:pt x="185" y="227"/>
                  <a:pt x="185" y="227"/>
                </a:cubicBezTo>
                <a:cubicBezTo>
                  <a:pt x="287" y="329"/>
                  <a:pt x="287" y="329"/>
                  <a:pt x="287" y="329"/>
                </a:cubicBezTo>
                <a:cubicBezTo>
                  <a:pt x="328" y="289"/>
                  <a:pt x="328" y="289"/>
                  <a:pt x="328" y="289"/>
                </a:cubicBezTo>
                <a:close/>
                <a:moveTo>
                  <a:pt x="126" y="213"/>
                </a:moveTo>
                <a:cubicBezTo>
                  <a:pt x="103" y="213"/>
                  <a:pt x="81" y="204"/>
                  <a:pt x="65" y="188"/>
                </a:cubicBezTo>
                <a:cubicBezTo>
                  <a:pt x="32" y="154"/>
                  <a:pt x="32" y="100"/>
                  <a:pt x="65" y="66"/>
                </a:cubicBezTo>
                <a:cubicBezTo>
                  <a:pt x="99" y="32"/>
                  <a:pt x="153" y="32"/>
                  <a:pt x="187" y="66"/>
                </a:cubicBezTo>
                <a:cubicBezTo>
                  <a:pt x="203" y="82"/>
                  <a:pt x="212" y="104"/>
                  <a:pt x="212" y="127"/>
                </a:cubicBezTo>
                <a:cubicBezTo>
                  <a:pt x="212" y="150"/>
                  <a:pt x="203" y="172"/>
                  <a:pt x="187" y="188"/>
                </a:cubicBezTo>
                <a:cubicBezTo>
                  <a:pt x="170" y="204"/>
                  <a:pt x="149" y="213"/>
                  <a:pt x="126" y="213"/>
                </a:cubicBezTo>
                <a:close/>
                <a:moveTo>
                  <a:pt x="91" y="151"/>
                </a:moveTo>
                <a:cubicBezTo>
                  <a:pt x="76" y="136"/>
                  <a:pt x="76" y="111"/>
                  <a:pt x="91" y="96"/>
                </a:cubicBezTo>
                <a:cubicBezTo>
                  <a:pt x="95" y="92"/>
                  <a:pt x="95" y="85"/>
                  <a:pt x="91" y="81"/>
                </a:cubicBezTo>
                <a:cubicBezTo>
                  <a:pt x="87" y="76"/>
                  <a:pt x="80" y="76"/>
                  <a:pt x="76" y="81"/>
                </a:cubicBezTo>
                <a:cubicBezTo>
                  <a:pt x="52" y="104"/>
                  <a:pt x="52" y="143"/>
                  <a:pt x="76" y="167"/>
                </a:cubicBezTo>
                <a:cubicBezTo>
                  <a:pt x="80" y="171"/>
                  <a:pt x="87" y="171"/>
                  <a:pt x="91" y="167"/>
                </a:cubicBezTo>
                <a:cubicBezTo>
                  <a:pt x="95" y="162"/>
                  <a:pt x="95" y="155"/>
                  <a:pt x="91" y="151"/>
                </a:cubicBezTo>
                <a:close/>
              </a:path>
            </a:pathLst>
          </a:custGeom>
          <a:solidFill>
            <a:schemeClr val="accent2"/>
          </a:solidFill>
          <a:ln w="15875" cap="flat">
            <a:noFill/>
            <a:prstDash val="solid"/>
            <a:miter lim="800000"/>
            <a:headEnd/>
            <a:tailEnd/>
          </a:ln>
        </p:spPr>
        <p:txBody>
          <a:bodyPr vert="horz" wrap="square" lIns="91431" tIns="45715" rIns="91431" bIns="45715" numCol="1" anchor="t" anchorCtr="0" compatLnSpc="1">
            <a:prstTxWarp prst="textNoShape">
              <a:avLst/>
            </a:prstTxWarp>
          </a:bodyPr>
          <a:lstStyle/>
          <a:p>
            <a:endParaRPr lang="en-US" dirty="0">
              <a:solidFill>
                <a:prstClr val="black"/>
              </a:solidFill>
            </a:endParaRPr>
          </a:p>
        </p:txBody>
      </p:sp>
      <p:grpSp>
        <p:nvGrpSpPr>
          <p:cNvPr id="275" name="Gruppieren 9"/>
          <p:cNvGrpSpPr/>
          <p:nvPr/>
        </p:nvGrpSpPr>
        <p:grpSpPr>
          <a:xfrm>
            <a:off x="131379" y="4583441"/>
            <a:ext cx="5199446" cy="2584710"/>
            <a:chOff x="324550" y="3638608"/>
            <a:chExt cx="8639174" cy="3050610"/>
          </a:xfrm>
        </p:grpSpPr>
        <p:sp>
          <p:nvSpPr>
            <p:cNvPr id="276" name="Ellipse 10"/>
            <p:cNvSpPr/>
            <p:nvPr/>
          </p:nvSpPr>
          <p:spPr bwMode="gray">
            <a:xfrm>
              <a:off x="324550" y="5885617"/>
              <a:ext cx="8639174" cy="803601"/>
            </a:xfrm>
            <a:prstGeom prst="ellipse">
              <a:avLst/>
            </a:prstGeom>
            <a:gradFill flip="none" rotWithShape="1">
              <a:gsLst>
                <a:gs pos="0">
                  <a:srgbClr val="000000">
                    <a:alpha val="40000"/>
                  </a:srgbClr>
                </a:gs>
                <a:gs pos="100000">
                  <a:srgbClr val="000000">
                    <a:alpha val="0"/>
                  </a:srgbClr>
                </a:gs>
              </a:gsLst>
              <a:path path="shape">
                <a:fillToRect l="50000" t="50000" r="50000" b="50000"/>
              </a:path>
              <a:tileRect/>
            </a:gradFill>
            <a:ln w="12700">
              <a:noFill/>
              <a:round/>
              <a:headEnd/>
              <a:tailEnd/>
            </a:ln>
          </p:spPr>
          <p:txBody>
            <a:bodyPr rtlCol="0" anchor="ctr"/>
            <a:lstStyle/>
            <a:p>
              <a:pPr algn="ctr"/>
              <a:endParaRPr lang="de-DE" dirty="0">
                <a:solidFill>
                  <a:prstClr val="black"/>
                </a:solidFill>
              </a:endParaRPr>
            </a:p>
          </p:txBody>
        </p:sp>
        <p:grpSp>
          <p:nvGrpSpPr>
            <p:cNvPr id="277" name="Gruppieren 11"/>
            <p:cNvGrpSpPr/>
            <p:nvPr/>
          </p:nvGrpSpPr>
          <p:grpSpPr>
            <a:xfrm>
              <a:off x="865887" y="3638608"/>
              <a:ext cx="7556500" cy="2135188"/>
              <a:chOff x="1054100" y="1130300"/>
              <a:chExt cx="7556500" cy="2135188"/>
            </a:xfrm>
          </p:grpSpPr>
          <p:sp>
            <p:nvSpPr>
              <p:cNvPr id="278" name="Freeform 25"/>
              <p:cNvSpPr>
                <a:spLocks/>
              </p:cNvSpPr>
              <p:nvPr/>
            </p:nvSpPr>
            <p:spPr bwMode="auto">
              <a:xfrm>
                <a:off x="4992688" y="2917825"/>
                <a:ext cx="3446463" cy="263525"/>
              </a:xfrm>
              <a:custGeom>
                <a:avLst/>
                <a:gdLst>
                  <a:gd name="T0" fmla="*/ 0 w 2119"/>
                  <a:gd name="T1" fmla="*/ 69 h 162"/>
                  <a:gd name="T2" fmla="*/ 2119 w 2119"/>
                  <a:gd name="T3" fmla="*/ 162 h 162"/>
                  <a:gd name="T4" fmla="*/ 2057 w 2119"/>
                  <a:gd name="T5" fmla="*/ 67 h 162"/>
                  <a:gd name="T6" fmla="*/ 0 w 2119"/>
                  <a:gd name="T7" fmla="*/ 69 h 162"/>
                </a:gdLst>
                <a:ahLst/>
                <a:cxnLst>
                  <a:cxn ang="0">
                    <a:pos x="T0" y="T1"/>
                  </a:cxn>
                  <a:cxn ang="0">
                    <a:pos x="T2" y="T3"/>
                  </a:cxn>
                  <a:cxn ang="0">
                    <a:pos x="T4" y="T5"/>
                  </a:cxn>
                  <a:cxn ang="0">
                    <a:pos x="T6" y="T7"/>
                  </a:cxn>
                </a:cxnLst>
                <a:rect l="0" t="0" r="r" b="b"/>
                <a:pathLst>
                  <a:path w="2119" h="162">
                    <a:moveTo>
                      <a:pt x="0" y="69"/>
                    </a:moveTo>
                    <a:cubicBezTo>
                      <a:pt x="2119" y="162"/>
                      <a:pt x="2119" y="162"/>
                      <a:pt x="2119" y="162"/>
                    </a:cubicBezTo>
                    <a:cubicBezTo>
                      <a:pt x="2057" y="67"/>
                      <a:pt x="2057" y="67"/>
                      <a:pt x="2057" y="67"/>
                    </a:cubicBezTo>
                    <a:cubicBezTo>
                      <a:pt x="2057" y="67"/>
                      <a:pt x="1052" y="0"/>
                      <a:pt x="0" y="69"/>
                    </a:cubicBezTo>
                    <a:close/>
                  </a:path>
                </a:pathLst>
              </a:custGeom>
              <a:gradFill flip="none" rotWithShape="1">
                <a:gsLst>
                  <a:gs pos="0">
                    <a:srgbClr val="E6E6E6">
                      <a:lumMod val="0"/>
                      <a:lumOff val="100000"/>
                    </a:srgbClr>
                  </a:gs>
                  <a:gs pos="100000">
                    <a:srgbClr val="AFAFAF">
                      <a:lumMod val="22000"/>
                      <a:lumOff val="78000"/>
                    </a:srgbClr>
                  </a:gs>
                </a:gsLst>
                <a:lin ang="8100000" scaled="1"/>
                <a:tileRect/>
              </a:gradFill>
              <a:ln w="44450" cap="flat">
                <a:noFill/>
                <a:prstDash val="solid"/>
                <a:miter lim="800000"/>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279" name="Freeform 31"/>
              <p:cNvSpPr>
                <a:spLocks/>
              </p:cNvSpPr>
              <p:nvPr/>
            </p:nvSpPr>
            <p:spPr bwMode="auto">
              <a:xfrm>
                <a:off x="1250950" y="2878138"/>
                <a:ext cx="3511550" cy="268288"/>
              </a:xfrm>
              <a:custGeom>
                <a:avLst/>
                <a:gdLst>
                  <a:gd name="T0" fmla="*/ 67 w 2159"/>
                  <a:gd name="T1" fmla="*/ 91 h 165"/>
                  <a:gd name="T2" fmla="*/ 0 w 2159"/>
                  <a:gd name="T3" fmla="*/ 165 h 165"/>
                  <a:gd name="T4" fmla="*/ 2153 w 2159"/>
                  <a:gd name="T5" fmla="*/ 115 h 165"/>
                  <a:gd name="T6" fmla="*/ 2159 w 2159"/>
                  <a:gd name="T7" fmla="*/ 104 h 165"/>
                  <a:gd name="T8" fmla="*/ 67 w 2159"/>
                  <a:gd name="T9" fmla="*/ 91 h 165"/>
                </a:gdLst>
                <a:ahLst/>
                <a:cxnLst>
                  <a:cxn ang="0">
                    <a:pos x="T0" y="T1"/>
                  </a:cxn>
                  <a:cxn ang="0">
                    <a:pos x="T2" y="T3"/>
                  </a:cxn>
                  <a:cxn ang="0">
                    <a:pos x="T4" y="T5"/>
                  </a:cxn>
                  <a:cxn ang="0">
                    <a:pos x="T6" y="T7"/>
                  </a:cxn>
                  <a:cxn ang="0">
                    <a:pos x="T8" y="T9"/>
                  </a:cxn>
                </a:cxnLst>
                <a:rect l="0" t="0" r="r" b="b"/>
                <a:pathLst>
                  <a:path w="2159" h="165">
                    <a:moveTo>
                      <a:pt x="67" y="91"/>
                    </a:moveTo>
                    <a:cubicBezTo>
                      <a:pt x="0" y="165"/>
                      <a:pt x="0" y="165"/>
                      <a:pt x="0" y="165"/>
                    </a:cubicBezTo>
                    <a:cubicBezTo>
                      <a:pt x="2153" y="115"/>
                      <a:pt x="2153" y="115"/>
                      <a:pt x="2153" y="115"/>
                    </a:cubicBezTo>
                    <a:cubicBezTo>
                      <a:pt x="2153" y="115"/>
                      <a:pt x="2156" y="111"/>
                      <a:pt x="2159" y="104"/>
                    </a:cubicBezTo>
                    <a:cubicBezTo>
                      <a:pt x="1140" y="0"/>
                      <a:pt x="67" y="91"/>
                      <a:pt x="67" y="91"/>
                    </a:cubicBezTo>
                    <a:close/>
                  </a:path>
                </a:pathLst>
              </a:custGeom>
              <a:gradFill>
                <a:gsLst>
                  <a:gs pos="19000">
                    <a:srgbClr val="E6E6E6">
                      <a:lumMod val="0"/>
                      <a:lumOff val="100000"/>
                    </a:srgbClr>
                  </a:gs>
                  <a:gs pos="100000">
                    <a:srgbClr val="AFAFAF">
                      <a:lumMod val="54000"/>
                      <a:lumOff val="46000"/>
                    </a:srgbClr>
                  </a:gs>
                </a:gsLst>
              </a:gradFill>
              <a:ln w="44450" cap="flat">
                <a:noFill/>
                <a:prstDash val="solid"/>
                <a:miter lim="800000"/>
                <a:headEnd/>
                <a:tailEnd/>
              </a:ln>
              <a:effectLst>
                <a:outerShdw blurRad="50800" dist="38100" dir="8100000" algn="tr"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280" name="Freeform 26"/>
              <p:cNvSpPr>
                <a:spLocks/>
              </p:cNvSpPr>
              <p:nvPr/>
            </p:nvSpPr>
            <p:spPr bwMode="auto">
              <a:xfrm>
                <a:off x="4921250" y="2719388"/>
                <a:ext cx="3584575" cy="327025"/>
              </a:xfrm>
              <a:custGeom>
                <a:avLst/>
                <a:gdLst>
                  <a:gd name="T0" fmla="*/ 2116 w 2204"/>
                  <a:gd name="T1" fmla="*/ 144 h 201"/>
                  <a:gd name="T2" fmla="*/ 53 w 2204"/>
                  <a:gd name="T3" fmla="*/ 160 h 201"/>
                  <a:gd name="T4" fmla="*/ 0 w 2204"/>
                  <a:gd name="T5" fmla="*/ 189 h 201"/>
                  <a:gd name="T6" fmla="*/ 44 w 2204"/>
                  <a:gd name="T7" fmla="*/ 191 h 201"/>
                  <a:gd name="T8" fmla="*/ 2101 w 2204"/>
                  <a:gd name="T9" fmla="*/ 189 h 201"/>
                  <a:gd name="T10" fmla="*/ 2204 w 2204"/>
                  <a:gd name="T11" fmla="*/ 201 h 201"/>
                  <a:gd name="T12" fmla="*/ 2116 w 2204"/>
                  <a:gd name="T13" fmla="*/ 144 h 201"/>
                </a:gdLst>
                <a:ahLst/>
                <a:cxnLst>
                  <a:cxn ang="0">
                    <a:pos x="T0" y="T1"/>
                  </a:cxn>
                  <a:cxn ang="0">
                    <a:pos x="T2" y="T3"/>
                  </a:cxn>
                  <a:cxn ang="0">
                    <a:pos x="T4" y="T5"/>
                  </a:cxn>
                  <a:cxn ang="0">
                    <a:pos x="T6" y="T7"/>
                  </a:cxn>
                  <a:cxn ang="0">
                    <a:pos x="T8" y="T9"/>
                  </a:cxn>
                  <a:cxn ang="0">
                    <a:pos x="T10" y="T11"/>
                  </a:cxn>
                  <a:cxn ang="0">
                    <a:pos x="T12" y="T13"/>
                  </a:cxn>
                </a:cxnLst>
                <a:rect l="0" t="0" r="r" b="b"/>
                <a:pathLst>
                  <a:path w="2204" h="201">
                    <a:moveTo>
                      <a:pt x="2116" y="144"/>
                    </a:moveTo>
                    <a:cubicBezTo>
                      <a:pt x="2116" y="143"/>
                      <a:pt x="1506" y="0"/>
                      <a:pt x="53" y="160"/>
                    </a:cubicBezTo>
                    <a:cubicBezTo>
                      <a:pt x="18" y="178"/>
                      <a:pt x="0" y="189"/>
                      <a:pt x="0" y="189"/>
                    </a:cubicBezTo>
                    <a:cubicBezTo>
                      <a:pt x="44" y="191"/>
                      <a:pt x="44" y="191"/>
                      <a:pt x="44" y="191"/>
                    </a:cubicBezTo>
                    <a:cubicBezTo>
                      <a:pt x="1096" y="122"/>
                      <a:pt x="2101" y="189"/>
                      <a:pt x="2101" y="189"/>
                    </a:cubicBezTo>
                    <a:cubicBezTo>
                      <a:pt x="2204" y="201"/>
                      <a:pt x="2204" y="201"/>
                      <a:pt x="2204" y="201"/>
                    </a:cubicBezTo>
                    <a:lnTo>
                      <a:pt x="2116" y="144"/>
                    </a:lnTo>
                    <a:close/>
                  </a:path>
                </a:pathLst>
              </a:custGeom>
              <a:gradFill flip="none" rotWithShape="1">
                <a:gsLst>
                  <a:gs pos="0">
                    <a:srgbClr val="E6E6E6">
                      <a:lumMod val="0"/>
                      <a:lumOff val="100000"/>
                    </a:srgbClr>
                  </a:gs>
                  <a:gs pos="100000">
                    <a:srgbClr val="AFAFAF">
                      <a:lumMod val="22000"/>
                      <a:lumOff val="78000"/>
                    </a:srgbClr>
                  </a:gs>
                </a:gsLst>
                <a:lin ang="8100000" scaled="1"/>
                <a:tileRect/>
              </a:gradFill>
              <a:ln w="44450" cap="flat">
                <a:noFill/>
                <a:prstDash val="solid"/>
                <a:miter lim="800000"/>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281" name="Freeform 24"/>
              <p:cNvSpPr>
                <a:spLocks/>
              </p:cNvSpPr>
              <p:nvPr/>
            </p:nvSpPr>
            <p:spPr bwMode="auto">
              <a:xfrm>
                <a:off x="5008563" y="2257425"/>
                <a:ext cx="3424238" cy="722313"/>
              </a:xfrm>
              <a:custGeom>
                <a:avLst/>
                <a:gdLst>
                  <a:gd name="T0" fmla="*/ 2063 w 2106"/>
                  <a:gd name="T1" fmla="*/ 428 h 444"/>
                  <a:gd name="T2" fmla="*/ 2056 w 2106"/>
                  <a:gd name="T3" fmla="*/ 423 h 444"/>
                  <a:gd name="T4" fmla="*/ 2106 w 2106"/>
                  <a:gd name="T5" fmla="*/ 399 h 444"/>
                  <a:gd name="T6" fmla="*/ 2006 w 2106"/>
                  <a:gd name="T7" fmla="*/ 340 h 444"/>
                  <a:gd name="T8" fmla="*/ 0 w 2106"/>
                  <a:gd name="T9" fmla="*/ 444 h 444"/>
                  <a:gd name="T10" fmla="*/ 2063 w 2106"/>
                  <a:gd name="T11" fmla="*/ 428 h 444"/>
                </a:gdLst>
                <a:ahLst/>
                <a:cxnLst>
                  <a:cxn ang="0">
                    <a:pos x="T0" y="T1"/>
                  </a:cxn>
                  <a:cxn ang="0">
                    <a:pos x="T2" y="T3"/>
                  </a:cxn>
                  <a:cxn ang="0">
                    <a:pos x="T4" y="T5"/>
                  </a:cxn>
                  <a:cxn ang="0">
                    <a:pos x="T6" y="T7"/>
                  </a:cxn>
                  <a:cxn ang="0">
                    <a:pos x="T8" y="T9"/>
                  </a:cxn>
                  <a:cxn ang="0">
                    <a:pos x="T10" y="T11"/>
                  </a:cxn>
                </a:cxnLst>
                <a:rect l="0" t="0" r="r" b="b"/>
                <a:pathLst>
                  <a:path w="2106" h="444">
                    <a:moveTo>
                      <a:pt x="2063" y="428"/>
                    </a:moveTo>
                    <a:cubicBezTo>
                      <a:pt x="2056" y="423"/>
                      <a:pt x="2056" y="423"/>
                      <a:pt x="2056" y="423"/>
                    </a:cubicBezTo>
                    <a:cubicBezTo>
                      <a:pt x="2106" y="399"/>
                      <a:pt x="2106" y="399"/>
                      <a:pt x="2106" y="399"/>
                    </a:cubicBezTo>
                    <a:cubicBezTo>
                      <a:pt x="2006" y="340"/>
                      <a:pt x="2006" y="340"/>
                      <a:pt x="2006" y="340"/>
                    </a:cubicBezTo>
                    <a:cubicBezTo>
                      <a:pt x="1003" y="0"/>
                      <a:pt x="208" y="339"/>
                      <a:pt x="0" y="444"/>
                    </a:cubicBezTo>
                    <a:cubicBezTo>
                      <a:pt x="1453" y="284"/>
                      <a:pt x="2063" y="427"/>
                      <a:pt x="2063" y="428"/>
                    </a:cubicBezTo>
                    <a:close/>
                  </a:path>
                </a:pathLst>
              </a:custGeom>
              <a:gradFill flip="none" rotWithShape="1">
                <a:gsLst>
                  <a:gs pos="0">
                    <a:srgbClr val="E6E6E6">
                      <a:lumMod val="0"/>
                      <a:lumOff val="100000"/>
                    </a:srgbClr>
                  </a:gs>
                  <a:gs pos="100000">
                    <a:srgbClr val="AFAFAF">
                      <a:lumMod val="22000"/>
                      <a:lumOff val="78000"/>
                    </a:srgbClr>
                  </a:gs>
                </a:gsLst>
                <a:lin ang="8100000" scaled="1"/>
                <a:tileRect/>
              </a:gradFill>
              <a:ln w="44450" cap="flat">
                <a:noFill/>
                <a:prstDash val="solid"/>
                <a:miter lim="800000"/>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282" name="Freeform 33"/>
              <p:cNvSpPr>
                <a:spLocks/>
              </p:cNvSpPr>
              <p:nvPr/>
            </p:nvSpPr>
            <p:spPr bwMode="auto">
              <a:xfrm>
                <a:off x="4927600" y="2419350"/>
                <a:ext cx="3455988" cy="603250"/>
              </a:xfrm>
              <a:custGeom>
                <a:avLst/>
                <a:gdLst>
                  <a:gd name="T0" fmla="*/ 29 w 2124"/>
                  <a:gd name="T1" fmla="*/ 325 h 371"/>
                  <a:gd name="T2" fmla="*/ 1761 w 2124"/>
                  <a:gd name="T3" fmla="*/ 0 h 371"/>
                  <a:gd name="T4" fmla="*/ 2124 w 2124"/>
                  <a:gd name="T5" fmla="*/ 223 h 371"/>
                  <a:gd name="T6" fmla="*/ 37 w 2124"/>
                  <a:gd name="T7" fmla="*/ 371 h 371"/>
                  <a:gd name="T8" fmla="*/ 29 w 2124"/>
                  <a:gd name="T9" fmla="*/ 325 h 371"/>
                </a:gdLst>
                <a:ahLst/>
                <a:cxnLst>
                  <a:cxn ang="0">
                    <a:pos x="T0" y="T1"/>
                  </a:cxn>
                  <a:cxn ang="0">
                    <a:pos x="T2" y="T3"/>
                  </a:cxn>
                  <a:cxn ang="0">
                    <a:pos x="T4" y="T5"/>
                  </a:cxn>
                  <a:cxn ang="0">
                    <a:pos x="T6" y="T7"/>
                  </a:cxn>
                  <a:cxn ang="0">
                    <a:pos x="T8" y="T9"/>
                  </a:cxn>
                </a:cxnLst>
                <a:rect l="0" t="0" r="r" b="b"/>
                <a:pathLst>
                  <a:path w="2124" h="371">
                    <a:moveTo>
                      <a:pt x="29" y="325"/>
                    </a:moveTo>
                    <a:cubicBezTo>
                      <a:pt x="132" y="243"/>
                      <a:pt x="547" y="58"/>
                      <a:pt x="1761" y="0"/>
                    </a:cubicBezTo>
                    <a:cubicBezTo>
                      <a:pt x="2124" y="223"/>
                      <a:pt x="2124" y="223"/>
                      <a:pt x="2124" y="223"/>
                    </a:cubicBezTo>
                    <a:cubicBezTo>
                      <a:pt x="2124" y="223"/>
                      <a:pt x="656" y="43"/>
                      <a:pt x="37" y="371"/>
                    </a:cubicBezTo>
                    <a:cubicBezTo>
                      <a:pt x="37" y="371"/>
                      <a:pt x="0" y="348"/>
                      <a:pt x="29" y="325"/>
                    </a:cubicBezTo>
                    <a:close/>
                  </a:path>
                </a:pathLst>
              </a:custGeom>
              <a:gradFill flip="none" rotWithShape="1">
                <a:gsLst>
                  <a:gs pos="0">
                    <a:srgbClr val="E6E6E6">
                      <a:lumMod val="0"/>
                      <a:lumOff val="100000"/>
                    </a:srgbClr>
                  </a:gs>
                  <a:gs pos="100000">
                    <a:srgbClr val="AFAFAF">
                      <a:lumMod val="22000"/>
                      <a:lumOff val="78000"/>
                    </a:srgbClr>
                  </a:gs>
                </a:gsLst>
                <a:lin ang="8100000" scaled="1"/>
                <a:tileRect/>
              </a:gradFill>
              <a:ln w="44450" cap="flat">
                <a:noFill/>
                <a:prstDash val="solid"/>
                <a:miter lim="800000"/>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283" name="Freeform 35"/>
              <p:cNvSpPr>
                <a:spLocks/>
              </p:cNvSpPr>
              <p:nvPr/>
            </p:nvSpPr>
            <p:spPr bwMode="auto">
              <a:xfrm>
                <a:off x="4886325" y="2190750"/>
                <a:ext cx="3355975" cy="766763"/>
              </a:xfrm>
              <a:custGeom>
                <a:avLst/>
                <a:gdLst>
                  <a:gd name="T0" fmla="*/ 20 w 2064"/>
                  <a:gd name="T1" fmla="*/ 452 h 472"/>
                  <a:gd name="T2" fmla="*/ 1767 w 2064"/>
                  <a:gd name="T3" fmla="*/ 42 h 472"/>
                  <a:gd name="T4" fmla="*/ 2064 w 2064"/>
                  <a:gd name="T5" fmla="*/ 198 h 472"/>
                  <a:gd name="T6" fmla="*/ 57 w 2064"/>
                  <a:gd name="T7" fmla="*/ 472 h 472"/>
                  <a:gd name="T8" fmla="*/ 20 w 2064"/>
                  <a:gd name="T9" fmla="*/ 452 h 472"/>
                </a:gdLst>
                <a:ahLst/>
                <a:cxnLst>
                  <a:cxn ang="0">
                    <a:pos x="T0" y="T1"/>
                  </a:cxn>
                  <a:cxn ang="0">
                    <a:pos x="T2" y="T3"/>
                  </a:cxn>
                  <a:cxn ang="0">
                    <a:pos x="T4" y="T5"/>
                  </a:cxn>
                  <a:cxn ang="0">
                    <a:pos x="T6" y="T7"/>
                  </a:cxn>
                  <a:cxn ang="0">
                    <a:pos x="T8" y="T9"/>
                  </a:cxn>
                </a:cxnLst>
                <a:rect l="0" t="0" r="r" b="b"/>
                <a:pathLst>
                  <a:path w="2064" h="472">
                    <a:moveTo>
                      <a:pt x="20" y="452"/>
                    </a:moveTo>
                    <a:cubicBezTo>
                      <a:pt x="142" y="352"/>
                      <a:pt x="719" y="0"/>
                      <a:pt x="1767" y="42"/>
                    </a:cubicBezTo>
                    <a:cubicBezTo>
                      <a:pt x="2064" y="198"/>
                      <a:pt x="2064" y="198"/>
                      <a:pt x="2064" y="198"/>
                    </a:cubicBezTo>
                    <a:cubicBezTo>
                      <a:pt x="2064" y="198"/>
                      <a:pt x="796" y="57"/>
                      <a:pt x="57" y="472"/>
                    </a:cubicBezTo>
                    <a:cubicBezTo>
                      <a:pt x="57" y="472"/>
                      <a:pt x="0" y="468"/>
                      <a:pt x="20" y="452"/>
                    </a:cubicBezTo>
                    <a:close/>
                  </a:path>
                </a:pathLst>
              </a:custGeom>
              <a:gradFill flip="none" rotWithShape="1">
                <a:gsLst>
                  <a:gs pos="0">
                    <a:srgbClr val="E6E6E6">
                      <a:lumMod val="0"/>
                      <a:lumOff val="100000"/>
                    </a:srgbClr>
                  </a:gs>
                  <a:gs pos="100000">
                    <a:srgbClr val="AFAFAF">
                      <a:lumMod val="22000"/>
                      <a:lumOff val="78000"/>
                    </a:srgbClr>
                  </a:gs>
                </a:gsLst>
                <a:lin ang="8100000" scaled="1"/>
                <a:tileRect/>
              </a:gradFill>
              <a:ln w="44450" cap="flat">
                <a:noFill/>
                <a:prstDash val="solid"/>
                <a:miter lim="800000"/>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284" name="Freeform 37"/>
              <p:cNvSpPr>
                <a:spLocks/>
              </p:cNvSpPr>
              <p:nvPr/>
            </p:nvSpPr>
            <p:spPr bwMode="auto">
              <a:xfrm>
                <a:off x="4848225" y="1995488"/>
                <a:ext cx="3360738" cy="969963"/>
              </a:xfrm>
              <a:custGeom>
                <a:avLst/>
                <a:gdLst>
                  <a:gd name="T0" fmla="*/ 34 w 2066"/>
                  <a:gd name="T1" fmla="*/ 580 h 597"/>
                  <a:gd name="T2" fmla="*/ 2066 w 2066"/>
                  <a:gd name="T3" fmla="*/ 235 h 597"/>
                  <a:gd name="T4" fmla="*/ 1534 w 2066"/>
                  <a:gd name="T5" fmla="*/ 0 h 597"/>
                  <a:gd name="T6" fmla="*/ 0 w 2066"/>
                  <a:gd name="T7" fmla="*/ 584 h 597"/>
                  <a:gd name="T8" fmla="*/ 34 w 2066"/>
                  <a:gd name="T9" fmla="*/ 580 h 597"/>
                </a:gdLst>
                <a:ahLst/>
                <a:cxnLst>
                  <a:cxn ang="0">
                    <a:pos x="T0" y="T1"/>
                  </a:cxn>
                  <a:cxn ang="0">
                    <a:pos x="T2" y="T3"/>
                  </a:cxn>
                  <a:cxn ang="0">
                    <a:pos x="T4" y="T5"/>
                  </a:cxn>
                  <a:cxn ang="0">
                    <a:pos x="T6" y="T7"/>
                  </a:cxn>
                  <a:cxn ang="0">
                    <a:pos x="T8" y="T9"/>
                  </a:cxn>
                </a:cxnLst>
                <a:rect l="0" t="0" r="r" b="b"/>
                <a:pathLst>
                  <a:path w="2066" h="597">
                    <a:moveTo>
                      <a:pt x="34" y="580"/>
                    </a:moveTo>
                    <a:cubicBezTo>
                      <a:pt x="197" y="488"/>
                      <a:pt x="825" y="177"/>
                      <a:pt x="2066" y="235"/>
                    </a:cubicBezTo>
                    <a:cubicBezTo>
                      <a:pt x="1534" y="0"/>
                      <a:pt x="1534" y="0"/>
                      <a:pt x="1534" y="0"/>
                    </a:cubicBezTo>
                    <a:cubicBezTo>
                      <a:pt x="1534" y="0"/>
                      <a:pt x="408" y="124"/>
                      <a:pt x="0" y="584"/>
                    </a:cubicBezTo>
                    <a:cubicBezTo>
                      <a:pt x="0" y="584"/>
                      <a:pt x="4" y="597"/>
                      <a:pt x="34" y="580"/>
                    </a:cubicBezTo>
                    <a:close/>
                  </a:path>
                </a:pathLst>
              </a:custGeom>
              <a:gradFill flip="none" rotWithShape="1">
                <a:gsLst>
                  <a:gs pos="0">
                    <a:srgbClr val="E6E6E6">
                      <a:lumMod val="0"/>
                      <a:lumOff val="100000"/>
                    </a:srgbClr>
                  </a:gs>
                  <a:gs pos="100000">
                    <a:srgbClr val="AFAFAF">
                      <a:lumMod val="22000"/>
                      <a:lumOff val="78000"/>
                    </a:srgbClr>
                  </a:gs>
                </a:gsLst>
                <a:lin ang="8100000" scaled="1"/>
                <a:tileRect/>
              </a:gradFill>
              <a:ln w="44450" cap="flat">
                <a:noFill/>
                <a:prstDash val="solid"/>
                <a:miter lim="800000"/>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285" name="Freeform 39"/>
              <p:cNvSpPr>
                <a:spLocks/>
              </p:cNvSpPr>
              <p:nvPr/>
            </p:nvSpPr>
            <p:spPr bwMode="auto">
              <a:xfrm>
                <a:off x="4848225" y="1668463"/>
                <a:ext cx="3276600" cy="1276350"/>
              </a:xfrm>
              <a:custGeom>
                <a:avLst/>
                <a:gdLst>
                  <a:gd name="T0" fmla="*/ 0 w 2014"/>
                  <a:gd name="T1" fmla="*/ 785 h 785"/>
                  <a:gd name="T2" fmla="*/ 2014 w 2014"/>
                  <a:gd name="T3" fmla="*/ 343 h 785"/>
                  <a:gd name="T4" fmla="*/ 1555 w 2014"/>
                  <a:gd name="T5" fmla="*/ 0 h 785"/>
                  <a:gd name="T6" fmla="*/ 0 w 2014"/>
                  <a:gd name="T7" fmla="*/ 785 h 785"/>
                </a:gdLst>
                <a:ahLst/>
                <a:cxnLst>
                  <a:cxn ang="0">
                    <a:pos x="T0" y="T1"/>
                  </a:cxn>
                  <a:cxn ang="0">
                    <a:pos x="T2" y="T3"/>
                  </a:cxn>
                  <a:cxn ang="0">
                    <a:pos x="T4" y="T5"/>
                  </a:cxn>
                  <a:cxn ang="0">
                    <a:pos x="T6" y="T7"/>
                  </a:cxn>
                </a:cxnLst>
                <a:rect l="0" t="0" r="r" b="b"/>
                <a:pathLst>
                  <a:path w="2014" h="785">
                    <a:moveTo>
                      <a:pt x="0" y="785"/>
                    </a:moveTo>
                    <a:cubicBezTo>
                      <a:pt x="0" y="785"/>
                      <a:pt x="788" y="187"/>
                      <a:pt x="2014" y="343"/>
                    </a:cubicBezTo>
                    <a:cubicBezTo>
                      <a:pt x="1555" y="0"/>
                      <a:pt x="1555" y="0"/>
                      <a:pt x="1555" y="0"/>
                    </a:cubicBezTo>
                    <a:cubicBezTo>
                      <a:pt x="1555" y="0"/>
                      <a:pt x="197" y="42"/>
                      <a:pt x="0" y="785"/>
                    </a:cubicBezTo>
                    <a:close/>
                  </a:path>
                </a:pathLst>
              </a:custGeom>
              <a:gradFill flip="none" rotWithShape="1">
                <a:gsLst>
                  <a:gs pos="0">
                    <a:srgbClr val="E6E6E6">
                      <a:lumMod val="0"/>
                      <a:lumOff val="100000"/>
                    </a:srgbClr>
                  </a:gs>
                  <a:gs pos="100000">
                    <a:srgbClr val="AFAFAF">
                      <a:lumMod val="22000"/>
                      <a:lumOff val="78000"/>
                    </a:srgbClr>
                  </a:gs>
                </a:gsLst>
                <a:lin ang="8100000" scaled="1"/>
                <a:tileRect/>
              </a:gradFill>
              <a:ln w="44450" cap="flat">
                <a:noFill/>
                <a:prstDash val="solid"/>
                <a:miter lim="800000"/>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286" name="Freeform 41"/>
              <p:cNvSpPr>
                <a:spLocks/>
              </p:cNvSpPr>
              <p:nvPr/>
            </p:nvSpPr>
            <p:spPr bwMode="auto">
              <a:xfrm>
                <a:off x="4848225" y="1382713"/>
                <a:ext cx="3170238" cy="1522413"/>
              </a:xfrm>
              <a:custGeom>
                <a:avLst/>
                <a:gdLst>
                  <a:gd name="T0" fmla="*/ 0 w 1949"/>
                  <a:gd name="T1" fmla="*/ 937 h 937"/>
                  <a:gd name="T2" fmla="*/ 0 w 1949"/>
                  <a:gd name="T3" fmla="*/ 619 h 937"/>
                  <a:gd name="T4" fmla="*/ 1486 w 1949"/>
                  <a:gd name="T5" fmla="*/ 49 h 937"/>
                  <a:gd name="T6" fmla="*/ 1949 w 1949"/>
                  <a:gd name="T7" fmla="*/ 360 h 937"/>
                  <a:gd name="T8" fmla="*/ 0 w 1949"/>
                  <a:gd name="T9" fmla="*/ 937 h 937"/>
                </a:gdLst>
                <a:ahLst/>
                <a:cxnLst>
                  <a:cxn ang="0">
                    <a:pos x="T0" y="T1"/>
                  </a:cxn>
                  <a:cxn ang="0">
                    <a:pos x="T2" y="T3"/>
                  </a:cxn>
                  <a:cxn ang="0">
                    <a:pos x="T4" y="T5"/>
                  </a:cxn>
                  <a:cxn ang="0">
                    <a:pos x="T6" y="T7"/>
                  </a:cxn>
                  <a:cxn ang="0">
                    <a:pos x="T8" y="T9"/>
                  </a:cxn>
                </a:cxnLst>
                <a:rect l="0" t="0" r="r" b="b"/>
                <a:pathLst>
                  <a:path w="1949" h="937">
                    <a:moveTo>
                      <a:pt x="0" y="937"/>
                    </a:moveTo>
                    <a:cubicBezTo>
                      <a:pt x="0" y="619"/>
                      <a:pt x="0" y="619"/>
                      <a:pt x="0" y="619"/>
                    </a:cubicBezTo>
                    <a:cubicBezTo>
                      <a:pt x="0" y="619"/>
                      <a:pt x="632" y="0"/>
                      <a:pt x="1486" y="49"/>
                    </a:cubicBezTo>
                    <a:cubicBezTo>
                      <a:pt x="1949" y="360"/>
                      <a:pt x="1949" y="360"/>
                      <a:pt x="1949" y="360"/>
                    </a:cubicBezTo>
                    <a:cubicBezTo>
                      <a:pt x="1949" y="360"/>
                      <a:pt x="725" y="318"/>
                      <a:pt x="0" y="937"/>
                    </a:cubicBezTo>
                    <a:close/>
                  </a:path>
                </a:pathLst>
              </a:custGeom>
              <a:gradFill flip="none" rotWithShape="1">
                <a:gsLst>
                  <a:gs pos="0">
                    <a:srgbClr val="E6E6E6">
                      <a:lumMod val="0"/>
                      <a:lumOff val="100000"/>
                    </a:srgbClr>
                  </a:gs>
                  <a:gs pos="100000">
                    <a:srgbClr val="AFAFAF">
                      <a:lumMod val="95000"/>
                    </a:srgbClr>
                  </a:gs>
                  <a:gs pos="85000">
                    <a:srgbClr val="AFAFAF">
                      <a:lumMod val="22000"/>
                      <a:lumOff val="78000"/>
                    </a:srgbClr>
                  </a:gs>
                </a:gsLst>
                <a:lin ang="10800000" scaled="1"/>
                <a:tileRect/>
              </a:gradFill>
              <a:ln w="44450" cap="flat">
                <a:noFill/>
                <a:prstDash val="solid"/>
                <a:miter lim="800000"/>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287" name="Freeform 30"/>
              <p:cNvSpPr>
                <a:spLocks/>
              </p:cNvSpPr>
              <p:nvPr/>
            </p:nvSpPr>
            <p:spPr bwMode="auto">
              <a:xfrm>
                <a:off x="1190625" y="2736850"/>
                <a:ext cx="3573463" cy="320675"/>
              </a:xfrm>
              <a:custGeom>
                <a:avLst/>
                <a:gdLst>
                  <a:gd name="T0" fmla="*/ 103 w 2197"/>
                  <a:gd name="T1" fmla="*/ 104 h 197"/>
                  <a:gd name="T2" fmla="*/ 0 w 2197"/>
                  <a:gd name="T3" fmla="*/ 197 h 197"/>
                  <a:gd name="T4" fmla="*/ 104 w 2197"/>
                  <a:gd name="T5" fmla="*/ 178 h 197"/>
                  <a:gd name="T6" fmla="*/ 2196 w 2197"/>
                  <a:gd name="T7" fmla="*/ 191 h 197"/>
                  <a:gd name="T8" fmla="*/ 2197 w 2197"/>
                  <a:gd name="T9" fmla="*/ 188 h 197"/>
                  <a:gd name="T10" fmla="*/ 103 w 2197"/>
                  <a:gd name="T11" fmla="*/ 104 h 197"/>
                </a:gdLst>
                <a:ahLst/>
                <a:cxnLst>
                  <a:cxn ang="0">
                    <a:pos x="T0" y="T1"/>
                  </a:cxn>
                  <a:cxn ang="0">
                    <a:pos x="T2" y="T3"/>
                  </a:cxn>
                  <a:cxn ang="0">
                    <a:pos x="T4" y="T5"/>
                  </a:cxn>
                  <a:cxn ang="0">
                    <a:pos x="T6" y="T7"/>
                  </a:cxn>
                  <a:cxn ang="0">
                    <a:pos x="T8" y="T9"/>
                  </a:cxn>
                  <a:cxn ang="0">
                    <a:pos x="T10" y="T11"/>
                  </a:cxn>
                </a:cxnLst>
                <a:rect l="0" t="0" r="r" b="b"/>
                <a:pathLst>
                  <a:path w="2197" h="197">
                    <a:moveTo>
                      <a:pt x="103" y="104"/>
                    </a:moveTo>
                    <a:cubicBezTo>
                      <a:pt x="0" y="197"/>
                      <a:pt x="0" y="197"/>
                      <a:pt x="0" y="197"/>
                    </a:cubicBezTo>
                    <a:cubicBezTo>
                      <a:pt x="104" y="178"/>
                      <a:pt x="104" y="178"/>
                      <a:pt x="104" y="178"/>
                    </a:cubicBezTo>
                    <a:cubicBezTo>
                      <a:pt x="104" y="178"/>
                      <a:pt x="1177" y="87"/>
                      <a:pt x="2196" y="191"/>
                    </a:cubicBezTo>
                    <a:cubicBezTo>
                      <a:pt x="2196" y="190"/>
                      <a:pt x="2197" y="189"/>
                      <a:pt x="2197" y="188"/>
                    </a:cubicBezTo>
                    <a:cubicBezTo>
                      <a:pt x="1100" y="0"/>
                      <a:pt x="103" y="104"/>
                      <a:pt x="103" y="104"/>
                    </a:cubicBezTo>
                    <a:close/>
                  </a:path>
                </a:pathLst>
              </a:custGeom>
              <a:gradFill>
                <a:gsLst>
                  <a:gs pos="19000">
                    <a:srgbClr val="E6E6E6">
                      <a:lumMod val="0"/>
                      <a:lumOff val="100000"/>
                    </a:srgbClr>
                  </a:gs>
                  <a:gs pos="100000">
                    <a:srgbClr val="AFAFAF">
                      <a:lumMod val="54000"/>
                      <a:lumOff val="46000"/>
                    </a:srgbClr>
                  </a:gs>
                </a:gsLst>
              </a:gradFill>
              <a:ln w="44450" cap="flat">
                <a:noFill/>
                <a:prstDash val="solid"/>
                <a:miter lim="800000"/>
                <a:headEnd/>
                <a:tailEnd/>
              </a:ln>
              <a:effectLst>
                <a:outerShdw blurRad="50800" dist="38100" dir="8100000" algn="tr"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288" name="Freeform 32"/>
              <p:cNvSpPr>
                <a:spLocks/>
              </p:cNvSpPr>
              <p:nvPr/>
            </p:nvSpPr>
            <p:spPr bwMode="auto">
              <a:xfrm>
                <a:off x="1281113" y="2735263"/>
                <a:ext cx="3489325" cy="307975"/>
              </a:xfrm>
              <a:custGeom>
                <a:avLst/>
                <a:gdLst>
                  <a:gd name="T0" fmla="*/ 2142 w 2146"/>
                  <a:gd name="T1" fmla="*/ 189 h 189"/>
                  <a:gd name="T2" fmla="*/ 2146 w 2146"/>
                  <a:gd name="T3" fmla="*/ 172 h 189"/>
                  <a:gd name="T4" fmla="*/ 2017 w 2146"/>
                  <a:gd name="T5" fmla="*/ 141 h 189"/>
                  <a:gd name="T6" fmla="*/ 96 w 2146"/>
                  <a:gd name="T7" fmla="*/ 49 h 189"/>
                  <a:gd name="T8" fmla="*/ 0 w 2146"/>
                  <a:gd name="T9" fmla="*/ 105 h 189"/>
                  <a:gd name="T10" fmla="*/ 48 w 2146"/>
                  <a:gd name="T11" fmla="*/ 105 h 189"/>
                  <a:gd name="T12" fmla="*/ 2142 w 2146"/>
                  <a:gd name="T13" fmla="*/ 189 h 189"/>
                </a:gdLst>
                <a:ahLst/>
                <a:cxnLst>
                  <a:cxn ang="0">
                    <a:pos x="T0" y="T1"/>
                  </a:cxn>
                  <a:cxn ang="0">
                    <a:pos x="T2" y="T3"/>
                  </a:cxn>
                  <a:cxn ang="0">
                    <a:pos x="T4" y="T5"/>
                  </a:cxn>
                  <a:cxn ang="0">
                    <a:pos x="T6" y="T7"/>
                  </a:cxn>
                  <a:cxn ang="0">
                    <a:pos x="T8" y="T9"/>
                  </a:cxn>
                  <a:cxn ang="0">
                    <a:pos x="T10" y="T11"/>
                  </a:cxn>
                  <a:cxn ang="0">
                    <a:pos x="T12" y="T13"/>
                  </a:cxn>
                </a:cxnLst>
                <a:rect l="0" t="0" r="r" b="b"/>
                <a:pathLst>
                  <a:path w="2146" h="189">
                    <a:moveTo>
                      <a:pt x="2142" y="189"/>
                    </a:moveTo>
                    <a:cubicBezTo>
                      <a:pt x="2144" y="184"/>
                      <a:pt x="2145" y="178"/>
                      <a:pt x="2146" y="172"/>
                    </a:cubicBezTo>
                    <a:cubicBezTo>
                      <a:pt x="2102" y="161"/>
                      <a:pt x="2060" y="151"/>
                      <a:pt x="2017" y="141"/>
                    </a:cubicBezTo>
                    <a:cubicBezTo>
                      <a:pt x="1219" y="0"/>
                      <a:pt x="96" y="49"/>
                      <a:pt x="96" y="49"/>
                    </a:cubicBezTo>
                    <a:cubicBezTo>
                      <a:pt x="0" y="105"/>
                      <a:pt x="0" y="105"/>
                      <a:pt x="0" y="105"/>
                    </a:cubicBezTo>
                    <a:cubicBezTo>
                      <a:pt x="48" y="105"/>
                      <a:pt x="48" y="105"/>
                      <a:pt x="48" y="105"/>
                    </a:cubicBezTo>
                    <a:cubicBezTo>
                      <a:pt x="48" y="105"/>
                      <a:pt x="1045" y="1"/>
                      <a:pt x="2142" y="189"/>
                    </a:cubicBezTo>
                    <a:close/>
                  </a:path>
                </a:pathLst>
              </a:custGeom>
              <a:gradFill>
                <a:gsLst>
                  <a:gs pos="19000">
                    <a:srgbClr val="E6E6E6">
                      <a:lumMod val="0"/>
                      <a:lumOff val="100000"/>
                    </a:srgbClr>
                  </a:gs>
                  <a:gs pos="100000">
                    <a:srgbClr val="AFAFAF">
                      <a:lumMod val="54000"/>
                      <a:lumOff val="46000"/>
                    </a:srgbClr>
                  </a:gs>
                </a:gsLst>
              </a:gradFill>
              <a:ln w="44450" cap="flat">
                <a:noFill/>
                <a:prstDash val="solid"/>
                <a:miter lim="800000"/>
                <a:headEnd/>
                <a:tailEnd/>
              </a:ln>
              <a:effectLst>
                <a:outerShdw blurRad="50800" dist="38100" dir="8100000" algn="tr"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289" name="Freeform 29"/>
              <p:cNvSpPr>
                <a:spLocks/>
              </p:cNvSpPr>
              <p:nvPr/>
            </p:nvSpPr>
            <p:spPr bwMode="auto">
              <a:xfrm>
                <a:off x="1319213" y="2559050"/>
                <a:ext cx="3241675" cy="404813"/>
              </a:xfrm>
              <a:custGeom>
                <a:avLst/>
                <a:gdLst>
                  <a:gd name="T0" fmla="*/ 1993 w 1993"/>
                  <a:gd name="T1" fmla="*/ 249 h 249"/>
                  <a:gd name="T2" fmla="*/ 72 w 1993"/>
                  <a:gd name="T3" fmla="*/ 99 h 249"/>
                  <a:gd name="T4" fmla="*/ 0 w 1993"/>
                  <a:gd name="T5" fmla="*/ 157 h 249"/>
                  <a:gd name="T6" fmla="*/ 72 w 1993"/>
                  <a:gd name="T7" fmla="*/ 157 h 249"/>
                  <a:gd name="T8" fmla="*/ 1993 w 1993"/>
                  <a:gd name="T9" fmla="*/ 249 h 249"/>
                </a:gdLst>
                <a:ahLst/>
                <a:cxnLst>
                  <a:cxn ang="0">
                    <a:pos x="T0" y="T1"/>
                  </a:cxn>
                  <a:cxn ang="0">
                    <a:pos x="T2" y="T3"/>
                  </a:cxn>
                  <a:cxn ang="0">
                    <a:pos x="T4" y="T5"/>
                  </a:cxn>
                  <a:cxn ang="0">
                    <a:pos x="T6" y="T7"/>
                  </a:cxn>
                  <a:cxn ang="0">
                    <a:pos x="T8" y="T9"/>
                  </a:cxn>
                </a:cxnLst>
                <a:rect l="0" t="0" r="r" b="b"/>
                <a:pathLst>
                  <a:path w="1993" h="249">
                    <a:moveTo>
                      <a:pt x="1993" y="249"/>
                    </a:moveTo>
                    <a:cubicBezTo>
                      <a:pt x="924" y="0"/>
                      <a:pt x="72" y="99"/>
                      <a:pt x="72" y="99"/>
                    </a:cubicBezTo>
                    <a:cubicBezTo>
                      <a:pt x="0" y="157"/>
                      <a:pt x="0" y="157"/>
                      <a:pt x="0" y="157"/>
                    </a:cubicBezTo>
                    <a:cubicBezTo>
                      <a:pt x="72" y="157"/>
                      <a:pt x="72" y="157"/>
                      <a:pt x="72" y="157"/>
                    </a:cubicBezTo>
                    <a:cubicBezTo>
                      <a:pt x="72" y="157"/>
                      <a:pt x="1195" y="108"/>
                      <a:pt x="1993" y="249"/>
                    </a:cubicBezTo>
                    <a:close/>
                  </a:path>
                </a:pathLst>
              </a:custGeom>
              <a:gradFill>
                <a:gsLst>
                  <a:gs pos="19000">
                    <a:srgbClr val="E6E6E6">
                      <a:lumMod val="0"/>
                      <a:lumOff val="100000"/>
                    </a:srgbClr>
                  </a:gs>
                  <a:gs pos="100000">
                    <a:srgbClr val="AFAFAF">
                      <a:lumMod val="54000"/>
                      <a:lumOff val="46000"/>
                    </a:srgbClr>
                  </a:gs>
                </a:gsLst>
              </a:gradFill>
              <a:ln w="44450" cap="flat">
                <a:noFill/>
                <a:prstDash val="solid"/>
                <a:miter lim="800000"/>
                <a:headEnd/>
                <a:tailEnd/>
              </a:ln>
              <a:effectLst>
                <a:outerShdw blurRad="50800" dist="38100" dir="8100000" algn="tr"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290" name="Freeform 27"/>
              <p:cNvSpPr>
                <a:spLocks/>
              </p:cNvSpPr>
              <p:nvPr/>
            </p:nvSpPr>
            <p:spPr bwMode="auto">
              <a:xfrm>
                <a:off x="1358900" y="2298700"/>
                <a:ext cx="3411538" cy="706438"/>
              </a:xfrm>
              <a:custGeom>
                <a:avLst/>
                <a:gdLst>
                  <a:gd name="T0" fmla="*/ 1969 w 2098"/>
                  <a:gd name="T1" fmla="*/ 409 h 434"/>
                  <a:gd name="T2" fmla="*/ 2098 w 2098"/>
                  <a:gd name="T3" fmla="*/ 434 h 434"/>
                  <a:gd name="T4" fmla="*/ 2087 w 2098"/>
                  <a:gd name="T5" fmla="*/ 405 h 434"/>
                  <a:gd name="T6" fmla="*/ 304 w 2098"/>
                  <a:gd name="T7" fmla="*/ 90 h 434"/>
                  <a:gd name="T8" fmla="*/ 0 w 2098"/>
                  <a:gd name="T9" fmla="*/ 259 h 434"/>
                  <a:gd name="T10" fmla="*/ 48 w 2098"/>
                  <a:gd name="T11" fmla="*/ 259 h 434"/>
                  <a:gd name="T12" fmla="*/ 1969 w 2098"/>
                  <a:gd name="T13" fmla="*/ 409 h 434"/>
                </a:gdLst>
                <a:ahLst/>
                <a:cxnLst>
                  <a:cxn ang="0">
                    <a:pos x="T0" y="T1"/>
                  </a:cxn>
                  <a:cxn ang="0">
                    <a:pos x="T2" y="T3"/>
                  </a:cxn>
                  <a:cxn ang="0">
                    <a:pos x="T4" y="T5"/>
                  </a:cxn>
                  <a:cxn ang="0">
                    <a:pos x="T6" y="T7"/>
                  </a:cxn>
                  <a:cxn ang="0">
                    <a:pos x="T8" y="T9"/>
                  </a:cxn>
                  <a:cxn ang="0">
                    <a:pos x="T10" y="T11"/>
                  </a:cxn>
                  <a:cxn ang="0">
                    <a:pos x="T12" y="T13"/>
                  </a:cxn>
                </a:cxnLst>
                <a:rect l="0" t="0" r="r" b="b"/>
                <a:pathLst>
                  <a:path w="2098" h="434">
                    <a:moveTo>
                      <a:pt x="1969" y="409"/>
                    </a:moveTo>
                    <a:cubicBezTo>
                      <a:pt x="2013" y="416"/>
                      <a:pt x="2056" y="425"/>
                      <a:pt x="2098" y="434"/>
                    </a:cubicBezTo>
                    <a:cubicBezTo>
                      <a:pt x="2098" y="424"/>
                      <a:pt x="2095" y="414"/>
                      <a:pt x="2087" y="405"/>
                    </a:cubicBezTo>
                    <a:cubicBezTo>
                      <a:pt x="1989" y="282"/>
                      <a:pt x="1583" y="0"/>
                      <a:pt x="304" y="90"/>
                    </a:cubicBezTo>
                    <a:cubicBezTo>
                      <a:pt x="0" y="259"/>
                      <a:pt x="0" y="259"/>
                      <a:pt x="0" y="259"/>
                    </a:cubicBezTo>
                    <a:cubicBezTo>
                      <a:pt x="48" y="259"/>
                      <a:pt x="48" y="259"/>
                      <a:pt x="48" y="259"/>
                    </a:cubicBezTo>
                    <a:cubicBezTo>
                      <a:pt x="48" y="259"/>
                      <a:pt x="900" y="160"/>
                      <a:pt x="1969" y="409"/>
                    </a:cubicBezTo>
                    <a:close/>
                  </a:path>
                </a:pathLst>
              </a:custGeom>
              <a:gradFill>
                <a:gsLst>
                  <a:gs pos="19000">
                    <a:srgbClr val="E6E6E6">
                      <a:lumMod val="0"/>
                      <a:lumOff val="100000"/>
                    </a:srgbClr>
                  </a:gs>
                  <a:gs pos="100000">
                    <a:srgbClr val="AFAFAF">
                      <a:lumMod val="54000"/>
                      <a:lumOff val="46000"/>
                    </a:srgbClr>
                  </a:gs>
                </a:gsLst>
              </a:gradFill>
              <a:ln w="44450" cap="flat">
                <a:noFill/>
                <a:prstDash val="solid"/>
                <a:miter lim="800000"/>
                <a:headEnd/>
                <a:tailEnd/>
              </a:ln>
              <a:effectLst>
                <a:outerShdw blurRad="50800" dist="38100" dir="8100000" algn="tr" rotWithShape="0">
                  <a:prstClr val="black">
                    <a:alpha val="38000"/>
                  </a:prstClr>
                </a:outerShdw>
              </a:effectLst>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291" name="Freeform 34"/>
              <p:cNvSpPr>
                <a:spLocks/>
              </p:cNvSpPr>
              <p:nvPr/>
            </p:nvSpPr>
            <p:spPr bwMode="auto">
              <a:xfrm>
                <a:off x="1436688" y="2146300"/>
                <a:ext cx="3495675" cy="841375"/>
              </a:xfrm>
              <a:custGeom>
                <a:avLst/>
                <a:gdLst>
                  <a:gd name="T0" fmla="*/ 0 w 2149"/>
                  <a:gd name="T1" fmla="*/ 221 h 517"/>
                  <a:gd name="T2" fmla="*/ 491 w 2149"/>
                  <a:gd name="T3" fmla="*/ 21 h 517"/>
                  <a:gd name="T4" fmla="*/ 2107 w 2149"/>
                  <a:gd name="T5" fmla="*/ 476 h 517"/>
                  <a:gd name="T6" fmla="*/ 2016 w 2149"/>
                  <a:gd name="T7" fmla="*/ 517 h 517"/>
                  <a:gd name="T8" fmla="*/ 0 w 2149"/>
                  <a:gd name="T9" fmla="*/ 221 h 517"/>
                </a:gdLst>
                <a:ahLst/>
                <a:cxnLst>
                  <a:cxn ang="0">
                    <a:pos x="T0" y="T1"/>
                  </a:cxn>
                  <a:cxn ang="0">
                    <a:pos x="T2" y="T3"/>
                  </a:cxn>
                  <a:cxn ang="0">
                    <a:pos x="T4" y="T5"/>
                  </a:cxn>
                  <a:cxn ang="0">
                    <a:pos x="T6" y="T7"/>
                  </a:cxn>
                  <a:cxn ang="0">
                    <a:pos x="T8" y="T9"/>
                  </a:cxn>
                </a:cxnLst>
                <a:rect l="0" t="0" r="r" b="b"/>
                <a:pathLst>
                  <a:path w="2149" h="517">
                    <a:moveTo>
                      <a:pt x="0" y="221"/>
                    </a:moveTo>
                    <a:cubicBezTo>
                      <a:pt x="0" y="221"/>
                      <a:pt x="329" y="42"/>
                      <a:pt x="491" y="21"/>
                    </a:cubicBezTo>
                    <a:cubicBezTo>
                      <a:pt x="652" y="0"/>
                      <a:pt x="1646" y="62"/>
                      <a:pt x="2107" y="476"/>
                    </a:cubicBezTo>
                    <a:cubicBezTo>
                      <a:pt x="2149" y="481"/>
                      <a:pt x="2012" y="513"/>
                      <a:pt x="2016" y="517"/>
                    </a:cubicBezTo>
                    <a:cubicBezTo>
                      <a:pt x="2016" y="517"/>
                      <a:pt x="1472" y="173"/>
                      <a:pt x="0" y="221"/>
                    </a:cubicBezTo>
                    <a:close/>
                  </a:path>
                </a:pathLst>
              </a:custGeom>
              <a:gradFill>
                <a:gsLst>
                  <a:gs pos="19000">
                    <a:srgbClr val="E6E6E6">
                      <a:lumMod val="0"/>
                      <a:lumOff val="100000"/>
                    </a:srgbClr>
                  </a:gs>
                  <a:gs pos="100000">
                    <a:srgbClr val="AFAFAF">
                      <a:lumMod val="54000"/>
                      <a:lumOff val="46000"/>
                    </a:srgbClr>
                  </a:gs>
                </a:gsLst>
              </a:gradFill>
              <a:ln w="44450" cap="flat">
                <a:noFill/>
                <a:prstDash val="solid"/>
                <a:miter lim="800000"/>
                <a:headEnd/>
                <a:tailEnd/>
              </a:ln>
              <a:effectLst>
                <a:outerShdw blurRad="50800" dist="38100" dir="8100000" algn="tr" rotWithShape="0">
                  <a:prstClr val="black">
                    <a:alpha val="38000"/>
                  </a:prstClr>
                </a:outerShdw>
              </a:effectLst>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292" name="Freeform 36"/>
              <p:cNvSpPr>
                <a:spLocks/>
              </p:cNvSpPr>
              <p:nvPr/>
            </p:nvSpPr>
            <p:spPr bwMode="auto">
              <a:xfrm>
                <a:off x="1482725" y="1897063"/>
                <a:ext cx="3333750" cy="1047750"/>
              </a:xfrm>
              <a:custGeom>
                <a:avLst/>
                <a:gdLst>
                  <a:gd name="T0" fmla="*/ 2043 w 2050"/>
                  <a:gd name="T1" fmla="*/ 633 h 644"/>
                  <a:gd name="T2" fmla="*/ 442 w 2050"/>
                  <a:gd name="T3" fmla="*/ 32 h 644"/>
                  <a:gd name="T4" fmla="*/ 0 w 2050"/>
                  <a:gd name="T5" fmla="*/ 267 h 644"/>
                  <a:gd name="T6" fmla="*/ 2011 w 2050"/>
                  <a:gd name="T7" fmla="*/ 644 h 644"/>
                  <a:gd name="T8" fmla="*/ 2043 w 2050"/>
                  <a:gd name="T9" fmla="*/ 633 h 644"/>
                </a:gdLst>
                <a:ahLst/>
                <a:cxnLst>
                  <a:cxn ang="0">
                    <a:pos x="T0" y="T1"/>
                  </a:cxn>
                  <a:cxn ang="0">
                    <a:pos x="T2" y="T3"/>
                  </a:cxn>
                  <a:cxn ang="0">
                    <a:pos x="T4" y="T5"/>
                  </a:cxn>
                  <a:cxn ang="0">
                    <a:pos x="T6" y="T7"/>
                  </a:cxn>
                  <a:cxn ang="0">
                    <a:pos x="T8" y="T9"/>
                  </a:cxn>
                </a:cxnLst>
                <a:rect l="0" t="0" r="r" b="b"/>
                <a:pathLst>
                  <a:path w="2050" h="644">
                    <a:moveTo>
                      <a:pt x="2043" y="633"/>
                    </a:moveTo>
                    <a:cubicBezTo>
                      <a:pt x="1952" y="556"/>
                      <a:pt x="1221" y="0"/>
                      <a:pt x="442" y="32"/>
                    </a:cubicBezTo>
                    <a:cubicBezTo>
                      <a:pt x="0" y="267"/>
                      <a:pt x="0" y="267"/>
                      <a:pt x="0" y="267"/>
                    </a:cubicBezTo>
                    <a:cubicBezTo>
                      <a:pt x="0" y="267"/>
                      <a:pt x="1085" y="129"/>
                      <a:pt x="2011" y="644"/>
                    </a:cubicBezTo>
                    <a:cubicBezTo>
                      <a:pt x="2011" y="644"/>
                      <a:pt x="2050" y="639"/>
                      <a:pt x="2043" y="633"/>
                    </a:cubicBezTo>
                    <a:close/>
                  </a:path>
                </a:pathLst>
              </a:custGeom>
              <a:gradFill>
                <a:gsLst>
                  <a:gs pos="24000">
                    <a:srgbClr val="E6E6E6">
                      <a:lumMod val="0"/>
                      <a:lumOff val="100000"/>
                    </a:srgbClr>
                  </a:gs>
                  <a:gs pos="95000">
                    <a:srgbClr val="AFAFAF">
                      <a:lumMod val="55000"/>
                      <a:lumOff val="45000"/>
                    </a:srgbClr>
                  </a:gs>
                </a:gsLst>
              </a:gradFill>
              <a:ln w="44450" cap="flat">
                <a:noFill/>
                <a:prstDash val="solid"/>
                <a:miter lim="800000"/>
                <a:headEnd/>
                <a:tailEnd/>
              </a:ln>
              <a:effectLst>
                <a:outerShdw blurRad="50800" dist="38100" dir="8100000" algn="tr"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293" name="Freeform 38"/>
              <p:cNvSpPr>
                <a:spLocks/>
              </p:cNvSpPr>
              <p:nvPr/>
            </p:nvSpPr>
            <p:spPr bwMode="auto">
              <a:xfrm>
                <a:off x="1600200" y="1612900"/>
                <a:ext cx="3248025" cy="1292225"/>
              </a:xfrm>
              <a:custGeom>
                <a:avLst/>
                <a:gdLst>
                  <a:gd name="T0" fmla="*/ 1949 w 1997"/>
                  <a:gd name="T1" fmla="*/ 788 h 795"/>
                  <a:gd name="T2" fmla="*/ 1997 w 1997"/>
                  <a:gd name="T3" fmla="*/ 795 h 795"/>
                  <a:gd name="T4" fmla="*/ 414 w 1997"/>
                  <a:gd name="T5" fmla="*/ 97 h 795"/>
                  <a:gd name="T6" fmla="*/ 0 w 1997"/>
                  <a:gd name="T7" fmla="*/ 314 h 795"/>
                  <a:gd name="T8" fmla="*/ 1949 w 1997"/>
                  <a:gd name="T9" fmla="*/ 788 h 795"/>
                </a:gdLst>
                <a:ahLst/>
                <a:cxnLst>
                  <a:cxn ang="0">
                    <a:pos x="T0" y="T1"/>
                  </a:cxn>
                  <a:cxn ang="0">
                    <a:pos x="T2" y="T3"/>
                  </a:cxn>
                  <a:cxn ang="0">
                    <a:pos x="T4" y="T5"/>
                  </a:cxn>
                  <a:cxn ang="0">
                    <a:pos x="T6" y="T7"/>
                  </a:cxn>
                  <a:cxn ang="0">
                    <a:pos x="T8" y="T9"/>
                  </a:cxn>
                </a:cxnLst>
                <a:rect l="0" t="0" r="r" b="b"/>
                <a:pathLst>
                  <a:path w="1997" h="795">
                    <a:moveTo>
                      <a:pt x="1949" y="788"/>
                    </a:moveTo>
                    <a:cubicBezTo>
                      <a:pt x="1961" y="795"/>
                      <a:pt x="1984" y="788"/>
                      <a:pt x="1997" y="795"/>
                    </a:cubicBezTo>
                    <a:cubicBezTo>
                      <a:pt x="1997" y="795"/>
                      <a:pt x="1561" y="0"/>
                      <a:pt x="414" y="97"/>
                    </a:cubicBezTo>
                    <a:cubicBezTo>
                      <a:pt x="0" y="314"/>
                      <a:pt x="0" y="314"/>
                      <a:pt x="0" y="314"/>
                    </a:cubicBezTo>
                    <a:cubicBezTo>
                      <a:pt x="0" y="314"/>
                      <a:pt x="817" y="156"/>
                      <a:pt x="1949" y="788"/>
                    </a:cubicBezTo>
                    <a:close/>
                  </a:path>
                </a:pathLst>
              </a:custGeom>
              <a:gradFill flip="none" rotWithShape="1">
                <a:gsLst>
                  <a:gs pos="0">
                    <a:srgbClr val="E6E6E6">
                      <a:lumMod val="0"/>
                      <a:lumOff val="100000"/>
                    </a:srgbClr>
                  </a:gs>
                  <a:gs pos="95000">
                    <a:srgbClr val="AFAFAF">
                      <a:lumMod val="37000"/>
                      <a:lumOff val="63000"/>
                    </a:srgbClr>
                  </a:gs>
                </a:gsLst>
                <a:lin ang="2700000" scaled="1"/>
                <a:tileRect/>
              </a:gradFill>
              <a:ln w="44450" cap="flat">
                <a:noFill/>
                <a:prstDash val="solid"/>
                <a:miter lim="800000"/>
                <a:headEnd/>
                <a:tailEnd/>
              </a:ln>
              <a:effectLst>
                <a:outerShdw blurRad="50800" dist="38100" dir="8100000" algn="tr"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294" name="Freeform 42"/>
              <p:cNvSpPr>
                <a:spLocks/>
              </p:cNvSpPr>
              <p:nvPr/>
            </p:nvSpPr>
            <p:spPr bwMode="auto">
              <a:xfrm>
                <a:off x="1728788" y="1130300"/>
                <a:ext cx="3119438" cy="1774825"/>
              </a:xfrm>
              <a:custGeom>
                <a:avLst/>
                <a:gdLst>
                  <a:gd name="T0" fmla="*/ 484 w 1918"/>
                  <a:gd name="T1" fmla="*/ 14 h 1092"/>
                  <a:gd name="T2" fmla="*/ 1918 w 1918"/>
                  <a:gd name="T3" fmla="*/ 781 h 1092"/>
                  <a:gd name="T4" fmla="*/ 1918 w 1918"/>
                  <a:gd name="T5" fmla="*/ 1092 h 1092"/>
                  <a:gd name="T6" fmla="*/ 0 w 1918"/>
                  <a:gd name="T7" fmla="*/ 231 h 1092"/>
                  <a:gd name="T8" fmla="*/ 484 w 1918"/>
                  <a:gd name="T9" fmla="*/ 14 h 1092"/>
                </a:gdLst>
                <a:ahLst/>
                <a:cxnLst>
                  <a:cxn ang="0">
                    <a:pos x="T0" y="T1"/>
                  </a:cxn>
                  <a:cxn ang="0">
                    <a:pos x="T2" y="T3"/>
                  </a:cxn>
                  <a:cxn ang="0">
                    <a:pos x="T4" y="T5"/>
                  </a:cxn>
                  <a:cxn ang="0">
                    <a:pos x="T6" y="T7"/>
                  </a:cxn>
                  <a:cxn ang="0">
                    <a:pos x="T8" y="T9"/>
                  </a:cxn>
                </a:cxnLst>
                <a:rect l="0" t="0" r="r" b="b"/>
                <a:pathLst>
                  <a:path w="1918" h="1092">
                    <a:moveTo>
                      <a:pt x="484" y="14"/>
                    </a:moveTo>
                    <a:cubicBezTo>
                      <a:pt x="484" y="14"/>
                      <a:pt x="1227" y="0"/>
                      <a:pt x="1918" y="781"/>
                    </a:cubicBezTo>
                    <a:cubicBezTo>
                      <a:pt x="1918" y="1092"/>
                      <a:pt x="1918" y="1092"/>
                      <a:pt x="1918" y="1092"/>
                    </a:cubicBezTo>
                    <a:cubicBezTo>
                      <a:pt x="1918" y="1092"/>
                      <a:pt x="1033" y="224"/>
                      <a:pt x="0" y="231"/>
                    </a:cubicBezTo>
                    <a:lnTo>
                      <a:pt x="484" y="14"/>
                    </a:lnTo>
                    <a:close/>
                  </a:path>
                </a:pathLst>
              </a:custGeom>
              <a:gradFill flip="none" rotWithShape="1">
                <a:gsLst>
                  <a:gs pos="0">
                    <a:srgbClr val="E6E6E6">
                      <a:lumMod val="0"/>
                      <a:lumOff val="100000"/>
                    </a:srgbClr>
                  </a:gs>
                  <a:gs pos="100000">
                    <a:srgbClr val="AFAFAF">
                      <a:lumMod val="79000"/>
                      <a:lumOff val="21000"/>
                    </a:srgbClr>
                  </a:gs>
                  <a:gs pos="85000">
                    <a:srgbClr val="AFAFAF">
                      <a:lumMod val="22000"/>
                      <a:lumOff val="78000"/>
                    </a:srgbClr>
                  </a:gs>
                </a:gsLst>
                <a:lin ang="0" scaled="1"/>
                <a:tileRect/>
              </a:gradFill>
              <a:ln w="44450" cap="flat">
                <a:noFill/>
                <a:prstDash val="solid"/>
                <a:miter lim="800000"/>
                <a:headEnd/>
                <a:tailEnd/>
              </a:ln>
              <a:effectLst>
                <a:outerShdw blurRad="50800" dist="38100" dir="8100000" algn="tr"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295" name="Freeform 40"/>
              <p:cNvSpPr>
                <a:spLocks/>
              </p:cNvSpPr>
              <p:nvPr/>
            </p:nvSpPr>
            <p:spPr bwMode="auto">
              <a:xfrm>
                <a:off x="1054100" y="3022600"/>
                <a:ext cx="7556500" cy="242888"/>
              </a:xfrm>
              <a:custGeom>
                <a:avLst/>
                <a:gdLst>
                  <a:gd name="T0" fmla="*/ 4760 w 4760"/>
                  <a:gd name="T1" fmla="*/ 153 h 153"/>
                  <a:gd name="T2" fmla="*/ 2380 w 4760"/>
                  <a:gd name="T3" fmla="*/ 43 h 153"/>
                  <a:gd name="T4" fmla="*/ 0 w 4760"/>
                  <a:gd name="T5" fmla="*/ 153 h 153"/>
                  <a:gd name="T6" fmla="*/ 110 w 4760"/>
                  <a:gd name="T7" fmla="*/ 89 h 153"/>
                  <a:gd name="T8" fmla="*/ 2401 w 4760"/>
                  <a:gd name="T9" fmla="*/ 0 h 153"/>
                  <a:gd name="T10" fmla="*/ 4646 w 4760"/>
                  <a:gd name="T11" fmla="*/ 89 h 153"/>
                  <a:gd name="T12" fmla="*/ 4760 w 4760"/>
                  <a:gd name="T13" fmla="*/ 153 h 153"/>
                </a:gdLst>
                <a:ahLst/>
                <a:cxnLst>
                  <a:cxn ang="0">
                    <a:pos x="T0" y="T1"/>
                  </a:cxn>
                  <a:cxn ang="0">
                    <a:pos x="T2" y="T3"/>
                  </a:cxn>
                  <a:cxn ang="0">
                    <a:pos x="T4" y="T5"/>
                  </a:cxn>
                  <a:cxn ang="0">
                    <a:pos x="T6" y="T7"/>
                  </a:cxn>
                  <a:cxn ang="0">
                    <a:pos x="T8" y="T9"/>
                  </a:cxn>
                  <a:cxn ang="0">
                    <a:pos x="T10" y="T11"/>
                  </a:cxn>
                  <a:cxn ang="0">
                    <a:pos x="T12" y="T13"/>
                  </a:cxn>
                </a:cxnLst>
                <a:rect l="0" t="0" r="r" b="b"/>
                <a:pathLst>
                  <a:path w="4760" h="153">
                    <a:moveTo>
                      <a:pt x="4760" y="153"/>
                    </a:moveTo>
                    <a:lnTo>
                      <a:pt x="2380" y="43"/>
                    </a:lnTo>
                    <a:lnTo>
                      <a:pt x="0" y="153"/>
                    </a:lnTo>
                    <a:lnTo>
                      <a:pt x="110" y="89"/>
                    </a:lnTo>
                    <a:lnTo>
                      <a:pt x="2401" y="0"/>
                    </a:lnTo>
                    <a:lnTo>
                      <a:pt x="4646" y="89"/>
                    </a:lnTo>
                    <a:lnTo>
                      <a:pt x="4760" y="153"/>
                    </a:lnTo>
                    <a:close/>
                  </a:path>
                </a:pathLst>
              </a:custGeom>
              <a:solidFill>
                <a:schemeClr val="accent1"/>
              </a:solidFill>
              <a:ln w="44450" cap="flat">
                <a:noFill/>
                <a:prstDash val="solid"/>
                <a:miter lim="800000"/>
                <a:headEnd/>
                <a:tailEnd/>
              </a:ln>
              <a:effectLst>
                <a:outerShdw blurRad="50800" dist="12700" dir="16200000"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296" name="Freeform 43"/>
              <p:cNvSpPr>
                <a:spLocks/>
              </p:cNvSpPr>
              <p:nvPr/>
            </p:nvSpPr>
            <p:spPr bwMode="auto">
              <a:xfrm>
                <a:off x="4489450" y="3025775"/>
                <a:ext cx="719138" cy="182563"/>
              </a:xfrm>
              <a:custGeom>
                <a:avLst/>
                <a:gdLst>
                  <a:gd name="T0" fmla="*/ 0 w 442"/>
                  <a:gd name="T1" fmla="*/ 0 h 112"/>
                  <a:gd name="T2" fmla="*/ 221 w 442"/>
                  <a:gd name="T3" fmla="*/ 98 h 112"/>
                  <a:gd name="T4" fmla="*/ 442 w 442"/>
                  <a:gd name="T5" fmla="*/ 0 h 112"/>
                  <a:gd name="T6" fmla="*/ 0 w 442"/>
                  <a:gd name="T7" fmla="*/ 0 h 112"/>
                </a:gdLst>
                <a:ahLst/>
                <a:cxnLst>
                  <a:cxn ang="0">
                    <a:pos x="T0" y="T1"/>
                  </a:cxn>
                  <a:cxn ang="0">
                    <a:pos x="T2" y="T3"/>
                  </a:cxn>
                  <a:cxn ang="0">
                    <a:pos x="T4" y="T5"/>
                  </a:cxn>
                  <a:cxn ang="0">
                    <a:pos x="T6" y="T7"/>
                  </a:cxn>
                </a:cxnLst>
                <a:rect l="0" t="0" r="r" b="b"/>
                <a:pathLst>
                  <a:path w="442" h="112">
                    <a:moveTo>
                      <a:pt x="0" y="0"/>
                    </a:moveTo>
                    <a:cubicBezTo>
                      <a:pt x="0" y="54"/>
                      <a:pt x="99" y="98"/>
                      <a:pt x="221" y="98"/>
                    </a:cubicBezTo>
                    <a:cubicBezTo>
                      <a:pt x="343" y="98"/>
                      <a:pt x="442" y="54"/>
                      <a:pt x="442" y="0"/>
                    </a:cubicBezTo>
                    <a:cubicBezTo>
                      <a:pt x="193" y="112"/>
                      <a:pt x="0" y="0"/>
                      <a:pt x="0" y="0"/>
                    </a:cubicBezTo>
                    <a:close/>
                  </a:path>
                </a:pathLst>
              </a:custGeom>
              <a:solidFill>
                <a:schemeClr val="accent1"/>
              </a:solidFill>
              <a:ln w="4445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297" name="Freeform 44"/>
              <p:cNvSpPr>
                <a:spLocks/>
              </p:cNvSpPr>
              <p:nvPr/>
            </p:nvSpPr>
            <p:spPr bwMode="auto">
              <a:xfrm>
                <a:off x="4489450" y="2865438"/>
                <a:ext cx="719138" cy="342900"/>
              </a:xfrm>
              <a:custGeom>
                <a:avLst/>
                <a:gdLst>
                  <a:gd name="T0" fmla="*/ 221 w 442"/>
                  <a:gd name="T1" fmla="*/ 0 h 211"/>
                  <a:gd name="T2" fmla="*/ 0 w 442"/>
                  <a:gd name="T3" fmla="*/ 99 h 211"/>
                  <a:gd name="T4" fmla="*/ 442 w 442"/>
                  <a:gd name="T5" fmla="*/ 99 h 211"/>
                  <a:gd name="T6" fmla="*/ 221 w 442"/>
                  <a:gd name="T7" fmla="*/ 0 h 211"/>
                </a:gdLst>
                <a:ahLst/>
                <a:cxnLst>
                  <a:cxn ang="0">
                    <a:pos x="T0" y="T1"/>
                  </a:cxn>
                  <a:cxn ang="0">
                    <a:pos x="T2" y="T3"/>
                  </a:cxn>
                  <a:cxn ang="0">
                    <a:pos x="T4" y="T5"/>
                  </a:cxn>
                  <a:cxn ang="0">
                    <a:pos x="T6" y="T7"/>
                  </a:cxn>
                </a:cxnLst>
                <a:rect l="0" t="0" r="r" b="b"/>
                <a:pathLst>
                  <a:path w="442" h="211">
                    <a:moveTo>
                      <a:pt x="221" y="0"/>
                    </a:moveTo>
                    <a:cubicBezTo>
                      <a:pt x="99" y="0"/>
                      <a:pt x="0" y="44"/>
                      <a:pt x="0" y="99"/>
                    </a:cubicBezTo>
                    <a:cubicBezTo>
                      <a:pt x="0" y="99"/>
                      <a:pt x="193" y="211"/>
                      <a:pt x="442" y="99"/>
                    </a:cubicBezTo>
                    <a:cubicBezTo>
                      <a:pt x="442" y="44"/>
                      <a:pt x="343" y="0"/>
                      <a:pt x="221" y="0"/>
                    </a:cubicBezTo>
                    <a:close/>
                  </a:path>
                </a:pathLst>
              </a:custGeom>
              <a:gradFill flip="none" rotWithShape="1">
                <a:gsLst>
                  <a:gs pos="0">
                    <a:srgbClr val="000000">
                      <a:lumMod val="0"/>
                    </a:srgbClr>
                  </a:gs>
                  <a:gs pos="100000">
                    <a:srgbClr val="AFAFAF">
                      <a:lumMod val="47000"/>
                    </a:srgbClr>
                  </a:gs>
                </a:gsLst>
                <a:lin ang="16200000" scaled="1"/>
                <a:tileRect/>
              </a:gradFill>
              <a:ln w="44450" cap="flat">
                <a:noFill/>
                <a:prstDash val="solid"/>
                <a:miter lim="800000"/>
                <a:headEnd/>
                <a:tailEnd/>
              </a:ln>
              <a:effectLst>
                <a:innerShdw blurRad="63500" dist="50800" dir="13500000">
                  <a:prstClr val="black">
                    <a:alpha val="50000"/>
                  </a:prstClr>
                </a:innerShdw>
              </a:effectLst>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grpSp>
      </p:grpSp>
    </p:spTree>
    <p:extLst>
      <p:ext uri="{BB962C8B-B14F-4D97-AF65-F5344CB8AC3E}">
        <p14:creationId xmlns:p14="http://schemas.microsoft.com/office/powerpoint/2010/main" val="3769732412"/>
      </p:ext>
    </p:extLst>
  </p:cSld>
  <p:clrMapOvr>
    <a:masterClrMapping/>
  </p:clrMapOvr>
  <mc:AlternateContent xmlns:mc="http://schemas.openxmlformats.org/markup-compatibility/2006" xmlns:p14="http://schemas.microsoft.com/office/powerpoint/2010/main">
    <mc:Choice Requires="p14">
      <p:transition spd="slow" p14:dur="2000" advTm="25000"/>
    </mc:Choice>
    <mc:Fallback xmlns="">
      <p:transition spd="slow" advTm="25000"/>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8" name="Gruppieren 2"/>
          <p:cNvGrpSpPr/>
          <p:nvPr/>
        </p:nvGrpSpPr>
        <p:grpSpPr>
          <a:xfrm>
            <a:off x="33844" y="1"/>
            <a:ext cx="3526629" cy="704455"/>
            <a:chOff x="-54452" y="-56175"/>
            <a:chExt cx="5098677" cy="1891273"/>
          </a:xfrm>
          <a:solidFill>
            <a:srgbClr val="1B835B"/>
          </a:solidFill>
        </p:grpSpPr>
        <p:sp>
          <p:nvSpPr>
            <p:cNvPr id="69" name="Ellipse 1"/>
            <p:cNvSpPr/>
            <p:nvPr/>
          </p:nvSpPr>
          <p:spPr bwMode="auto">
            <a:xfrm>
              <a:off x="-54452" y="-56175"/>
              <a:ext cx="180000" cy="180000"/>
            </a:xfrm>
            <a:prstGeom prst="ellipse">
              <a:avLst/>
            </a:prstGeom>
            <a:grpFill/>
            <a:ln w="12700">
              <a:noFill/>
              <a:round/>
              <a:headEnd/>
              <a:tailEnd/>
            </a:ln>
          </p:spPr>
          <p:txBody>
            <a:bodyPr rtlCol="0" anchor="ctr"/>
            <a:lstStyle/>
            <a:p>
              <a:pPr algn="ctr"/>
              <a:endParaRPr lang="en-US" dirty="0"/>
            </a:p>
          </p:txBody>
        </p:sp>
        <p:sp>
          <p:nvSpPr>
            <p:cNvPr id="70" name="Ellipse 10"/>
            <p:cNvSpPr/>
            <p:nvPr/>
          </p:nvSpPr>
          <p:spPr bwMode="auto">
            <a:xfrm>
              <a:off x="269918" y="-56175"/>
              <a:ext cx="180000" cy="180000"/>
            </a:xfrm>
            <a:prstGeom prst="ellipse">
              <a:avLst/>
            </a:prstGeom>
            <a:grpFill/>
            <a:ln w="12700">
              <a:noFill/>
              <a:round/>
              <a:headEnd/>
              <a:tailEnd/>
            </a:ln>
          </p:spPr>
          <p:txBody>
            <a:bodyPr rtlCol="0" anchor="ctr"/>
            <a:lstStyle/>
            <a:p>
              <a:pPr algn="ctr"/>
              <a:endParaRPr lang="en-US" dirty="0"/>
            </a:p>
          </p:txBody>
        </p:sp>
        <p:sp>
          <p:nvSpPr>
            <p:cNvPr id="71" name="Ellipse 11"/>
            <p:cNvSpPr/>
            <p:nvPr/>
          </p:nvSpPr>
          <p:spPr bwMode="auto">
            <a:xfrm>
              <a:off x="594288" y="-56175"/>
              <a:ext cx="180000" cy="180000"/>
            </a:xfrm>
            <a:prstGeom prst="ellipse">
              <a:avLst/>
            </a:prstGeom>
            <a:grpFill/>
            <a:ln w="12700">
              <a:noFill/>
              <a:round/>
              <a:headEnd/>
              <a:tailEnd/>
            </a:ln>
          </p:spPr>
          <p:txBody>
            <a:bodyPr rtlCol="0" anchor="ctr"/>
            <a:lstStyle/>
            <a:p>
              <a:pPr algn="ctr"/>
              <a:endParaRPr lang="en-US" dirty="0"/>
            </a:p>
          </p:txBody>
        </p:sp>
        <p:sp>
          <p:nvSpPr>
            <p:cNvPr id="72" name="Ellipse 12"/>
            <p:cNvSpPr/>
            <p:nvPr/>
          </p:nvSpPr>
          <p:spPr bwMode="auto">
            <a:xfrm>
              <a:off x="918658" y="-56175"/>
              <a:ext cx="180000" cy="180000"/>
            </a:xfrm>
            <a:prstGeom prst="ellipse">
              <a:avLst/>
            </a:prstGeom>
            <a:grpFill/>
            <a:ln w="12700">
              <a:noFill/>
              <a:round/>
              <a:headEnd/>
              <a:tailEnd/>
            </a:ln>
          </p:spPr>
          <p:txBody>
            <a:bodyPr rtlCol="0" anchor="ctr"/>
            <a:lstStyle/>
            <a:p>
              <a:pPr algn="ctr"/>
              <a:endParaRPr lang="en-US" dirty="0"/>
            </a:p>
          </p:txBody>
        </p:sp>
        <p:sp>
          <p:nvSpPr>
            <p:cNvPr id="73" name="Ellipse 13"/>
            <p:cNvSpPr/>
            <p:nvPr/>
          </p:nvSpPr>
          <p:spPr bwMode="auto">
            <a:xfrm>
              <a:off x="1243028" y="-56175"/>
              <a:ext cx="180000" cy="180000"/>
            </a:xfrm>
            <a:prstGeom prst="ellipse">
              <a:avLst/>
            </a:prstGeom>
            <a:grpFill/>
            <a:ln w="12700">
              <a:noFill/>
              <a:round/>
              <a:headEnd/>
              <a:tailEnd/>
            </a:ln>
          </p:spPr>
          <p:txBody>
            <a:bodyPr rtlCol="0" anchor="ctr"/>
            <a:lstStyle/>
            <a:p>
              <a:pPr algn="ctr"/>
              <a:endParaRPr lang="en-US" dirty="0"/>
            </a:p>
          </p:txBody>
        </p:sp>
        <p:sp>
          <p:nvSpPr>
            <p:cNvPr id="74" name="Ellipse 14"/>
            <p:cNvSpPr/>
            <p:nvPr/>
          </p:nvSpPr>
          <p:spPr bwMode="auto">
            <a:xfrm>
              <a:off x="1567398" y="-56175"/>
              <a:ext cx="180000" cy="180000"/>
            </a:xfrm>
            <a:prstGeom prst="ellipse">
              <a:avLst/>
            </a:prstGeom>
            <a:grpFill/>
            <a:ln w="12700">
              <a:noFill/>
              <a:round/>
              <a:headEnd/>
              <a:tailEnd/>
            </a:ln>
          </p:spPr>
          <p:txBody>
            <a:bodyPr rtlCol="0" anchor="ctr"/>
            <a:lstStyle/>
            <a:p>
              <a:pPr algn="ctr"/>
              <a:endParaRPr lang="en-US" dirty="0"/>
            </a:p>
          </p:txBody>
        </p:sp>
        <p:sp>
          <p:nvSpPr>
            <p:cNvPr id="75" name="Ellipse 15"/>
            <p:cNvSpPr/>
            <p:nvPr/>
          </p:nvSpPr>
          <p:spPr bwMode="auto">
            <a:xfrm>
              <a:off x="2540508" y="-56175"/>
              <a:ext cx="180000" cy="180000"/>
            </a:xfrm>
            <a:prstGeom prst="ellipse">
              <a:avLst/>
            </a:prstGeom>
            <a:grpFill/>
            <a:ln w="12700">
              <a:noFill/>
              <a:round/>
              <a:headEnd/>
              <a:tailEnd/>
            </a:ln>
          </p:spPr>
          <p:txBody>
            <a:bodyPr rtlCol="0" anchor="ctr"/>
            <a:lstStyle/>
            <a:p>
              <a:pPr algn="ctr"/>
              <a:endParaRPr lang="en-US" dirty="0"/>
            </a:p>
          </p:txBody>
        </p:sp>
        <p:sp>
          <p:nvSpPr>
            <p:cNvPr id="76" name="Ellipse 16"/>
            <p:cNvSpPr/>
            <p:nvPr/>
          </p:nvSpPr>
          <p:spPr bwMode="auto">
            <a:xfrm>
              <a:off x="2864878" y="-56175"/>
              <a:ext cx="180000" cy="180000"/>
            </a:xfrm>
            <a:prstGeom prst="ellipse">
              <a:avLst/>
            </a:prstGeom>
            <a:grpFill/>
            <a:ln w="12700">
              <a:noFill/>
              <a:round/>
              <a:headEnd/>
              <a:tailEnd/>
            </a:ln>
          </p:spPr>
          <p:txBody>
            <a:bodyPr rtlCol="0" anchor="ctr"/>
            <a:lstStyle/>
            <a:p>
              <a:pPr algn="ctr"/>
              <a:endParaRPr lang="en-US" dirty="0"/>
            </a:p>
          </p:txBody>
        </p:sp>
        <p:sp>
          <p:nvSpPr>
            <p:cNvPr id="77" name="Ellipse 17"/>
            <p:cNvSpPr/>
            <p:nvPr/>
          </p:nvSpPr>
          <p:spPr bwMode="auto">
            <a:xfrm>
              <a:off x="1891768" y="-56175"/>
              <a:ext cx="180000" cy="180000"/>
            </a:xfrm>
            <a:prstGeom prst="ellipse">
              <a:avLst/>
            </a:prstGeom>
            <a:grpFill/>
            <a:ln w="12700">
              <a:noFill/>
              <a:round/>
              <a:headEnd/>
              <a:tailEnd/>
            </a:ln>
          </p:spPr>
          <p:txBody>
            <a:bodyPr rtlCol="0" anchor="ctr"/>
            <a:lstStyle/>
            <a:p>
              <a:pPr algn="ctr"/>
              <a:endParaRPr lang="en-US" dirty="0"/>
            </a:p>
          </p:txBody>
        </p:sp>
        <p:sp>
          <p:nvSpPr>
            <p:cNvPr id="78" name="Ellipse 18"/>
            <p:cNvSpPr/>
            <p:nvPr/>
          </p:nvSpPr>
          <p:spPr bwMode="auto">
            <a:xfrm>
              <a:off x="2216138" y="-56175"/>
              <a:ext cx="180000" cy="180000"/>
            </a:xfrm>
            <a:prstGeom prst="ellipse">
              <a:avLst/>
            </a:prstGeom>
            <a:grpFill/>
            <a:ln w="12700">
              <a:noFill/>
              <a:round/>
              <a:headEnd/>
              <a:tailEnd/>
            </a:ln>
          </p:spPr>
          <p:txBody>
            <a:bodyPr rtlCol="0" anchor="ctr"/>
            <a:lstStyle/>
            <a:p>
              <a:pPr algn="ctr"/>
              <a:endParaRPr lang="en-US" dirty="0"/>
            </a:p>
          </p:txBody>
        </p:sp>
        <p:sp>
          <p:nvSpPr>
            <p:cNvPr id="79" name="Ellipse 19"/>
            <p:cNvSpPr/>
            <p:nvPr/>
          </p:nvSpPr>
          <p:spPr bwMode="auto">
            <a:xfrm>
              <a:off x="3189248" y="-56175"/>
              <a:ext cx="180000" cy="180000"/>
            </a:xfrm>
            <a:prstGeom prst="ellipse">
              <a:avLst/>
            </a:prstGeom>
            <a:grpFill/>
            <a:ln w="12700">
              <a:noFill/>
              <a:round/>
              <a:headEnd/>
              <a:tailEnd/>
            </a:ln>
          </p:spPr>
          <p:txBody>
            <a:bodyPr rtlCol="0" anchor="ctr"/>
            <a:lstStyle/>
            <a:p>
              <a:pPr algn="ctr"/>
              <a:endParaRPr lang="en-US" dirty="0"/>
            </a:p>
          </p:txBody>
        </p:sp>
        <p:sp>
          <p:nvSpPr>
            <p:cNvPr id="80" name="Ellipse 20"/>
            <p:cNvSpPr/>
            <p:nvPr/>
          </p:nvSpPr>
          <p:spPr bwMode="auto">
            <a:xfrm>
              <a:off x="3513618" y="-56175"/>
              <a:ext cx="180000" cy="180000"/>
            </a:xfrm>
            <a:prstGeom prst="ellipse">
              <a:avLst/>
            </a:prstGeom>
            <a:grpFill/>
            <a:ln w="12700">
              <a:noFill/>
              <a:round/>
              <a:headEnd/>
              <a:tailEnd/>
            </a:ln>
          </p:spPr>
          <p:txBody>
            <a:bodyPr rtlCol="0" anchor="ctr"/>
            <a:lstStyle/>
            <a:p>
              <a:pPr algn="ctr"/>
              <a:endParaRPr lang="en-US" dirty="0"/>
            </a:p>
          </p:txBody>
        </p:sp>
        <p:sp>
          <p:nvSpPr>
            <p:cNvPr id="81" name="Ellipse 21"/>
            <p:cNvSpPr/>
            <p:nvPr/>
          </p:nvSpPr>
          <p:spPr bwMode="auto">
            <a:xfrm>
              <a:off x="3837988" y="-56175"/>
              <a:ext cx="180000" cy="180000"/>
            </a:xfrm>
            <a:prstGeom prst="ellipse">
              <a:avLst/>
            </a:prstGeom>
            <a:grpFill/>
            <a:ln w="12700">
              <a:noFill/>
              <a:round/>
              <a:headEnd/>
              <a:tailEnd/>
            </a:ln>
          </p:spPr>
          <p:txBody>
            <a:bodyPr rtlCol="0" anchor="ctr"/>
            <a:lstStyle/>
            <a:p>
              <a:pPr algn="ctr"/>
              <a:endParaRPr lang="en-US" dirty="0"/>
            </a:p>
          </p:txBody>
        </p:sp>
        <p:sp>
          <p:nvSpPr>
            <p:cNvPr id="82" name="Ellipse 22"/>
            <p:cNvSpPr/>
            <p:nvPr/>
          </p:nvSpPr>
          <p:spPr bwMode="auto">
            <a:xfrm>
              <a:off x="4162364" y="-56175"/>
              <a:ext cx="180000" cy="180000"/>
            </a:xfrm>
            <a:prstGeom prst="ellipse">
              <a:avLst/>
            </a:prstGeom>
            <a:grpFill/>
            <a:ln w="12700">
              <a:noFill/>
              <a:round/>
              <a:headEnd/>
              <a:tailEnd/>
            </a:ln>
          </p:spPr>
          <p:txBody>
            <a:bodyPr rtlCol="0" anchor="ctr"/>
            <a:lstStyle/>
            <a:p>
              <a:pPr algn="ctr"/>
              <a:endParaRPr lang="en-US" dirty="0"/>
            </a:p>
          </p:txBody>
        </p:sp>
        <p:sp>
          <p:nvSpPr>
            <p:cNvPr id="83" name="Ellipse 41"/>
            <p:cNvSpPr/>
            <p:nvPr/>
          </p:nvSpPr>
          <p:spPr bwMode="auto">
            <a:xfrm>
              <a:off x="-54452" y="162900"/>
              <a:ext cx="180000" cy="180000"/>
            </a:xfrm>
            <a:prstGeom prst="ellipse">
              <a:avLst/>
            </a:prstGeom>
            <a:grpFill/>
            <a:ln w="12700">
              <a:noFill/>
              <a:round/>
              <a:headEnd/>
              <a:tailEnd/>
            </a:ln>
          </p:spPr>
          <p:txBody>
            <a:bodyPr rtlCol="0" anchor="ctr"/>
            <a:lstStyle/>
            <a:p>
              <a:pPr algn="ctr"/>
              <a:endParaRPr lang="en-US" dirty="0"/>
            </a:p>
          </p:txBody>
        </p:sp>
        <p:sp>
          <p:nvSpPr>
            <p:cNvPr id="84" name="Ellipse 42"/>
            <p:cNvSpPr/>
            <p:nvPr/>
          </p:nvSpPr>
          <p:spPr bwMode="auto">
            <a:xfrm>
              <a:off x="269918" y="162900"/>
              <a:ext cx="180000" cy="180000"/>
            </a:xfrm>
            <a:prstGeom prst="ellipse">
              <a:avLst/>
            </a:prstGeom>
            <a:grpFill/>
            <a:ln w="12700">
              <a:noFill/>
              <a:round/>
              <a:headEnd/>
              <a:tailEnd/>
            </a:ln>
          </p:spPr>
          <p:txBody>
            <a:bodyPr rtlCol="0" anchor="ctr"/>
            <a:lstStyle/>
            <a:p>
              <a:pPr algn="ctr"/>
              <a:endParaRPr lang="en-US" dirty="0"/>
            </a:p>
          </p:txBody>
        </p:sp>
        <p:sp>
          <p:nvSpPr>
            <p:cNvPr id="85" name="Ellipse 43"/>
            <p:cNvSpPr/>
            <p:nvPr/>
          </p:nvSpPr>
          <p:spPr bwMode="auto">
            <a:xfrm>
              <a:off x="594288" y="162900"/>
              <a:ext cx="180000" cy="180000"/>
            </a:xfrm>
            <a:prstGeom prst="ellipse">
              <a:avLst/>
            </a:prstGeom>
            <a:grpFill/>
            <a:ln w="12700">
              <a:noFill/>
              <a:round/>
              <a:headEnd/>
              <a:tailEnd/>
            </a:ln>
          </p:spPr>
          <p:txBody>
            <a:bodyPr rtlCol="0" anchor="ctr"/>
            <a:lstStyle/>
            <a:p>
              <a:pPr algn="ctr"/>
              <a:endParaRPr lang="en-US" dirty="0"/>
            </a:p>
          </p:txBody>
        </p:sp>
        <p:sp>
          <p:nvSpPr>
            <p:cNvPr id="86" name="Ellipse 44"/>
            <p:cNvSpPr/>
            <p:nvPr/>
          </p:nvSpPr>
          <p:spPr bwMode="auto">
            <a:xfrm>
              <a:off x="918658" y="162900"/>
              <a:ext cx="180000" cy="180000"/>
            </a:xfrm>
            <a:prstGeom prst="ellipse">
              <a:avLst/>
            </a:prstGeom>
            <a:grpFill/>
            <a:ln w="12700">
              <a:noFill/>
              <a:round/>
              <a:headEnd/>
              <a:tailEnd/>
            </a:ln>
          </p:spPr>
          <p:txBody>
            <a:bodyPr rtlCol="0" anchor="ctr"/>
            <a:lstStyle/>
            <a:p>
              <a:pPr algn="ctr"/>
              <a:endParaRPr lang="en-US" dirty="0"/>
            </a:p>
          </p:txBody>
        </p:sp>
        <p:sp>
          <p:nvSpPr>
            <p:cNvPr id="87" name="Ellipse 45"/>
            <p:cNvSpPr/>
            <p:nvPr/>
          </p:nvSpPr>
          <p:spPr bwMode="auto">
            <a:xfrm>
              <a:off x="1243028" y="162900"/>
              <a:ext cx="180000" cy="180000"/>
            </a:xfrm>
            <a:prstGeom prst="ellipse">
              <a:avLst/>
            </a:prstGeom>
            <a:grpFill/>
            <a:ln w="12700">
              <a:noFill/>
              <a:round/>
              <a:headEnd/>
              <a:tailEnd/>
            </a:ln>
          </p:spPr>
          <p:txBody>
            <a:bodyPr rtlCol="0" anchor="ctr"/>
            <a:lstStyle/>
            <a:p>
              <a:pPr algn="ctr"/>
              <a:endParaRPr lang="en-US" dirty="0"/>
            </a:p>
          </p:txBody>
        </p:sp>
        <p:sp>
          <p:nvSpPr>
            <p:cNvPr id="88" name="Ellipse 46"/>
            <p:cNvSpPr/>
            <p:nvPr/>
          </p:nvSpPr>
          <p:spPr bwMode="auto">
            <a:xfrm>
              <a:off x="1567398" y="162900"/>
              <a:ext cx="180000" cy="180000"/>
            </a:xfrm>
            <a:prstGeom prst="ellipse">
              <a:avLst/>
            </a:prstGeom>
            <a:grpFill/>
            <a:ln w="12700">
              <a:noFill/>
              <a:round/>
              <a:headEnd/>
              <a:tailEnd/>
            </a:ln>
          </p:spPr>
          <p:txBody>
            <a:bodyPr rtlCol="0" anchor="ctr"/>
            <a:lstStyle/>
            <a:p>
              <a:pPr algn="ctr"/>
              <a:endParaRPr lang="en-US" dirty="0"/>
            </a:p>
          </p:txBody>
        </p:sp>
        <p:sp>
          <p:nvSpPr>
            <p:cNvPr id="89" name="Ellipse 47"/>
            <p:cNvSpPr/>
            <p:nvPr/>
          </p:nvSpPr>
          <p:spPr bwMode="auto">
            <a:xfrm>
              <a:off x="2540508" y="162900"/>
              <a:ext cx="180000" cy="180000"/>
            </a:xfrm>
            <a:prstGeom prst="ellipse">
              <a:avLst/>
            </a:prstGeom>
            <a:grpFill/>
            <a:ln w="12700">
              <a:noFill/>
              <a:round/>
              <a:headEnd/>
              <a:tailEnd/>
            </a:ln>
          </p:spPr>
          <p:txBody>
            <a:bodyPr rtlCol="0" anchor="ctr"/>
            <a:lstStyle/>
            <a:p>
              <a:pPr algn="ctr"/>
              <a:endParaRPr lang="en-US" dirty="0"/>
            </a:p>
          </p:txBody>
        </p:sp>
        <p:sp>
          <p:nvSpPr>
            <p:cNvPr id="90" name="Ellipse 48"/>
            <p:cNvSpPr/>
            <p:nvPr/>
          </p:nvSpPr>
          <p:spPr bwMode="auto">
            <a:xfrm>
              <a:off x="2864878" y="162900"/>
              <a:ext cx="180000" cy="180000"/>
            </a:xfrm>
            <a:prstGeom prst="ellipse">
              <a:avLst/>
            </a:prstGeom>
            <a:grpFill/>
            <a:ln w="12700">
              <a:noFill/>
              <a:round/>
              <a:headEnd/>
              <a:tailEnd/>
            </a:ln>
          </p:spPr>
          <p:txBody>
            <a:bodyPr rtlCol="0" anchor="ctr"/>
            <a:lstStyle/>
            <a:p>
              <a:pPr algn="ctr"/>
              <a:endParaRPr lang="en-US" dirty="0"/>
            </a:p>
          </p:txBody>
        </p:sp>
        <p:sp>
          <p:nvSpPr>
            <p:cNvPr id="91" name="Ellipse 49"/>
            <p:cNvSpPr/>
            <p:nvPr/>
          </p:nvSpPr>
          <p:spPr bwMode="auto">
            <a:xfrm>
              <a:off x="1891768" y="162900"/>
              <a:ext cx="180000" cy="180000"/>
            </a:xfrm>
            <a:prstGeom prst="ellipse">
              <a:avLst/>
            </a:prstGeom>
            <a:grpFill/>
            <a:ln w="12700">
              <a:noFill/>
              <a:round/>
              <a:headEnd/>
              <a:tailEnd/>
            </a:ln>
          </p:spPr>
          <p:txBody>
            <a:bodyPr rtlCol="0" anchor="ctr"/>
            <a:lstStyle/>
            <a:p>
              <a:pPr algn="ctr"/>
              <a:endParaRPr lang="en-US" dirty="0"/>
            </a:p>
          </p:txBody>
        </p:sp>
        <p:sp>
          <p:nvSpPr>
            <p:cNvPr id="92" name="Ellipse 50"/>
            <p:cNvSpPr/>
            <p:nvPr/>
          </p:nvSpPr>
          <p:spPr bwMode="auto">
            <a:xfrm>
              <a:off x="2216138" y="162900"/>
              <a:ext cx="180000" cy="180000"/>
            </a:xfrm>
            <a:prstGeom prst="ellipse">
              <a:avLst/>
            </a:prstGeom>
            <a:grpFill/>
            <a:ln w="12700">
              <a:noFill/>
              <a:round/>
              <a:headEnd/>
              <a:tailEnd/>
            </a:ln>
          </p:spPr>
          <p:txBody>
            <a:bodyPr rtlCol="0" anchor="ctr"/>
            <a:lstStyle/>
            <a:p>
              <a:pPr algn="ctr"/>
              <a:endParaRPr lang="en-US" dirty="0"/>
            </a:p>
          </p:txBody>
        </p:sp>
        <p:sp>
          <p:nvSpPr>
            <p:cNvPr id="93" name="Ellipse 51"/>
            <p:cNvSpPr/>
            <p:nvPr/>
          </p:nvSpPr>
          <p:spPr bwMode="auto">
            <a:xfrm>
              <a:off x="3189248" y="162900"/>
              <a:ext cx="180000" cy="180000"/>
            </a:xfrm>
            <a:prstGeom prst="ellipse">
              <a:avLst/>
            </a:prstGeom>
            <a:grpFill/>
            <a:ln w="12700">
              <a:noFill/>
              <a:round/>
              <a:headEnd/>
              <a:tailEnd/>
            </a:ln>
          </p:spPr>
          <p:txBody>
            <a:bodyPr rtlCol="0" anchor="ctr"/>
            <a:lstStyle/>
            <a:p>
              <a:pPr algn="ctr"/>
              <a:endParaRPr lang="en-US" dirty="0"/>
            </a:p>
          </p:txBody>
        </p:sp>
        <p:sp>
          <p:nvSpPr>
            <p:cNvPr id="94" name="Ellipse 52"/>
            <p:cNvSpPr/>
            <p:nvPr/>
          </p:nvSpPr>
          <p:spPr bwMode="auto">
            <a:xfrm>
              <a:off x="3513618" y="162900"/>
              <a:ext cx="180000" cy="180000"/>
            </a:xfrm>
            <a:prstGeom prst="ellipse">
              <a:avLst/>
            </a:prstGeom>
            <a:grpFill/>
            <a:ln w="12700">
              <a:noFill/>
              <a:round/>
              <a:headEnd/>
              <a:tailEnd/>
            </a:ln>
          </p:spPr>
          <p:txBody>
            <a:bodyPr rtlCol="0" anchor="ctr"/>
            <a:lstStyle/>
            <a:p>
              <a:pPr algn="ctr"/>
              <a:endParaRPr lang="en-US" dirty="0"/>
            </a:p>
          </p:txBody>
        </p:sp>
        <p:sp>
          <p:nvSpPr>
            <p:cNvPr id="95" name="Ellipse 53"/>
            <p:cNvSpPr/>
            <p:nvPr/>
          </p:nvSpPr>
          <p:spPr bwMode="auto">
            <a:xfrm>
              <a:off x="3837988" y="162900"/>
              <a:ext cx="180000" cy="180000"/>
            </a:xfrm>
            <a:prstGeom prst="ellipse">
              <a:avLst/>
            </a:prstGeom>
            <a:grpFill/>
            <a:ln w="12700">
              <a:noFill/>
              <a:round/>
              <a:headEnd/>
              <a:tailEnd/>
            </a:ln>
          </p:spPr>
          <p:txBody>
            <a:bodyPr rtlCol="0" anchor="ctr"/>
            <a:lstStyle/>
            <a:p>
              <a:pPr algn="ctr"/>
              <a:endParaRPr lang="en-US" dirty="0"/>
            </a:p>
          </p:txBody>
        </p:sp>
        <p:sp>
          <p:nvSpPr>
            <p:cNvPr id="96" name="Ellipse 54"/>
            <p:cNvSpPr/>
            <p:nvPr/>
          </p:nvSpPr>
          <p:spPr bwMode="auto">
            <a:xfrm>
              <a:off x="4162364" y="162900"/>
              <a:ext cx="180000" cy="180000"/>
            </a:xfrm>
            <a:prstGeom prst="ellipse">
              <a:avLst/>
            </a:prstGeom>
            <a:grpFill/>
            <a:ln w="12700">
              <a:noFill/>
              <a:round/>
              <a:headEnd/>
              <a:tailEnd/>
            </a:ln>
          </p:spPr>
          <p:txBody>
            <a:bodyPr rtlCol="0" anchor="ctr"/>
            <a:lstStyle/>
            <a:p>
              <a:pPr algn="ctr"/>
              <a:endParaRPr lang="en-US" dirty="0"/>
            </a:p>
          </p:txBody>
        </p:sp>
        <p:sp>
          <p:nvSpPr>
            <p:cNvPr id="97" name="Ellipse 55"/>
            <p:cNvSpPr/>
            <p:nvPr/>
          </p:nvSpPr>
          <p:spPr bwMode="auto">
            <a:xfrm>
              <a:off x="-36384" y="429600"/>
              <a:ext cx="144000" cy="144000"/>
            </a:xfrm>
            <a:prstGeom prst="ellipse">
              <a:avLst/>
            </a:prstGeom>
            <a:grpFill/>
            <a:ln w="12700">
              <a:noFill/>
              <a:round/>
              <a:headEnd/>
              <a:tailEnd/>
            </a:ln>
          </p:spPr>
          <p:txBody>
            <a:bodyPr rtlCol="0" anchor="ctr"/>
            <a:lstStyle/>
            <a:p>
              <a:pPr algn="ctr"/>
              <a:endParaRPr lang="en-US" dirty="0"/>
            </a:p>
          </p:txBody>
        </p:sp>
        <p:sp>
          <p:nvSpPr>
            <p:cNvPr id="98" name="Ellipse 57"/>
            <p:cNvSpPr/>
            <p:nvPr/>
          </p:nvSpPr>
          <p:spPr bwMode="auto">
            <a:xfrm>
              <a:off x="612356" y="429600"/>
              <a:ext cx="144000" cy="144000"/>
            </a:xfrm>
            <a:prstGeom prst="ellipse">
              <a:avLst/>
            </a:prstGeom>
            <a:grpFill/>
            <a:ln w="12700">
              <a:noFill/>
              <a:round/>
              <a:headEnd/>
              <a:tailEnd/>
            </a:ln>
          </p:spPr>
          <p:txBody>
            <a:bodyPr rtlCol="0" anchor="ctr"/>
            <a:lstStyle/>
            <a:p>
              <a:pPr algn="ctr"/>
              <a:endParaRPr lang="en-US" dirty="0"/>
            </a:p>
          </p:txBody>
        </p:sp>
        <p:sp>
          <p:nvSpPr>
            <p:cNvPr id="99" name="Ellipse 58"/>
            <p:cNvSpPr/>
            <p:nvPr/>
          </p:nvSpPr>
          <p:spPr bwMode="auto">
            <a:xfrm>
              <a:off x="936726" y="429600"/>
              <a:ext cx="144000" cy="144000"/>
            </a:xfrm>
            <a:prstGeom prst="ellipse">
              <a:avLst/>
            </a:prstGeom>
            <a:grpFill/>
            <a:ln w="12700">
              <a:noFill/>
              <a:round/>
              <a:headEnd/>
              <a:tailEnd/>
            </a:ln>
          </p:spPr>
          <p:txBody>
            <a:bodyPr rtlCol="0" anchor="ctr"/>
            <a:lstStyle/>
            <a:p>
              <a:pPr algn="ctr"/>
              <a:endParaRPr lang="en-US" dirty="0"/>
            </a:p>
          </p:txBody>
        </p:sp>
        <p:sp>
          <p:nvSpPr>
            <p:cNvPr id="100" name="Ellipse 59"/>
            <p:cNvSpPr/>
            <p:nvPr/>
          </p:nvSpPr>
          <p:spPr bwMode="auto">
            <a:xfrm>
              <a:off x="1261096" y="429600"/>
              <a:ext cx="144000" cy="144000"/>
            </a:xfrm>
            <a:prstGeom prst="ellipse">
              <a:avLst/>
            </a:prstGeom>
            <a:grpFill/>
            <a:ln w="12700">
              <a:noFill/>
              <a:round/>
              <a:headEnd/>
              <a:tailEnd/>
            </a:ln>
          </p:spPr>
          <p:txBody>
            <a:bodyPr rtlCol="0" anchor="ctr"/>
            <a:lstStyle/>
            <a:p>
              <a:pPr algn="ctr"/>
              <a:endParaRPr lang="en-US" dirty="0"/>
            </a:p>
          </p:txBody>
        </p:sp>
        <p:sp>
          <p:nvSpPr>
            <p:cNvPr id="101" name="Ellipse 60"/>
            <p:cNvSpPr/>
            <p:nvPr/>
          </p:nvSpPr>
          <p:spPr bwMode="auto">
            <a:xfrm>
              <a:off x="1585466" y="429600"/>
              <a:ext cx="144000" cy="144000"/>
            </a:xfrm>
            <a:prstGeom prst="ellipse">
              <a:avLst/>
            </a:prstGeom>
            <a:grpFill/>
            <a:ln w="12700">
              <a:noFill/>
              <a:round/>
              <a:headEnd/>
              <a:tailEnd/>
            </a:ln>
          </p:spPr>
          <p:txBody>
            <a:bodyPr rtlCol="0" anchor="ctr"/>
            <a:lstStyle/>
            <a:p>
              <a:pPr algn="ctr"/>
              <a:endParaRPr lang="en-US" dirty="0"/>
            </a:p>
          </p:txBody>
        </p:sp>
        <p:sp>
          <p:nvSpPr>
            <p:cNvPr id="102" name="Ellipse 61"/>
            <p:cNvSpPr/>
            <p:nvPr/>
          </p:nvSpPr>
          <p:spPr bwMode="auto">
            <a:xfrm>
              <a:off x="2558576" y="429600"/>
              <a:ext cx="144000" cy="144000"/>
            </a:xfrm>
            <a:prstGeom prst="ellipse">
              <a:avLst/>
            </a:prstGeom>
            <a:grpFill/>
            <a:ln w="12700">
              <a:noFill/>
              <a:round/>
              <a:headEnd/>
              <a:tailEnd/>
            </a:ln>
          </p:spPr>
          <p:txBody>
            <a:bodyPr rtlCol="0" anchor="ctr"/>
            <a:lstStyle/>
            <a:p>
              <a:pPr algn="ctr"/>
              <a:endParaRPr lang="en-US" dirty="0"/>
            </a:p>
          </p:txBody>
        </p:sp>
        <p:sp>
          <p:nvSpPr>
            <p:cNvPr id="103" name="Ellipse 62"/>
            <p:cNvSpPr/>
            <p:nvPr/>
          </p:nvSpPr>
          <p:spPr bwMode="auto">
            <a:xfrm>
              <a:off x="2882946" y="429600"/>
              <a:ext cx="144000" cy="144000"/>
            </a:xfrm>
            <a:prstGeom prst="ellipse">
              <a:avLst/>
            </a:prstGeom>
            <a:grpFill/>
            <a:ln w="12700">
              <a:noFill/>
              <a:round/>
              <a:headEnd/>
              <a:tailEnd/>
            </a:ln>
          </p:spPr>
          <p:txBody>
            <a:bodyPr rtlCol="0" anchor="ctr"/>
            <a:lstStyle/>
            <a:p>
              <a:pPr algn="ctr"/>
              <a:endParaRPr lang="en-US" dirty="0"/>
            </a:p>
          </p:txBody>
        </p:sp>
        <p:sp>
          <p:nvSpPr>
            <p:cNvPr id="104" name="Ellipse 63"/>
            <p:cNvSpPr/>
            <p:nvPr/>
          </p:nvSpPr>
          <p:spPr bwMode="auto">
            <a:xfrm>
              <a:off x="1909836" y="429600"/>
              <a:ext cx="144000" cy="144000"/>
            </a:xfrm>
            <a:prstGeom prst="ellipse">
              <a:avLst/>
            </a:prstGeom>
            <a:grpFill/>
            <a:ln w="12700">
              <a:noFill/>
              <a:round/>
              <a:headEnd/>
              <a:tailEnd/>
            </a:ln>
          </p:spPr>
          <p:txBody>
            <a:bodyPr rtlCol="0" anchor="ctr"/>
            <a:lstStyle/>
            <a:p>
              <a:pPr algn="ctr"/>
              <a:endParaRPr lang="en-US" dirty="0"/>
            </a:p>
          </p:txBody>
        </p:sp>
        <p:sp>
          <p:nvSpPr>
            <p:cNvPr id="105" name="Ellipse 64"/>
            <p:cNvSpPr/>
            <p:nvPr/>
          </p:nvSpPr>
          <p:spPr bwMode="auto">
            <a:xfrm>
              <a:off x="2234206" y="429600"/>
              <a:ext cx="144000" cy="144000"/>
            </a:xfrm>
            <a:prstGeom prst="ellipse">
              <a:avLst/>
            </a:prstGeom>
            <a:grpFill/>
            <a:ln w="12700">
              <a:noFill/>
              <a:round/>
              <a:headEnd/>
              <a:tailEnd/>
            </a:ln>
          </p:spPr>
          <p:txBody>
            <a:bodyPr rtlCol="0" anchor="ctr"/>
            <a:lstStyle/>
            <a:p>
              <a:pPr algn="ctr"/>
              <a:endParaRPr lang="en-US" dirty="0"/>
            </a:p>
          </p:txBody>
        </p:sp>
        <p:sp>
          <p:nvSpPr>
            <p:cNvPr id="106" name="Ellipse 65"/>
            <p:cNvSpPr/>
            <p:nvPr/>
          </p:nvSpPr>
          <p:spPr bwMode="auto">
            <a:xfrm>
              <a:off x="3207316" y="429600"/>
              <a:ext cx="144000" cy="144000"/>
            </a:xfrm>
            <a:prstGeom prst="ellipse">
              <a:avLst/>
            </a:prstGeom>
            <a:grpFill/>
            <a:ln w="12700">
              <a:noFill/>
              <a:round/>
              <a:headEnd/>
              <a:tailEnd/>
            </a:ln>
          </p:spPr>
          <p:txBody>
            <a:bodyPr rtlCol="0" anchor="ctr"/>
            <a:lstStyle/>
            <a:p>
              <a:pPr algn="ctr"/>
              <a:endParaRPr lang="en-US" dirty="0"/>
            </a:p>
          </p:txBody>
        </p:sp>
        <p:sp>
          <p:nvSpPr>
            <p:cNvPr id="107" name="Ellipse 66"/>
            <p:cNvSpPr/>
            <p:nvPr/>
          </p:nvSpPr>
          <p:spPr bwMode="auto">
            <a:xfrm>
              <a:off x="3531686" y="429600"/>
              <a:ext cx="144000" cy="144000"/>
            </a:xfrm>
            <a:prstGeom prst="ellipse">
              <a:avLst/>
            </a:prstGeom>
            <a:grpFill/>
            <a:ln w="12700">
              <a:noFill/>
              <a:round/>
              <a:headEnd/>
              <a:tailEnd/>
            </a:ln>
          </p:spPr>
          <p:txBody>
            <a:bodyPr rtlCol="0" anchor="ctr"/>
            <a:lstStyle/>
            <a:p>
              <a:pPr algn="ctr"/>
              <a:endParaRPr lang="en-US" dirty="0"/>
            </a:p>
          </p:txBody>
        </p:sp>
        <p:sp>
          <p:nvSpPr>
            <p:cNvPr id="108" name="Ellipse 67"/>
            <p:cNvSpPr/>
            <p:nvPr/>
          </p:nvSpPr>
          <p:spPr bwMode="auto">
            <a:xfrm>
              <a:off x="3856056" y="429600"/>
              <a:ext cx="144000" cy="144000"/>
            </a:xfrm>
            <a:prstGeom prst="ellipse">
              <a:avLst/>
            </a:prstGeom>
            <a:grpFill/>
            <a:ln w="12700">
              <a:noFill/>
              <a:round/>
              <a:headEnd/>
              <a:tailEnd/>
            </a:ln>
          </p:spPr>
          <p:txBody>
            <a:bodyPr rtlCol="0" anchor="ctr"/>
            <a:lstStyle/>
            <a:p>
              <a:pPr algn="ctr"/>
              <a:endParaRPr lang="en-US" dirty="0"/>
            </a:p>
          </p:txBody>
        </p:sp>
        <p:sp>
          <p:nvSpPr>
            <p:cNvPr id="109" name="Ellipse 68"/>
            <p:cNvSpPr/>
            <p:nvPr/>
          </p:nvSpPr>
          <p:spPr bwMode="auto">
            <a:xfrm>
              <a:off x="4180432" y="429600"/>
              <a:ext cx="144000" cy="144000"/>
            </a:xfrm>
            <a:prstGeom prst="ellipse">
              <a:avLst/>
            </a:prstGeom>
            <a:grpFill/>
            <a:ln w="12700">
              <a:noFill/>
              <a:round/>
              <a:headEnd/>
              <a:tailEnd/>
            </a:ln>
          </p:spPr>
          <p:txBody>
            <a:bodyPr rtlCol="0" anchor="ctr"/>
            <a:lstStyle/>
            <a:p>
              <a:pPr algn="ctr"/>
              <a:endParaRPr lang="en-US" dirty="0"/>
            </a:p>
          </p:txBody>
        </p:sp>
        <p:sp>
          <p:nvSpPr>
            <p:cNvPr id="110" name="Ellipse 69"/>
            <p:cNvSpPr/>
            <p:nvPr/>
          </p:nvSpPr>
          <p:spPr bwMode="auto">
            <a:xfrm>
              <a:off x="-36384" y="639150"/>
              <a:ext cx="144000" cy="144000"/>
            </a:xfrm>
            <a:prstGeom prst="ellipse">
              <a:avLst/>
            </a:prstGeom>
            <a:grpFill/>
            <a:ln w="12700">
              <a:noFill/>
              <a:round/>
              <a:headEnd/>
              <a:tailEnd/>
            </a:ln>
          </p:spPr>
          <p:txBody>
            <a:bodyPr rtlCol="0" anchor="ctr"/>
            <a:lstStyle/>
            <a:p>
              <a:pPr algn="ctr"/>
              <a:endParaRPr lang="en-US" dirty="0"/>
            </a:p>
          </p:txBody>
        </p:sp>
        <p:sp>
          <p:nvSpPr>
            <p:cNvPr id="111" name="Ellipse 71"/>
            <p:cNvSpPr/>
            <p:nvPr/>
          </p:nvSpPr>
          <p:spPr bwMode="auto">
            <a:xfrm>
              <a:off x="612356" y="639150"/>
              <a:ext cx="144000" cy="144000"/>
            </a:xfrm>
            <a:prstGeom prst="ellipse">
              <a:avLst/>
            </a:prstGeom>
            <a:grpFill/>
            <a:ln w="12700">
              <a:noFill/>
              <a:round/>
              <a:headEnd/>
              <a:tailEnd/>
            </a:ln>
          </p:spPr>
          <p:txBody>
            <a:bodyPr rtlCol="0" anchor="ctr"/>
            <a:lstStyle/>
            <a:p>
              <a:pPr algn="ctr"/>
              <a:endParaRPr lang="en-US" dirty="0"/>
            </a:p>
          </p:txBody>
        </p:sp>
        <p:sp>
          <p:nvSpPr>
            <p:cNvPr id="112" name="Ellipse 72"/>
            <p:cNvSpPr/>
            <p:nvPr/>
          </p:nvSpPr>
          <p:spPr bwMode="auto">
            <a:xfrm>
              <a:off x="936726" y="639150"/>
              <a:ext cx="144000" cy="144000"/>
            </a:xfrm>
            <a:prstGeom prst="ellipse">
              <a:avLst/>
            </a:prstGeom>
            <a:grpFill/>
            <a:ln w="12700">
              <a:noFill/>
              <a:round/>
              <a:headEnd/>
              <a:tailEnd/>
            </a:ln>
          </p:spPr>
          <p:txBody>
            <a:bodyPr rtlCol="0" anchor="ctr"/>
            <a:lstStyle/>
            <a:p>
              <a:pPr algn="ctr"/>
              <a:endParaRPr lang="en-US" dirty="0"/>
            </a:p>
          </p:txBody>
        </p:sp>
        <p:sp>
          <p:nvSpPr>
            <p:cNvPr id="113" name="Ellipse 73"/>
            <p:cNvSpPr/>
            <p:nvPr/>
          </p:nvSpPr>
          <p:spPr bwMode="auto">
            <a:xfrm>
              <a:off x="1261096" y="639150"/>
              <a:ext cx="144000" cy="144000"/>
            </a:xfrm>
            <a:prstGeom prst="ellipse">
              <a:avLst/>
            </a:prstGeom>
            <a:grpFill/>
            <a:ln w="12700">
              <a:noFill/>
              <a:round/>
              <a:headEnd/>
              <a:tailEnd/>
            </a:ln>
          </p:spPr>
          <p:txBody>
            <a:bodyPr rtlCol="0" anchor="ctr"/>
            <a:lstStyle/>
            <a:p>
              <a:pPr algn="ctr"/>
              <a:endParaRPr lang="en-US" dirty="0"/>
            </a:p>
          </p:txBody>
        </p:sp>
        <p:sp>
          <p:nvSpPr>
            <p:cNvPr id="114" name="Ellipse 74"/>
            <p:cNvSpPr/>
            <p:nvPr/>
          </p:nvSpPr>
          <p:spPr bwMode="auto">
            <a:xfrm>
              <a:off x="1585466" y="639150"/>
              <a:ext cx="144000" cy="144000"/>
            </a:xfrm>
            <a:prstGeom prst="ellipse">
              <a:avLst/>
            </a:prstGeom>
            <a:grpFill/>
            <a:ln w="12700">
              <a:noFill/>
              <a:round/>
              <a:headEnd/>
              <a:tailEnd/>
            </a:ln>
          </p:spPr>
          <p:txBody>
            <a:bodyPr rtlCol="0" anchor="ctr"/>
            <a:lstStyle/>
            <a:p>
              <a:pPr algn="ctr"/>
              <a:endParaRPr lang="en-US" dirty="0"/>
            </a:p>
          </p:txBody>
        </p:sp>
        <p:sp>
          <p:nvSpPr>
            <p:cNvPr id="115" name="Ellipse 75"/>
            <p:cNvSpPr/>
            <p:nvPr/>
          </p:nvSpPr>
          <p:spPr bwMode="auto">
            <a:xfrm>
              <a:off x="2558576" y="639150"/>
              <a:ext cx="144000" cy="144000"/>
            </a:xfrm>
            <a:prstGeom prst="ellipse">
              <a:avLst/>
            </a:prstGeom>
            <a:grpFill/>
            <a:ln w="12700">
              <a:noFill/>
              <a:round/>
              <a:headEnd/>
              <a:tailEnd/>
            </a:ln>
          </p:spPr>
          <p:txBody>
            <a:bodyPr rtlCol="0" anchor="ctr"/>
            <a:lstStyle/>
            <a:p>
              <a:pPr algn="ctr"/>
              <a:endParaRPr lang="en-US" dirty="0"/>
            </a:p>
          </p:txBody>
        </p:sp>
        <p:sp>
          <p:nvSpPr>
            <p:cNvPr id="116" name="Ellipse 76"/>
            <p:cNvSpPr/>
            <p:nvPr/>
          </p:nvSpPr>
          <p:spPr bwMode="auto">
            <a:xfrm>
              <a:off x="2882946" y="639150"/>
              <a:ext cx="144000" cy="144000"/>
            </a:xfrm>
            <a:prstGeom prst="ellipse">
              <a:avLst/>
            </a:prstGeom>
            <a:grpFill/>
            <a:ln w="12700">
              <a:noFill/>
              <a:round/>
              <a:headEnd/>
              <a:tailEnd/>
            </a:ln>
          </p:spPr>
          <p:txBody>
            <a:bodyPr rtlCol="0" anchor="ctr"/>
            <a:lstStyle/>
            <a:p>
              <a:pPr algn="ctr"/>
              <a:endParaRPr lang="en-US" dirty="0"/>
            </a:p>
          </p:txBody>
        </p:sp>
        <p:sp>
          <p:nvSpPr>
            <p:cNvPr id="117" name="Ellipse 77"/>
            <p:cNvSpPr/>
            <p:nvPr/>
          </p:nvSpPr>
          <p:spPr bwMode="auto">
            <a:xfrm>
              <a:off x="1909836" y="639150"/>
              <a:ext cx="144000" cy="144000"/>
            </a:xfrm>
            <a:prstGeom prst="ellipse">
              <a:avLst/>
            </a:prstGeom>
            <a:grpFill/>
            <a:ln w="12700">
              <a:noFill/>
              <a:round/>
              <a:headEnd/>
              <a:tailEnd/>
            </a:ln>
          </p:spPr>
          <p:txBody>
            <a:bodyPr rtlCol="0" anchor="ctr"/>
            <a:lstStyle/>
            <a:p>
              <a:pPr algn="ctr"/>
              <a:endParaRPr lang="en-US" dirty="0"/>
            </a:p>
          </p:txBody>
        </p:sp>
        <p:sp>
          <p:nvSpPr>
            <p:cNvPr id="118" name="Ellipse 78"/>
            <p:cNvSpPr/>
            <p:nvPr/>
          </p:nvSpPr>
          <p:spPr bwMode="auto">
            <a:xfrm>
              <a:off x="2234206" y="639150"/>
              <a:ext cx="144000" cy="144000"/>
            </a:xfrm>
            <a:prstGeom prst="ellipse">
              <a:avLst/>
            </a:prstGeom>
            <a:grpFill/>
            <a:ln w="12700">
              <a:noFill/>
              <a:round/>
              <a:headEnd/>
              <a:tailEnd/>
            </a:ln>
          </p:spPr>
          <p:txBody>
            <a:bodyPr rtlCol="0" anchor="ctr"/>
            <a:lstStyle/>
            <a:p>
              <a:pPr algn="ctr"/>
              <a:endParaRPr lang="en-US" dirty="0"/>
            </a:p>
          </p:txBody>
        </p:sp>
        <p:sp>
          <p:nvSpPr>
            <p:cNvPr id="119" name="Ellipse 79"/>
            <p:cNvSpPr/>
            <p:nvPr/>
          </p:nvSpPr>
          <p:spPr bwMode="auto">
            <a:xfrm>
              <a:off x="3207316" y="639150"/>
              <a:ext cx="144000" cy="144000"/>
            </a:xfrm>
            <a:prstGeom prst="ellipse">
              <a:avLst/>
            </a:prstGeom>
            <a:grpFill/>
            <a:ln w="12700">
              <a:noFill/>
              <a:round/>
              <a:headEnd/>
              <a:tailEnd/>
            </a:ln>
          </p:spPr>
          <p:txBody>
            <a:bodyPr rtlCol="0" anchor="ctr"/>
            <a:lstStyle/>
            <a:p>
              <a:pPr algn="ctr"/>
              <a:endParaRPr lang="en-US" dirty="0"/>
            </a:p>
          </p:txBody>
        </p:sp>
        <p:sp>
          <p:nvSpPr>
            <p:cNvPr id="120" name="Ellipse 81"/>
            <p:cNvSpPr/>
            <p:nvPr/>
          </p:nvSpPr>
          <p:spPr bwMode="auto">
            <a:xfrm>
              <a:off x="3856056" y="639150"/>
              <a:ext cx="144000" cy="144000"/>
            </a:xfrm>
            <a:prstGeom prst="ellipse">
              <a:avLst/>
            </a:prstGeom>
            <a:grpFill/>
            <a:ln w="12700">
              <a:noFill/>
              <a:round/>
              <a:headEnd/>
              <a:tailEnd/>
            </a:ln>
          </p:spPr>
          <p:txBody>
            <a:bodyPr rtlCol="0" anchor="ctr"/>
            <a:lstStyle/>
            <a:p>
              <a:pPr algn="ctr"/>
              <a:endParaRPr lang="en-US" dirty="0"/>
            </a:p>
          </p:txBody>
        </p:sp>
        <p:sp>
          <p:nvSpPr>
            <p:cNvPr id="121" name="Ellipse 82"/>
            <p:cNvSpPr/>
            <p:nvPr/>
          </p:nvSpPr>
          <p:spPr bwMode="auto">
            <a:xfrm>
              <a:off x="4180432" y="639150"/>
              <a:ext cx="144000" cy="144000"/>
            </a:xfrm>
            <a:prstGeom prst="ellipse">
              <a:avLst/>
            </a:prstGeom>
            <a:grpFill/>
            <a:ln w="12700">
              <a:noFill/>
              <a:round/>
              <a:headEnd/>
              <a:tailEnd/>
            </a:ln>
          </p:spPr>
          <p:txBody>
            <a:bodyPr rtlCol="0" anchor="ctr"/>
            <a:lstStyle/>
            <a:p>
              <a:pPr algn="ctr"/>
              <a:endParaRPr lang="en-US" dirty="0"/>
            </a:p>
          </p:txBody>
        </p:sp>
        <p:sp>
          <p:nvSpPr>
            <p:cNvPr id="122" name="Ellipse 83"/>
            <p:cNvSpPr/>
            <p:nvPr/>
          </p:nvSpPr>
          <p:spPr bwMode="auto">
            <a:xfrm>
              <a:off x="-17334" y="915375"/>
              <a:ext cx="108000" cy="108000"/>
            </a:xfrm>
            <a:prstGeom prst="ellipse">
              <a:avLst/>
            </a:prstGeom>
            <a:grpFill/>
            <a:ln w="12700">
              <a:noFill/>
              <a:round/>
              <a:headEnd/>
              <a:tailEnd/>
            </a:ln>
          </p:spPr>
          <p:txBody>
            <a:bodyPr rtlCol="0" anchor="ctr"/>
            <a:lstStyle/>
            <a:p>
              <a:pPr algn="ctr"/>
              <a:endParaRPr lang="en-US" dirty="0"/>
            </a:p>
          </p:txBody>
        </p:sp>
        <p:sp>
          <p:nvSpPr>
            <p:cNvPr id="123" name="Ellipse 85"/>
            <p:cNvSpPr/>
            <p:nvPr/>
          </p:nvSpPr>
          <p:spPr bwMode="auto">
            <a:xfrm>
              <a:off x="631406" y="915375"/>
              <a:ext cx="108000" cy="108000"/>
            </a:xfrm>
            <a:prstGeom prst="ellipse">
              <a:avLst/>
            </a:prstGeom>
            <a:grpFill/>
            <a:ln w="12700">
              <a:noFill/>
              <a:round/>
              <a:headEnd/>
              <a:tailEnd/>
            </a:ln>
          </p:spPr>
          <p:txBody>
            <a:bodyPr rtlCol="0" anchor="ctr"/>
            <a:lstStyle/>
            <a:p>
              <a:pPr algn="ctr"/>
              <a:endParaRPr lang="en-US" dirty="0"/>
            </a:p>
          </p:txBody>
        </p:sp>
        <p:sp>
          <p:nvSpPr>
            <p:cNvPr id="124" name="Ellipse 86"/>
            <p:cNvSpPr/>
            <p:nvPr/>
          </p:nvSpPr>
          <p:spPr bwMode="auto">
            <a:xfrm>
              <a:off x="955776" y="915375"/>
              <a:ext cx="108000" cy="108000"/>
            </a:xfrm>
            <a:prstGeom prst="ellipse">
              <a:avLst/>
            </a:prstGeom>
            <a:grpFill/>
            <a:ln w="12700">
              <a:noFill/>
              <a:round/>
              <a:headEnd/>
              <a:tailEnd/>
            </a:ln>
          </p:spPr>
          <p:txBody>
            <a:bodyPr rtlCol="0" anchor="ctr"/>
            <a:lstStyle/>
            <a:p>
              <a:pPr algn="ctr"/>
              <a:endParaRPr lang="en-US" dirty="0"/>
            </a:p>
          </p:txBody>
        </p:sp>
        <p:sp>
          <p:nvSpPr>
            <p:cNvPr id="125" name="Ellipse 87"/>
            <p:cNvSpPr/>
            <p:nvPr/>
          </p:nvSpPr>
          <p:spPr bwMode="auto">
            <a:xfrm>
              <a:off x="1280146" y="915375"/>
              <a:ext cx="108000" cy="108000"/>
            </a:xfrm>
            <a:prstGeom prst="ellipse">
              <a:avLst/>
            </a:prstGeom>
            <a:grpFill/>
            <a:ln w="12700">
              <a:noFill/>
              <a:round/>
              <a:headEnd/>
              <a:tailEnd/>
            </a:ln>
          </p:spPr>
          <p:txBody>
            <a:bodyPr rtlCol="0" anchor="ctr"/>
            <a:lstStyle/>
            <a:p>
              <a:pPr algn="ctr"/>
              <a:endParaRPr lang="en-US" dirty="0"/>
            </a:p>
          </p:txBody>
        </p:sp>
        <p:sp>
          <p:nvSpPr>
            <p:cNvPr id="126" name="Ellipse 88"/>
            <p:cNvSpPr/>
            <p:nvPr/>
          </p:nvSpPr>
          <p:spPr bwMode="auto">
            <a:xfrm>
              <a:off x="1604516" y="915375"/>
              <a:ext cx="108000" cy="108000"/>
            </a:xfrm>
            <a:prstGeom prst="ellipse">
              <a:avLst/>
            </a:prstGeom>
            <a:grpFill/>
            <a:ln w="12700">
              <a:noFill/>
              <a:round/>
              <a:headEnd/>
              <a:tailEnd/>
            </a:ln>
          </p:spPr>
          <p:txBody>
            <a:bodyPr rtlCol="0" anchor="ctr"/>
            <a:lstStyle/>
            <a:p>
              <a:pPr algn="ctr"/>
              <a:endParaRPr lang="en-US" dirty="0"/>
            </a:p>
          </p:txBody>
        </p:sp>
        <p:sp>
          <p:nvSpPr>
            <p:cNvPr id="127" name="Ellipse 89"/>
            <p:cNvSpPr/>
            <p:nvPr/>
          </p:nvSpPr>
          <p:spPr bwMode="auto">
            <a:xfrm>
              <a:off x="2577626" y="915375"/>
              <a:ext cx="108000" cy="108000"/>
            </a:xfrm>
            <a:prstGeom prst="ellipse">
              <a:avLst/>
            </a:prstGeom>
            <a:grpFill/>
            <a:ln w="12700">
              <a:noFill/>
              <a:round/>
              <a:headEnd/>
              <a:tailEnd/>
            </a:ln>
          </p:spPr>
          <p:txBody>
            <a:bodyPr rtlCol="0" anchor="ctr"/>
            <a:lstStyle/>
            <a:p>
              <a:pPr algn="ctr"/>
              <a:endParaRPr lang="en-US" dirty="0"/>
            </a:p>
          </p:txBody>
        </p:sp>
        <p:sp>
          <p:nvSpPr>
            <p:cNvPr id="128" name="Ellipse 90"/>
            <p:cNvSpPr/>
            <p:nvPr/>
          </p:nvSpPr>
          <p:spPr bwMode="auto">
            <a:xfrm>
              <a:off x="2901996" y="915375"/>
              <a:ext cx="108000" cy="108000"/>
            </a:xfrm>
            <a:prstGeom prst="ellipse">
              <a:avLst/>
            </a:prstGeom>
            <a:grpFill/>
            <a:ln w="12700">
              <a:noFill/>
              <a:round/>
              <a:headEnd/>
              <a:tailEnd/>
            </a:ln>
          </p:spPr>
          <p:txBody>
            <a:bodyPr rtlCol="0" anchor="ctr"/>
            <a:lstStyle/>
            <a:p>
              <a:pPr algn="ctr"/>
              <a:endParaRPr lang="en-US" dirty="0"/>
            </a:p>
          </p:txBody>
        </p:sp>
        <p:sp>
          <p:nvSpPr>
            <p:cNvPr id="129" name="Ellipse 91"/>
            <p:cNvSpPr/>
            <p:nvPr/>
          </p:nvSpPr>
          <p:spPr bwMode="auto">
            <a:xfrm>
              <a:off x="1928886" y="915375"/>
              <a:ext cx="108000" cy="108000"/>
            </a:xfrm>
            <a:prstGeom prst="ellipse">
              <a:avLst/>
            </a:prstGeom>
            <a:grpFill/>
            <a:ln w="12700">
              <a:noFill/>
              <a:round/>
              <a:headEnd/>
              <a:tailEnd/>
            </a:ln>
          </p:spPr>
          <p:txBody>
            <a:bodyPr rtlCol="0" anchor="ctr"/>
            <a:lstStyle/>
            <a:p>
              <a:pPr algn="ctr"/>
              <a:endParaRPr lang="en-US" dirty="0"/>
            </a:p>
          </p:txBody>
        </p:sp>
        <p:sp>
          <p:nvSpPr>
            <p:cNvPr id="130" name="Ellipse 92"/>
            <p:cNvSpPr/>
            <p:nvPr/>
          </p:nvSpPr>
          <p:spPr bwMode="auto">
            <a:xfrm>
              <a:off x="2253256" y="915375"/>
              <a:ext cx="108000" cy="108000"/>
            </a:xfrm>
            <a:prstGeom prst="ellipse">
              <a:avLst/>
            </a:prstGeom>
            <a:grpFill/>
            <a:ln w="12700">
              <a:noFill/>
              <a:round/>
              <a:headEnd/>
              <a:tailEnd/>
            </a:ln>
          </p:spPr>
          <p:txBody>
            <a:bodyPr rtlCol="0" anchor="ctr"/>
            <a:lstStyle/>
            <a:p>
              <a:pPr algn="ctr"/>
              <a:endParaRPr lang="en-US" dirty="0"/>
            </a:p>
          </p:txBody>
        </p:sp>
        <p:sp>
          <p:nvSpPr>
            <p:cNvPr id="131" name="Ellipse 93"/>
            <p:cNvSpPr/>
            <p:nvPr/>
          </p:nvSpPr>
          <p:spPr bwMode="auto">
            <a:xfrm>
              <a:off x="3226366" y="915375"/>
              <a:ext cx="108000" cy="108000"/>
            </a:xfrm>
            <a:prstGeom prst="ellipse">
              <a:avLst/>
            </a:prstGeom>
            <a:grpFill/>
            <a:ln w="12700">
              <a:noFill/>
              <a:round/>
              <a:headEnd/>
              <a:tailEnd/>
            </a:ln>
          </p:spPr>
          <p:txBody>
            <a:bodyPr rtlCol="0" anchor="ctr"/>
            <a:lstStyle/>
            <a:p>
              <a:pPr algn="ctr"/>
              <a:endParaRPr lang="en-US" dirty="0"/>
            </a:p>
          </p:txBody>
        </p:sp>
        <p:sp>
          <p:nvSpPr>
            <p:cNvPr id="132" name="Ellipse 95"/>
            <p:cNvSpPr/>
            <p:nvPr/>
          </p:nvSpPr>
          <p:spPr bwMode="auto">
            <a:xfrm>
              <a:off x="3875106" y="915375"/>
              <a:ext cx="108000" cy="108000"/>
            </a:xfrm>
            <a:prstGeom prst="ellipse">
              <a:avLst/>
            </a:prstGeom>
            <a:grpFill/>
            <a:ln w="12700">
              <a:noFill/>
              <a:round/>
              <a:headEnd/>
              <a:tailEnd/>
            </a:ln>
          </p:spPr>
          <p:txBody>
            <a:bodyPr rtlCol="0" anchor="ctr"/>
            <a:lstStyle/>
            <a:p>
              <a:pPr algn="ctr"/>
              <a:endParaRPr lang="en-US" dirty="0"/>
            </a:p>
          </p:txBody>
        </p:sp>
        <p:sp>
          <p:nvSpPr>
            <p:cNvPr id="133" name="Ellipse 96"/>
            <p:cNvSpPr/>
            <p:nvPr/>
          </p:nvSpPr>
          <p:spPr bwMode="auto">
            <a:xfrm>
              <a:off x="4199482" y="915375"/>
              <a:ext cx="108000" cy="108000"/>
            </a:xfrm>
            <a:prstGeom prst="ellipse">
              <a:avLst/>
            </a:prstGeom>
            <a:grpFill/>
            <a:ln w="12700">
              <a:noFill/>
              <a:round/>
              <a:headEnd/>
              <a:tailEnd/>
            </a:ln>
          </p:spPr>
          <p:txBody>
            <a:bodyPr rtlCol="0" anchor="ctr"/>
            <a:lstStyle/>
            <a:p>
              <a:pPr algn="ctr"/>
              <a:endParaRPr lang="en-US" dirty="0"/>
            </a:p>
          </p:txBody>
        </p:sp>
        <p:sp>
          <p:nvSpPr>
            <p:cNvPr id="134" name="Ellipse 97"/>
            <p:cNvSpPr/>
            <p:nvPr/>
          </p:nvSpPr>
          <p:spPr bwMode="auto">
            <a:xfrm>
              <a:off x="-17334" y="1147150"/>
              <a:ext cx="108000" cy="108000"/>
            </a:xfrm>
            <a:prstGeom prst="ellipse">
              <a:avLst/>
            </a:prstGeom>
            <a:grpFill/>
            <a:ln w="12700">
              <a:noFill/>
              <a:round/>
              <a:headEnd/>
              <a:tailEnd/>
            </a:ln>
          </p:spPr>
          <p:txBody>
            <a:bodyPr rtlCol="0" anchor="ctr"/>
            <a:lstStyle/>
            <a:p>
              <a:pPr algn="ctr"/>
              <a:endParaRPr lang="en-US" dirty="0"/>
            </a:p>
          </p:txBody>
        </p:sp>
        <p:sp>
          <p:nvSpPr>
            <p:cNvPr id="135" name="Ellipse 99"/>
            <p:cNvSpPr/>
            <p:nvPr/>
          </p:nvSpPr>
          <p:spPr bwMode="auto">
            <a:xfrm>
              <a:off x="631406" y="1147150"/>
              <a:ext cx="108000" cy="108000"/>
            </a:xfrm>
            <a:prstGeom prst="ellipse">
              <a:avLst/>
            </a:prstGeom>
            <a:grpFill/>
            <a:ln w="12700">
              <a:noFill/>
              <a:round/>
              <a:headEnd/>
              <a:tailEnd/>
            </a:ln>
          </p:spPr>
          <p:txBody>
            <a:bodyPr rtlCol="0" anchor="ctr"/>
            <a:lstStyle/>
            <a:p>
              <a:pPr algn="ctr"/>
              <a:endParaRPr lang="en-US" dirty="0"/>
            </a:p>
          </p:txBody>
        </p:sp>
        <p:sp>
          <p:nvSpPr>
            <p:cNvPr id="136" name="Ellipse 101"/>
            <p:cNvSpPr/>
            <p:nvPr/>
          </p:nvSpPr>
          <p:spPr bwMode="auto">
            <a:xfrm>
              <a:off x="1280146" y="1147150"/>
              <a:ext cx="108000" cy="108000"/>
            </a:xfrm>
            <a:prstGeom prst="ellipse">
              <a:avLst/>
            </a:prstGeom>
            <a:grpFill/>
            <a:ln w="12700">
              <a:noFill/>
              <a:round/>
              <a:headEnd/>
              <a:tailEnd/>
            </a:ln>
          </p:spPr>
          <p:txBody>
            <a:bodyPr rtlCol="0" anchor="ctr"/>
            <a:lstStyle/>
            <a:p>
              <a:pPr algn="ctr"/>
              <a:endParaRPr lang="en-US" dirty="0"/>
            </a:p>
          </p:txBody>
        </p:sp>
        <p:sp>
          <p:nvSpPr>
            <p:cNvPr id="137" name="Ellipse 102"/>
            <p:cNvSpPr/>
            <p:nvPr/>
          </p:nvSpPr>
          <p:spPr bwMode="auto">
            <a:xfrm>
              <a:off x="1604516" y="1147150"/>
              <a:ext cx="108000" cy="108000"/>
            </a:xfrm>
            <a:prstGeom prst="ellipse">
              <a:avLst/>
            </a:prstGeom>
            <a:grpFill/>
            <a:ln w="12700">
              <a:noFill/>
              <a:round/>
              <a:headEnd/>
              <a:tailEnd/>
            </a:ln>
          </p:spPr>
          <p:txBody>
            <a:bodyPr rtlCol="0" anchor="ctr"/>
            <a:lstStyle/>
            <a:p>
              <a:pPr algn="ctr"/>
              <a:endParaRPr lang="en-US" dirty="0"/>
            </a:p>
          </p:txBody>
        </p:sp>
        <p:sp>
          <p:nvSpPr>
            <p:cNvPr id="138" name="Ellipse 103"/>
            <p:cNvSpPr/>
            <p:nvPr/>
          </p:nvSpPr>
          <p:spPr bwMode="auto">
            <a:xfrm>
              <a:off x="2577626" y="1147150"/>
              <a:ext cx="108000" cy="108000"/>
            </a:xfrm>
            <a:prstGeom prst="ellipse">
              <a:avLst/>
            </a:prstGeom>
            <a:grpFill/>
            <a:ln w="12700">
              <a:noFill/>
              <a:round/>
              <a:headEnd/>
              <a:tailEnd/>
            </a:ln>
          </p:spPr>
          <p:txBody>
            <a:bodyPr rtlCol="0" anchor="ctr"/>
            <a:lstStyle/>
            <a:p>
              <a:pPr algn="ctr"/>
              <a:endParaRPr lang="en-US" dirty="0"/>
            </a:p>
          </p:txBody>
        </p:sp>
        <p:sp>
          <p:nvSpPr>
            <p:cNvPr id="139" name="Ellipse 104"/>
            <p:cNvSpPr/>
            <p:nvPr/>
          </p:nvSpPr>
          <p:spPr bwMode="auto">
            <a:xfrm>
              <a:off x="2901996" y="1147150"/>
              <a:ext cx="108000" cy="108000"/>
            </a:xfrm>
            <a:prstGeom prst="ellipse">
              <a:avLst/>
            </a:prstGeom>
            <a:grpFill/>
            <a:ln w="12700">
              <a:noFill/>
              <a:round/>
              <a:headEnd/>
              <a:tailEnd/>
            </a:ln>
          </p:spPr>
          <p:txBody>
            <a:bodyPr rtlCol="0" anchor="ctr"/>
            <a:lstStyle/>
            <a:p>
              <a:pPr algn="ctr"/>
              <a:endParaRPr lang="en-US" dirty="0"/>
            </a:p>
          </p:txBody>
        </p:sp>
        <p:sp>
          <p:nvSpPr>
            <p:cNvPr id="140" name="Ellipse 105"/>
            <p:cNvSpPr/>
            <p:nvPr/>
          </p:nvSpPr>
          <p:spPr bwMode="auto">
            <a:xfrm>
              <a:off x="1928886" y="1147150"/>
              <a:ext cx="108000" cy="108000"/>
            </a:xfrm>
            <a:prstGeom prst="ellipse">
              <a:avLst/>
            </a:prstGeom>
            <a:grpFill/>
            <a:ln w="12700">
              <a:noFill/>
              <a:round/>
              <a:headEnd/>
              <a:tailEnd/>
            </a:ln>
          </p:spPr>
          <p:txBody>
            <a:bodyPr rtlCol="0" anchor="ctr"/>
            <a:lstStyle/>
            <a:p>
              <a:pPr algn="ctr"/>
              <a:endParaRPr lang="en-US" dirty="0"/>
            </a:p>
          </p:txBody>
        </p:sp>
        <p:sp>
          <p:nvSpPr>
            <p:cNvPr id="141" name="Ellipse 107"/>
            <p:cNvSpPr/>
            <p:nvPr/>
          </p:nvSpPr>
          <p:spPr bwMode="auto">
            <a:xfrm>
              <a:off x="3226366" y="1147150"/>
              <a:ext cx="108000" cy="108000"/>
            </a:xfrm>
            <a:prstGeom prst="ellipse">
              <a:avLst/>
            </a:prstGeom>
            <a:grpFill/>
            <a:ln w="12700">
              <a:noFill/>
              <a:round/>
              <a:headEnd/>
              <a:tailEnd/>
            </a:ln>
          </p:spPr>
          <p:txBody>
            <a:bodyPr rtlCol="0" anchor="ctr"/>
            <a:lstStyle/>
            <a:p>
              <a:pPr algn="ctr"/>
              <a:endParaRPr lang="en-US" dirty="0"/>
            </a:p>
          </p:txBody>
        </p:sp>
        <p:sp>
          <p:nvSpPr>
            <p:cNvPr id="142" name="Ellipse 109"/>
            <p:cNvSpPr/>
            <p:nvPr/>
          </p:nvSpPr>
          <p:spPr bwMode="auto">
            <a:xfrm>
              <a:off x="3875106" y="1147150"/>
              <a:ext cx="108000" cy="108000"/>
            </a:xfrm>
            <a:prstGeom prst="ellipse">
              <a:avLst/>
            </a:prstGeom>
            <a:grpFill/>
            <a:ln w="12700">
              <a:noFill/>
              <a:round/>
              <a:headEnd/>
              <a:tailEnd/>
            </a:ln>
          </p:spPr>
          <p:txBody>
            <a:bodyPr rtlCol="0" anchor="ctr"/>
            <a:lstStyle/>
            <a:p>
              <a:pPr algn="ctr"/>
              <a:endParaRPr lang="en-US" dirty="0"/>
            </a:p>
          </p:txBody>
        </p:sp>
        <p:sp>
          <p:nvSpPr>
            <p:cNvPr id="143" name="Ellipse 110"/>
            <p:cNvSpPr/>
            <p:nvPr/>
          </p:nvSpPr>
          <p:spPr bwMode="auto">
            <a:xfrm>
              <a:off x="4199482" y="1147150"/>
              <a:ext cx="108000" cy="108000"/>
            </a:xfrm>
            <a:prstGeom prst="ellipse">
              <a:avLst/>
            </a:prstGeom>
            <a:grpFill/>
            <a:ln w="12700">
              <a:noFill/>
              <a:round/>
              <a:headEnd/>
              <a:tailEnd/>
            </a:ln>
          </p:spPr>
          <p:txBody>
            <a:bodyPr rtlCol="0" anchor="ctr"/>
            <a:lstStyle/>
            <a:p>
              <a:pPr algn="ctr"/>
              <a:endParaRPr lang="en-US" dirty="0"/>
            </a:p>
          </p:txBody>
        </p:sp>
        <p:sp>
          <p:nvSpPr>
            <p:cNvPr id="144" name="Ellipse 111"/>
            <p:cNvSpPr/>
            <p:nvPr/>
          </p:nvSpPr>
          <p:spPr bwMode="auto">
            <a:xfrm>
              <a:off x="1716" y="1413850"/>
              <a:ext cx="72000" cy="72000"/>
            </a:xfrm>
            <a:prstGeom prst="ellipse">
              <a:avLst/>
            </a:prstGeom>
            <a:grpFill/>
            <a:ln w="12700">
              <a:noFill/>
              <a:round/>
              <a:headEnd/>
              <a:tailEnd/>
            </a:ln>
          </p:spPr>
          <p:txBody>
            <a:bodyPr rtlCol="0" anchor="ctr"/>
            <a:lstStyle/>
            <a:p>
              <a:pPr algn="ctr"/>
              <a:endParaRPr lang="en-US" dirty="0"/>
            </a:p>
          </p:txBody>
        </p:sp>
        <p:sp>
          <p:nvSpPr>
            <p:cNvPr id="145" name="Ellipse 113"/>
            <p:cNvSpPr/>
            <p:nvPr/>
          </p:nvSpPr>
          <p:spPr bwMode="auto">
            <a:xfrm>
              <a:off x="650456" y="1413850"/>
              <a:ext cx="72000" cy="72000"/>
            </a:xfrm>
            <a:prstGeom prst="ellipse">
              <a:avLst/>
            </a:prstGeom>
            <a:grpFill/>
            <a:ln w="12700">
              <a:noFill/>
              <a:round/>
              <a:headEnd/>
              <a:tailEnd/>
            </a:ln>
          </p:spPr>
          <p:txBody>
            <a:bodyPr rtlCol="0" anchor="ctr"/>
            <a:lstStyle/>
            <a:p>
              <a:pPr algn="ctr"/>
              <a:endParaRPr lang="en-US" dirty="0"/>
            </a:p>
          </p:txBody>
        </p:sp>
        <p:sp>
          <p:nvSpPr>
            <p:cNvPr id="146" name="Ellipse 115"/>
            <p:cNvSpPr/>
            <p:nvPr/>
          </p:nvSpPr>
          <p:spPr bwMode="auto">
            <a:xfrm>
              <a:off x="1299196" y="1413850"/>
              <a:ext cx="72000" cy="72000"/>
            </a:xfrm>
            <a:prstGeom prst="ellipse">
              <a:avLst/>
            </a:prstGeom>
            <a:grpFill/>
            <a:ln w="12700">
              <a:noFill/>
              <a:round/>
              <a:headEnd/>
              <a:tailEnd/>
            </a:ln>
          </p:spPr>
          <p:txBody>
            <a:bodyPr rtlCol="0" anchor="ctr"/>
            <a:lstStyle/>
            <a:p>
              <a:pPr algn="ctr"/>
              <a:endParaRPr lang="en-US" dirty="0"/>
            </a:p>
          </p:txBody>
        </p:sp>
        <p:sp>
          <p:nvSpPr>
            <p:cNvPr id="147" name="Ellipse 116"/>
            <p:cNvSpPr/>
            <p:nvPr/>
          </p:nvSpPr>
          <p:spPr bwMode="auto">
            <a:xfrm>
              <a:off x="1623566" y="1413850"/>
              <a:ext cx="72000" cy="72000"/>
            </a:xfrm>
            <a:prstGeom prst="ellipse">
              <a:avLst/>
            </a:prstGeom>
            <a:grpFill/>
            <a:ln w="12700">
              <a:noFill/>
              <a:round/>
              <a:headEnd/>
              <a:tailEnd/>
            </a:ln>
          </p:spPr>
          <p:txBody>
            <a:bodyPr rtlCol="0" anchor="ctr"/>
            <a:lstStyle/>
            <a:p>
              <a:pPr algn="ctr"/>
              <a:endParaRPr lang="en-US" dirty="0"/>
            </a:p>
          </p:txBody>
        </p:sp>
        <p:sp>
          <p:nvSpPr>
            <p:cNvPr id="148" name="Ellipse 117"/>
            <p:cNvSpPr/>
            <p:nvPr/>
          </p:nvSpPr>
          <p:spPr bwMode="auto">
            <a:xfrm>
              <a:off x="2596676" y="1413850"/>
              <a:ext cx="72000" cy="72000"/>
            </a:xfrm>
            <a:prstGeom prst="ellipse">
              <a:avLst/>
            </a:prstGeom>
            <a:grpFill/>
            <a:ln w="12700">
              <a:noFill/>
              <a:round/>
              <a:headEnd/>
              <a:tailEnd/>
            </a:ln>
          </p:spPr>
          <p:txBody>
            <a:bodyPr rtlCol="0" anchor="ctr"/>
            <a:lstStyle/>
            <a:p>
              <a:pPr algn="ctr"/>
              <a:endParaRPr lang="en-US" dirty="0"/>
            </a:p>
          </p:txBody>
        </p:sp>
        <p:sp>
          <p:nvSpPr>
            <p:cNvPr id="149" name="Ellipse 118"/>
            <p:cNvSpPr/>
            <p:nvPr/>
          </p:nvSpPr>
          <p:spPr bwMode="auto">
            <a:xfrm>
              <a:off x="2921046" y="1413850"/>
              <a:ext cx="72000" cy="72000"/>
            </a:xfrm>
            <a:prstGeom prst="ellipse">
              <a:avLst/>
            </a:prstGeom>
            <a:grpFill/>
            <a:ln w="12700">
              <a:noFill/>
              <a:round/>
              <a:headEnd/>
              <a:tailEnd/>
            </a:ln>
          </p:spPr>
          <p:txBody>
            <a:bodyPr rtlCol="0" anchor="ctr"/>
            <a:lstStyle/>
            <a:p>
              <a:pPr algn="ctr"/>
              <a:endParaRPr lang="en-US" dirty="0"/>
            </a:p>
          </p:txBody>
        </p:sp>
        <p:sp>
          <p:nvSpPr>
            <p:cNvPr id="150" name="Ellipse 119"/>
            <p:cNvSpPr/>
            <p:nvPr/>
          </p:nvSpPr>
          <p:spPr bwMode="auto">
            <a:xfrm>
              <a:off x="1947936" y="1413850"/>
              <a:ext cx="72000" cy="72000"/>
            </a:xfrm>
            <a:prstGeom prst="ellipse">
              <a:avLst/>
            </a:prstGeom>
            <a:grpFill/>
            <a:ln w="12700">
              <a:noFill/>
              <a:round/>
              <a:headEnd/>
              <a:tailEnd/>
            </a:ln>
          </p:spPr>
          <p:txBody>
            <a:bodyPr rtlCol="0" anchor="ctr"/>
            <a:lstStyle/>
            <a:p>
              <a:pPr algn="ctr"/>
              <a:endParaRPr lang="en-US" dirty="0"/>
            </a:p>
          </p:txBody>
        </p:sp>
        <p:sp>
          <p:nvSpPr>
            <p:cNvPr id="151" name="Ellipse 121"/>
            <p:cNvSpPr/>
            <p:nvPr/>
          </p:nvSpPr>
          <p:spPr bwMode="auto">
            <a:xfrm>
              <a:off x="3245416" y="1413850"/>
              <a:ext cx="72000" cy="72000"/>
            </a:xfrm>
            <a:prstGeom prst="ellipse">
              <a:avLst/>
            </a:prstGeom>
            <a:grpFill/>
            <a:ln w="12700">
              <a:noFill/>
              <a:round/>
              <a:headEnd/>
              <a:tailEnd/>
            </a:ln>
          </p:spPr>
          <p:txBody>
            <a:bodyPr rtlCol="0" anchor="ctr"/>
            <a:lstStyle/>
            <a:p>
              <a:pPr algn="ctr"/>
              <a:endParaRPr lang="en-US" dirty="0"/>
            </a:p>
          </p:txBody>
        </p:sp>
        <p:sp>
          <p:nvSpPr>
            <p:cNvPr id="152" name="Ellipse 123"/>
            <p:cNvSpPr/>
            <p:nvPr/>
          </p:nvSpPr>
          <p:spPr bwMode="auto">
            <a:xfrm>
              <a:off x="3894156" y="1413850"/>
              <a:ext cx="72000" cy="72000"/>
            </a:xfrm>
            <a:prstGeom prst="ellipse">
              <a:avLst/>
            </a:prstGeom>
            <a:grpFill/>
            <a:ln w="12700">
              <a:noFill/>
              <a:round/>
              <a:headEnd/>
              <a:tailEnd/>
            </a:ln>
          </p:spPr>
          <p:txBody>
            <a:bodyPr rtlCol="0" anchor="ctr"/>
            <a:lstStyle/>
            <a:p>
              <a:pPr algn="ctr"/>
              <a:endParaRPr lang="en-US" dirty="0"/>
            </a:p>
          </p:txBody>
        </p:sp>
        <p:sp>
          <p:nvSpPr>
            <p:cNvPr id="153" name="Ellipse 124"/>
            <p:cNvSpPr/>
            <p:nvPr/>
          </p:nvSpPr>
          <p:spPr bwMode="auto">
            <a:xfrm>
              <a:off x="4218532" y="1413850"/>
              <a:ext cx="72000" cy="72000"/>
            </a:xfrm>
            <a:prstGeom prst="ellipse">
              <a:avLst/>
            </a:prstGeom>
            <a:grpFill/>
            <a:ln w="12700">
              <a:noFill/>
              <a:round/>
              <a:headEnd/>
              <a:tailEnd/>
            </a:ln>
          </p:spPr>
          <p:txBody>
            <a:bodyPr rtlCol="0" anchor="ctr"/>
            <a:lstStyle/>
            <a:p>
              <a:pPr algn="ctr"/>
              <a:endParaRPr lang="en-US" dirty="0"/>
            </a:p>
          </p:txBody>
        </p:sp>
        <p:sp>
          <p:nvSpPr>
            <p:cNvPr id="154" name="Ellipse 125"/>
            <p:cNvSpPr/>
            <p:nvPr/>
          </p:nvSpPr>
          <p:spPr bwMode="auto">
            <a:xfrm>
              <a:off x="1716" y="1744050"/>
              <a:ext cx="72000" cy="72000"/>
            </a:xfrm>
            <a:prstGeom prst="ellipse">
              <a:avLst/>
            </a:prstGeom>
            <a:grpFill/>
            <a:ln w="12700">
              <a:noFill/>
              <a:round/>
              <a:headEnd/>
              <a:tailEnd/>
            </a:ln>
          </p:spPr>
          <p:txBody>
            <a:bodyPr rtlCol="0" anchor="ctr"/>
            <a:lstStyle/>
            <a:p>
              <a:pPr algn="ctr"/>
              <a:endParaRPr lang="en-US" dirty="0"/>
            </a:p>
          </p:txBody>
        </p:sp>
        <p:sp>
          <p:nvSpPr>
            <p:cNvPr id="155" name="Ellipse 127"/>
            <p:cNvSpPr/>
            <p:nvPr/>
          </p:nvSpPr>
          <p:spPr bwMode="auto">
            <a:xfrm>
              <a:off x="650456" y="1744050"/>
              <a:ext cx="72000" cy="72000"/>
            </a:xfrm>
            <a:prstGeom prst="ellipse">
              <a:avLst/>
            </a:prstGeom>
            <a:grpFill/>
            <a:ln w="12700">
              <a:noFill/>
              <a:round/>
              <a:headEnd/>
              <a:tailEnd/>
            </a:ln>
          </p:spPr>
          <p:txBody>
            <a:bodyPr rtlCol="0" anchor="ctr"/>
            <a:lstStyle/>
            <a:p>
              <a:pPr algn="ctr"/>
              <a:endParaRPr lang="en-US" dirty="0"/>
            </a:p>
          </p:txBody>
        </p:sp>
        <p:sp>
          <p:nvSpPr>
            <p:cNvPr id="156" name="Ellipse 129"/>
            <p:cNvSpPr/>
            <p:nvPr/>
          </p:nvSpPr>
          <p:spPr bwMode="auto">
            <a:xfrm>
              <a:off x="1299196" y="1744050"/>
              <a:ext cx="72000" cy="72000"/>
            </a:xfrm>
            <a:prstGeom prst="ellipse">
              <a:avLst/>
            </a:prstGeom>
            <a:grpFill/>
            <a:ln w="12700">
              <a:noFill/>
              <a:round/>
              <a:headEnd/>
              <a:tailEnd/>
            </a:ln>
          </p:spPr>
          <p:txBody>
            <a:bodyPr rtlCol="0" anchor="ctr"/>
            <a:lstStyle/>
            <a:p>
              <a:pPr algn="ctr"/>
              <a:endParaRPr lang="en-US" dirty="0"/>
            </a:p>
          </p:txBody>
        </p:sp>
        <p:sp>
          <p:nvSpPr>
            <p:cNvPr id="157" name="Ellipse 131"/>
            <p:cNvSpPr/>
            <p:nvPr/>
          </p:nvSpPr>
          <p:spPr bwMode="auto">
            <a:xfrm>
              <a:off x="2596676" y="1744050"/>
              <a:ext cx="72000" cy="72000"/>
            </a:xfrm>
            <a:prstGeom prst="ellipse">
              <a:avLst/>
            </a:prstGeom>
            <a:grpFill/>
            <a:ln w="12700">
              <a:noFill/>
              <a:round/>
              <a:headEnd/>
              <a:tailEnd/>
            </a:ln>
          </p:spPr>
          <p:txBody>
            <a:bodyPr rtlCol="0" anchor="ctr"/>
            <a:lstStyle/>
            <a:p>
              <a:pPr algn="ctr"/>
              <a:endParaRPr lang="en-US" dirty="0"/>
            </a:p>
          </p:txBody>
        </p:sp>
        <p:sp>
          <p:nvSpPr>
            <p:cNvPr id="158" name="Ellipse 133"/>
            <p:cNvSpPr/>
            <p:nvPr/>
          </p:nvSpPr>
          <p:spPr bwMode="auto">
            <a:xfrm>
              <a:off x="1947936" y="1744050"/>
              <a:ext cx="72000" cy="72000"/>
            </a:xfrm>
            <a:prstGeom prst="ellipse">
              <a:avLst/>
            </a:prstGeom>
            <a:grpFill/>
            <a:ln w="12700">
              <a:noFill/>
              <a:round/>
              <a:headEnd/>
              <a:tailEnd/>
            </a:ln>
          </p:spPr>
          <p:txBody>
            <a:bodyPr rtlCol="0" anchor="ctr"/>
            <a:lstStyle/>
            <a:p>
              <a:pPr algn="ctr"/>
              <a:endParaRPr lang="en-US" dirty="0"/>
            </a:p>
          </p:txBody>
        </p:sp>
        <p:sp>
          <p:nvSpPr>
            <p:cNvPr id="159" name="Ellipse 135"/>
            <p:cNvSpPr/>
            <p:nvPr/>
          </p:nvSpPr>
          <p:spPr bwMode="auto">
            <a:xfrm>
              <a:off x="3245416" y="1744050"/>
              <a:ext cx="72000" cy="72000"/>
            </a:xfrm>
            <a:prstGeom prst="ellipse">
              <a:avLst/>
            </a:prstGeom>
            <a:grpFill/>
            <a:ln w="12700">
              <a:noFill/>
              <a:round/>
              <a:headEnd/>
              <a:tailEnd/>
            </a:ln>
          </p:spPr>
          <p:txBody>
            <a:bodyPr rtlCol="0" anchor="ctr"/>
            <a:lstStyle/>
            <a:p>
              <a:pPr algn="ctr"/>
              <a:endParaRPr lang="en-US" dirty="0"/>
            </a:p>
          </p:txBody>
        </p:sp>
        <p:sp>
          <p:nvSpPr>
            <p:cNvPr id="160" name="Ellipse 137"/>
            <p:cNvSpPr/>
            <p:nvPr/>
          </p:nvSpPr>
          <p:spPr bwMode="auto">
            <a:xfrm>
              <a:off x="3894156" y="1744050"/>
              <a:ext cx="72000" cy="72000"/>
            </a:xfrm>
            <a:prstGeom prst="ellipse">
              <a:avLst/>
            </a:prstGeom>
            <a:grpFill/>
            <a:ln w="12700">
              <a:noFill/>
              <a:round/>
              <a:headEnd/>
              <a:tailEnd/>
            </a:ln>
          </p:spPr>
          <p:txBody>
            <a:bodyPr rtlCol="0" anchor="ctr"/>
            <a:lstStyle/>
            <a:p>
              <a:pPr algn="ctr"/>
              <a:endParaRPr lang="en-US" dirty="0"/>
            </a:p>
          </p:txBody>
        </p:sp>
        <p:sp>
          <p:nvSpPr>
            <p:cNvPr id="161" name="Ellipse 232"/>
            <p:cNvSpPr/>
            <p:nvPr/>
          </p:nvSpPr>
          <p:spPr bwMode="auto">
            <a:xfrm>
              <a:off x="-21605" y="-37127"/>
              <a:ext cx="180000" cy="180000"/>
            </a:xfrm>
            <a:prstGeom prst="ellipse">
              <a:avLst/>
            </a:prstGeom>
            <a:grpFill/>
            <a:ln w="12700">
              <a:noFill/>
              <a:round/>
              <a:headEnd/>
              <a:tailEnd/>
            </a:ln>
          </p:spPr>
          <p:txBody>
            <a:bodyPr rtlCol="0" anchor="ctr"/>
            <a:lstStyle/>
            <a:p>
              <a:pPr algn="ctr"/>
              <a:endParaRPr lang="en-US" dirty="0"/>
            </a:p>
          </p:txBody>
        </p:sp>
        <p:sp>
          <p:nvSpPr>
            <p:cNvPr id="162" name="Ellipse 233"/>
            <p:cNvSpPr/>
            <p:nvPr/>
          </p:nvSpPr>
          <p:spPr bwMode="auto">
            <a:xfrm>
              <a:off x="302765" y="-37127"/>
              <a:ext cx="180000" cy="180000"/>
            </a:xfrm>
            <a:prstGeom prst="ellipse">
              <a:avLst/>
            </a:prstGeom>
            <a:grpFill/>
            <a:ln w="12700">
              <a:noFill/>
              <a:round/>
              <a:headEnd/>
              <a:tailEnd/>
            </a:ln>
          </p:spPr>
          <p:txBody>
            <a:bodyPr rtlCol="0" anchor="ctr"/>
            <a:lstStyle/>
            <a:p>
              <a:pPr algn="ctr"/>
              <a:endParaRPr lang="en-US" dirty="0"/>
            </a:p>
          </p:txBody>
        </p:sp>
        <p:sp>
          <p:nvSpPr>
            <p:cNvPr id="163" name="Ellipse 234"/>
            <p:cNvSpPr/>
            <p:nvPr/>
          </p:nvSpPr>
          <p:spPr bwMode="auto">
            <a:xfrm>
              <a:off x="627135" y="-37127"/>
              <a:ext cx="180000" cy="180000"/>
            </a:xfrm>
            <a:prstGeom prst="ellipse">
              <a:avLst/>
            </a:prstGeom>
            <a:grpFill/>
            <a:ln w="12700">
              <a:noFill/>
              <a:round/>
              <a:headEnd/>
              <a:tailEnd/>
            </a:ln>
          </p:spPr>
          <p:txBody>
            <a:bodyPr rtlCol="0" anchor="ctr"/>
            <a:lstStyle/>
            <a:p>
              <a:pPr algn="ctr"/>
              <a:endParaRPr lang="en-US" dirty="0"/>
            </a:p>
          </p:txBody>
        </p:sp>
        <p:sp>
          <p:nvSpPr>
            <p:cNvPr id="164" name="Ellipse 235"/>
            <p:cNvSpPr/>
            <p:nvPr/>
          </p:nvSpPr>
          <p:spPr bwMode="auto">
            <a:xfrm>
              <a:off x="951505" y="-37127"/>
              <a:ext cx="180000" cy="180000"/>
            </a:xfrm>
            <a:prstGeom prst="ellipse">
              <a:avLst/>
            </a:prstGeom>
            <a:grpFill/>
            <a:ln w="12700">
              <a:noFill/>
              <a:round/>
              <a:headEnd/>
              <a:tailEnd/>
            </a:ln>
          </p:spPr>
          <p:txBody>
            <a:bodyPr rtlCol="0" anchor="ctr"/>
            <a:lstStyle/>
            <a:p>
              <a:pPr algn="ctr"/>
              <a:endParaRPr lang="en-US" dirty="0"/>
            </a:p>
          </p:txBody>
        </p:sp>
        <p:sp>
          <p:nvSpPr>
            <p:cNvPr id="165" name="Ellipse 236"/>
            <p:cNvSpPr/>
            <p:nvPr/>
          </p:nvSpPr>
          <p:spPr bwMode="auto">
            <a:xfrm>
              <a:off x="1275875" y="-37127"/>
              <a:ext cx="180000" cy="180000"/>
            </a:xfrm>
            <a:prstGeom prst="ellipse">
              <a:avLst/>
            </a:prstGeom>
            <a:grpFill/>
            <a:ln w="12700">
              <a:noFill/>
              <a:round/>
              <a:headEnd/>
              <a:tailEnd/>
            </a:ln>
          </p:spPr>
          <p:txBody>
            <a:bodyPr rtlCol="0" anchor="ctr"/>
            <a:lstStyle/>
            <a:p>
              <a:pPr algn="ctr"/>
              <a:endParaRPr lang="en-US" dirty="0"/>
            </a:p>
          </p:txBody>
        </p:sp>
        <p:sp>
          <p:nvSpPr>
            <p:cNvPr id="166" name="Ellipse 237"/>
            <p:cNvSpPr/>
            <p:nvPr/>
          </p:nvSpPr>
          <p:spPr bwMode="auto">
            <a:xfrm>
              <a:off x="1600245" y="-37127"/>
              <a:ext cx="180000" cy="180000"/>
            </a:xfrm>
            <a:prstGeom prst="ellipse">
              <a:avLst/>
            </a:prstGeom>
            <a:grpFill/>
            <a:ln w="12700">
              <a:noFill/>
              <a:round/>
              <a:headEnd/>
              <a:tailEnd/>
            </a:ln>
          </p:spPr>
          <p:txBody>
            <a:bodyPr rtlCol="0" anchor="ctr"/>
            <a:lstStyle/>
            <a:p>
              <a:pPr algn="ctr"/>
              <a:endParaRPr lang="en-US" dirty="0"/>
            </a:p>
          </p:txBody>
        </p:sp>
        <p:sp>
          <p:nvSpPr>
            <p:cNvPr id="167" name="Ellipse 238"/>
            <p:cNvSpPr/>
            <p:nvPr/>
          </p:nvSpPr>
          <p:spPr bwMode="auto">
            <a:xfrm>
              <a:off x="2573355" y="-37127"/>
              <a:ext cx="180000" cy="180000"/>
            </a:xfrm>
            <a:prstGeom prst="ellipse">
              <a:avLst/>
            </a:prstGeom>
            <a:grpFill/>
            <a:ln w="12700">
              <a:noFill/>
              <a:round/>
              <a:headEnd/>
              <a:tailEnd/>
            </a:ln>
          </p:spPr>
          <p:txBody>
            <a:bodyPr rtlCol="0" anchor="ctr"/>
            <a:lstStyle/>
            <a:p>
              <a:pPr algn="ctr"/>
              <a:endParaRPr lang="en-US" dirty="0"/>
            </a:p>
          </p:txBody>
        </p:sp>
        <p:sp>
          <p:nvSpPr>
            <p:cNvPr id="168" name="Ellipse 239"/>
            <p:cNvSpPr/>
            <p:nvPr/>
          </p:nvSpPr>
          <p:spPr bwMode="auto">
            <a:xfrm>
              <a:off x="2897725" y="-37127"/>
              <a:ext cx="180000" cy="180000"/>
            </a:xfrm>
            <a:prstGeom prst="ellipse">
              <a:avLst/>
            </a:prstGeom>
            <a:grpFill/>
            <a:ln w="12700">
              <a:noFill/>
              <a:round/>
              <a:headEnd/>
              <a:tailEnd/>
            </a:ln>
          </p:spPr>
          <p:txBody>
            <a:bodyPr rtlCol="0" anchor="ctr"/>
            <a:lstStyle/>
            <a:p>
              <a:pPr algn="ctr"/>
              <a:endParaRPr lang="en-US" dirty="0"/>
            </a:p>
          </p:txBody>
        </p:sp>
        <p:sp>
          <p:nvSpPr>
            <p:cNvPr id="169" name="Ellipse 240"/>
            <p:cNvSpPr/>
            <p:nvPr/>
          </p:nvSpPr>
          <p:spPr bwMode="auto">
            <a:xfrm>
              <a:off x="1924615" y="-37127"/>
              <a:ext cx="180000" cy="180000"/>
            </a:xfrm>
            <a:prstGeom prst="ellipse">
              <a:avLst/>
            </a:prstGeom>
            <a:grpFill/>
            <a:ln w="12700">
              <a:noFill/>
              <a:round/>
              <a:headEnd/>
              <a:tailEnd/>
            </a:ln>
          </p:spPr>
          <p:txBody>
            <a:bodyPr rtlCol="0" anchor="ctr"/>
            <a:lstStyle/>
            <a:p>
              <a:pPr algn="ctr"/>
              <a:endParaRPr lang="en-US" dirty="0"/>
            </a:p>
          </p:txBody>
        </p:sp>
        <p:sp>
          <p:nvSpPr>
            <p:cNvPr id="170" name="Ellipse 241"/>
            <p:cNvSpPr/>
            <p:nvPr/>
          </p:nvSpPr>
          <p:spPr bwMode="auto">
            <a:xfrm>
              <a:off x="2248985" y="-37127"/>
              <a:ext cx="180000" cy="180000"/>
            </a:xfrm>
            <a:prstGeom prst="ellipse">
              <a:avLst/>
            </a:prstGeom>
            <a:grpFill/>
            <a:ln w="12700">
              <a:noFill/>
              <a:round/>
              <a:headEnd/>
              <a:tailEnd/>
            </a:ln>
          </p:spPr>
          <p:txBody>
            <a:bodyPr rtlCol="0" anchor="ctr"/>
            <a:lstStyle/>
            <a:p>
              <a:pPr algn="ctr"/>
              <a:endParaRPr lang="en-US" dirty="0"/>
            </a:p>
          </p:txBody>
        </p:sp>
        <p:sp>
          <p:nvSpPr>
            <p:cNvPr id="171" name="Ellipse 242"/>
            <p:cNvSpPr/>
            <p:nvPr/>
          </p:nvSpPr>
          <p:spPr bwMode="auto">
            <a:xfrm>
              <a:off x="3222095" y="-37127"/>
              <a:ext cx="180000" cy="180000"/>
            </a:xfrm>
            <a:prstGeom prst="ellipse">
              <a:avLst/>
            </a:prstGeom>
            <a:grpFill/>
            <a:ln w="12700">
              <a:noFill/>
              <a:round/>
              <a:headEnd/>
              <a:tailEnd/>
            </a:ln>
          </p:spPr>
          <p:txBody>
            <a:bodyPr rtlCol="0" anchor="ctr"/>
            <a:lstStyle/>
            <a:p>
              <a:pPr algn="ctr"/>
              <a:endParaRPr lang="en-US" dirty="0"/>
            </a:p>
          </p:txBody>
        </p:sp>
        <p:sp>
          <p:nvSpPr>
            <p:cNvPr id="172" name="Ellipse 243"/>
            <p:cNvSpPr/>
            <p:nvPr/>
          </p:nvSpPr>
          <p:spPr bwMode="auto">
            <a:xfrm>
              <a:off x="3546465" y="-37127"/>
              <a:ext cx="180000" cy="180000"/>
            </a:xfrm>
            <a:prstGeom prst="ellipse">
              <a:avLst/>
            </a:prstGeom>
            <a:grpFill/>
            <a:ln w="12700">
              <a:noFill/>
              <a:round/>
              <a:headEnd/>
              <a:tailEnd/>
            </a:ln>
          </p:spPr>
          <p:txBody>
            <a:bodyPr rtlCol="0" anchor="ctr"/>
            <a:lstStyle/>
            <a:p>
              <a:pPr algn="ctr"/>
              <a:endParaRPr lang="en-US" dirty="0"/>
            </a:p>
          </p:txBody>
        </p:sp>
        <p:sp>
          <p:nvSpPr>
            <p:cNvPr id="173" name="Ellipse 244"/>
            <p:cNvSpPr/>
            <p:nvPr/>
          </p:nvSpPr>
          <p:spPr bwMode="auto">
            <a:xfrm>
              <a:off x="3870835" y="-37127"/>
              <a:ext cx="180000" cy="180000"/>
            </a:xfrm>
            <a:prstGeom prst="ellipse">
              <a:avLst/>
            </a:prstGeom>
            <a:grpFill/>
            <a:ln w="12700">
              <a:noFill/>
              <a:round/>
              <a:headEnd/>
              <a:tailEnd/>
            </a:ln>
          </p:spPr>
          <p:txBody>
            <a:bodyPr rtlCol="0" anchor="ctr"/>
            <a:lstStyle/>
            <a:p>
              <a:pPr algn="ctr"/>
              <a:endParaRPr lang="en-US" dirty="0"/>
            </a:p>
          </p:txBody>
        </p:sp>
        <p:sp>
          <p:nvSpPr>
            <p:cNvPr id="174" name="Ellipse 245"/>
            <p:cNvSpPr/>
            <p:nvPr/>
          </p:nvSpPr>
          <p:spPr bwMode="auto">
            <a:xfrm>
              <a:off x="4195211" y="-37127"/>
              <a:ext cx="180000" cy="180000"/>
            </a:xfrm>
            <a:prstGeom prst="ellipse">
              <a:avLst/>
            </a:prstGeom>
            <a:grpFill/>
            <a:ln w="12700">
              <a:noFill/>
              <a:round/>
              <a:headEnd/>
              <a:tailEnd/>
            </a:ln>
          </p:spPr>
          <p:txBody>
            <a:bodyPr rtlCol="0" anchor="ctr"/>
            <a:lstStyle/>
            <a:p>
              <a:pPr algn="ctr"/>
              <a:endParaRPr lang="en-US" dirty="0"/>
            </a:p>
          </p:txBody>
        </p:sp>
        <p:sp>
          <p:nvSpPr>
            <p:cNvPr id="175" name="Ellipse 246"/>
            <p:cNvSpPr/>
            <p:nvPr/>
          </p:nvSpPr>
          <p:spPr bwMode="auto">
            <a:xfrm>
              <a:off x="-21605" y="181948"/>
              <a:ext cx="180000" cy="180000"/>
            </a:xfrm>
            <a:prstGeom prst="ellipse">
              <a:avLst/>
            </a:prstGeom>
            <a:grpFill/>
            <a:ln w="12700">
              <a:noFill/>
              <a:round/>
              <a:headEnd/>
              <a:tailEnd/>
            </a:ln>
          </p:spPr>
          <p:txBody>
            <a:bodyPr rtlCol="0" anchor="ctr"/>
            <a:lstStyle/>
            <a:p>
              <a:pPr algn="ctr"/>
              <a:endParaRPr lang="en-US" dirty="0"/>
            </a:p>
          </p:txBody>
        </p:sp>
        <p:sp>
          <p:nvSpPr>
            <p:cNvPr id="176" name="Ellipse 247"/>
            <p:cNvSpPr/>
            <p:nvPr/>
          </p:nvSpPr>
          <p:spPr bwMode="auto">
            <a:xfrm>
              <a:off x="302765" y="181948"/>
              <a:ext cx="180000" cy="180000"/>
            </a:xfrm>
            <a:prstGeom prst="ellipse">
              <a:avLst/>
            </a:prstGeom>
            <a:grpFill/>
            <a:ln w="12700">
              <a:noFill/>
              <a:round/>
              <a:headEnd/>
              <a:tailEnd/>
            </a:ln>
          </p:spPr>
          <p:txBody>
            <a:bodyPr rtlCol="0" anchor="ctr"/>
            <a:lstStyle/>
            <a:p>
              <a:pPr algn="ctr"/>
              <a:endParaRPr lang="en-US" dirty="0"/>
            </a:p>
          </p:txBody>
        </p:sp>
        <p:sp>
          <p:nvSpPr>
            <p:cNvPr id="177" name="Ellipse 248"/>
            <p:cNvSpPr/>
            <p:nvPr/>
          </p:nvSpPr>
          <p:spPr bwMode="auto">
            <a:xfrm>
              <a:off x="627135" y="181948"/>
              <a:ext cx="180000" cy="180000"/>
            </a:xfrm>
            <a:prstGeom prst="ellipse">
              <a:avLst/>
            </a:prstGeom>
            <a:grpFill/>
            <a:ln w="12700">
              <a:noFill/>
              <a:round/>
              <a:headEnd/>
              <a:tailEnd/>
            </a:ln>
          </p:spPr>
          <p:txBody>
            <a:bodyPr rtlCol="0" anchor="ctr"/>
            <a:lstStyle/>
            <a:p>
              <a:pPr algn="ctr"/>
              <a:endParaRPr lang="en-US" dirty="0"/>
            </a:p>
          </p:txBody>
        </p:sp>
        <p:sp>
          <p:nvSpPr>
            <p:cNvPr id="178" name="Ellipse 249"/>
            <p:cNvSpPr/>
            <p:nvPr/>
          </p:nvSpPr>
          <p:spPr bwMode="auto">
            <a:xfrm>
              <a:off x="951505" y="181948"/>
              <a:ext cx="180000" cy="180000"/>
            </a:xfrm>
            <a:prstGeom prst="ellipse">
              <a:avLst/>
            </a:prstGeom>
            <a:grpFill/>
            <a:ln w="12700">
              <a:noFill/>
              <a:round/>
              <a:headEnd/>
              <a:tailEnd/>
            </a:ln>
          </p:spPr>
          <p:txBody>
            <a:bodyPr rtlCol="0" anchor="ctr"/>
            <a:lstStyle/>
            <a:p>
              <a:pPr algn="ctr"/>
              <a:endParaRPr lang="en-US" dirty="0"/>
            </a:p>
          </p:txBody>
        </p:sp>
        <p:sp>
          <p:nvSpPr>
            <p:cNvPr id="179" name="Ellipse 250"/>
            <p:cNvSpPr/>
            <p:nvPr/>
          </p:nvSpPr>
          <p:spPr bwMode="auto">
            <a:xfrm>
              <a:off x="1275875" y="181948"/>
              <a:ext cx="180000" cy="180000"/>
            </a:xfrm>
            <a:prstGeom prst="ellipse">
              <a:avLst/>
            </a:prstGeom>
            <a:grpFill/>
            <a:ln w="12700">
              <a:noFill/>
              <a:round/>
              <a:headEnd/>
              <a:tailEnd/>
            </a:ln>
          </p:spPr>
          <p:txBody>
            <a:bodyPr rtlCol="0" anchor="ctr"/>
            <a:lstStyle/>
            <a:p>
              <a:pPr algn="ctr"/>
              <a:endParaRPr lang="en-US" dirty="0"/>
            </a:p>
          </p:txBody>
        </p:sp>
        <p:sp>
          <p:nvSpPr>
            <p:cNvPr id="180" name="Ellipse 251"/>
            <p:cNvSpPr/>
            <p:nvPr/>
          </p:nvSpPr>
          <p:spPr bwMode="auto">
            <a:xfrm>
              <a:off x="1600245" y="181948"/>
              <a:ext cx="180000" cy="180000"/>
            </a:xfrm>
            <a:prstGeom prst="ellipse">
              <a:avLst/>
            </a:prstGeom>
            <a:grpFill/>
            <a:ln w="12700">
              <a:noFill/>
              <a:round/>
              <a:headEnd/>
              <a:tailEnd/>
            </a:ln>
          </p:spPr>
          <p:txBody>
            <a:bodyPr rtlCol="0" anchor="ctr"/>
            <a:lstStyle/>
            <a:p>
              <a:pPr algn="ctr"/>
              <a:endParaRPr lang="en-US" dirty="0"/>
            </a:p>
          </p:txBody>
        </p:sp>
        <p:sp>
          <p:nvSpPr>
            <p:cNvPr id="181" name="Ellipse 252"/>
            <p:cNvSpPr/>
            <p:nvPr/>
          </p:nvSpPr>
          <p:spPr bwMode="auto">
            <a:xfrm>
              <a:off x="2573355" y="181948"/>
              <a:ext cx="180000" cy="180000"/>
            </a:xfrm>
            <a:prstGeom prst="ellipse">
              <a:avLst/>
            </a:prstGeom>
            <a:grpFill/>
            <a:ln w="12700">
              <a:noFill/>
              <a:round/>
              <a:headEnd/>
              <a:tailEnd/>
            </a:ln>
          </p:spPr>
          <p:txBody>
            <a:bodyPr rtlCol="0" anchor="ctr"/>
            <a:lstStyle/>
            <a:p>
              <a:pPr algn="ctr"/>
              <a:endParaRPr lang="en-US" dirty="0"/>
            </a:p>
          </p:txBody>
        </p:sp>
        <p:sp>
          <p:nvSpPr>
            <p:cNvPr id="182" name="Ellipse 253"/>
            <p:cNvSpPr/>
            <p:nvPr/>
          </p:nvSpPr>
          <p:spPr bwMode="auto">
            <a:xfrm>
              <a:off x="2897725" y="181948"/>
              <a:ext cx="180000" cy="180000"/>
            </a:xfrm>
            <a:prstGeom prst="ellipse">
              <a:avLst/>
            </a:prstGeom>
            <a:grpFill/>
            <a:ln w="12700">
              <a:noFill/>
              <a:round/>
              <a:headEnd/>
              <a:tailEnd/>
            </a:ln>
          </p:spPr>
          <p:txBody>
            <a:bodyPr rtlCol="0" anchor="ctr"/>
            <a:lstStyle/>
            <a:p>
              <a:pPr algn="ctr"/>
              <a:endParaRPr lang="en-US" dirty="0"/>
            </a:p>
          </p:txBody>
        </p:sp>
        <p:sp>
          <p:nvSpPr>
            <p:cNvPr id="183" name="Ellipse 254"/>
            <p:cNvSpPr/>
            <p:nvPr/>
          </p:nvSpPr>
          <p:spPr bwMode="auto">
            <a:xfrm>
              <a:off x="1924615" y="181948"/>
              <a:ext cx="180000" cy="180000"/>
            </a:xfrm>
            <a:prstGeom prst="ellipse">
              <a:avLst/>
            </a:prstGeom>
            <a:grpFill/>
            <a:ln w="12700">
              <a:noFill/>
              <a:round/>
              <a:headEnd/>
              <a:tailEnd/>
            </a:ln>
          </p:spPr>
          <p:txBody>
            <a:bodyPr rtlCol="0" anchor="ctr"/>
            <a:lstStyle/>
            <a:p>
              <a:pPr algn="ctr"/>
              <a:endParaRPr lang="en-US" dirty="0"/>
            </a:p>
          </p:txBody>
        </p:sp>
        <p:sp>
          <p:nvSpPr>
            <p:cNvPr id="184" name="Ellipse 255"/>
            <p:cNvSpPr/>
            <p:nvPr/>
          </p:nvSpPr>
          <p:spPr bwMode="auto">
            <a:xfrm>
              <a:off x="2248985" y="181948"/>
              <a:ext cx="180000" cy="180000"/>
            </a:xfrm>
            <a:prstGeom prst="ellipse">
              <a:avLst/>
            </a:prstGeom>
            <a:grpFill/>
            <a:ln w="12700">
              <a:noFill/>
              <a:round/>
              <a:headEnd/>
              <a:tailEnd/>
            </a:ln>
          </p:spPr>
          <p:txBody>
            <a:bodyPr rtlCol="0" anchor="ctr"/>
            <a:lstStyle/>
            <a:p>
              <a:pPr algn="ctr"/>
              <a:endParaRPr lang="en-US" dirty="0"/>
            </a:p>
          </p:txBody>
        </p:sp>
        <p:sp>
          <p:nvSpPr>
            <p:cNvPr id="185" name="Ellipse 256"/>
            <p:cNvSpPr/>
            <p:nvPr/>
          </p:nvSpPr>
          <p:spPr bwMode="auto">
            <a:xfrm>
              <a:off x="3222095" y="181948"/>
              <a:ext cx="180000" cy="180000"/>
            </a:xfrm>
            <a:prstGeom prst="ellipse">
              <a:avLst/>
            </a:prstGeom>
            <a:grpFill/>
            <a:ln w="12700">
              <a:noFill/>
              <a:round/>
              <a:headEnd/>
              <a:tailEnd/>
            </a:ln>
          </p:spPr>
          <p:txBody>
            <a:bodyPr rtlCol="0" anchor="ctr"/>
            <a:lstStyle/>
            <a:p>
              <a:pPr algn="ctr"/>
              <a:endParaRPr lang="en-US" dirty="0"/>
            </a:p>
          </p:txBody>
        </p:sp>
        <p:sp>
          <p:nvSpPr>
            <p:cNvPr id="186" name="Ellipse 257"/>
            <p:cNvSpPr/>
            <p:nvPr/>
          </p:nvSpPr>
          <p:spPr bwMode="auto">
            <a:xfrm>
              <a:off x="3546465" y="181948"/>
              <a:ext cx="180000" cy="180000"/>
            </a:xfrm>
            <a:prstGeom prst="ellipse">
              <a:avLst/>
            </a:prstGeom>
            <a:grpFill/>
            <a:ln w="12700">
              <a:noFill/>
              <a:round/>
              <a:headEnd/>
              <a:tailEnd/>
            </a:ln>
          </p:spPr>
          <p:txBody>
            <a:bodyPr rtlCol="0" anchor="ctr"/>
            <a:lstStyle/>
            <a:p>
              <a:pPr algn="ctr"/>
              <a:endParaRPr lang="en-US" dirty="0"/>
            </a:p>
          </p:txBody>
        </p:sp>
        <p:sp>
          <p:nvSpPr>
            <p:cNvPr id="187" name="Ellipse 258"/>
            <p:cNvSpPr/>
            <p:nvPr/>
          </p:nvSpPr>
          <p:spPr bwMode="auto">
            <a:xfrm>
              <a:off x="3870835" y="181948"/>
              <a:ext cx="180000" cy="180000"/>
            </a:xfrm>
            <a:prstGeom prst="ellipse">
              <a:avLst/>
            </a:prstGeom>
            <a:grpFill/>
            <a:ln w="12700">
              <a:noFill/>
              <a:round/>
              <a:headEnd/>
              <a:tailEnd/>
            </a:ln>
          </p:spPr>
          <p:txBody>
            <a:bodyPr rtlCol="0" anchor="ctr"/>
            <a:lstStyle/>
            <a:p>
              <a:pPr algn="ctr"/>
              <a:endParaRPr lang="en-US" dirty="0"/>
            </a:p>
          </p:txBody>
        </p:sp>
        <p:sp>
          <p:nvSpPr>
            <p:cNvPr id="188" name="Ellipse 259"/>
            <p:cNvSpPr/>
            <p:nvPr/>
          </p:nvSpPr>
          <p:spPr bwMode="auto">
            <a:xfrm>
              <a:off x="4195211" y="181948"/>
              <a:ext cx="180000" cy="180000"/>
            </a:xfrm>
            <a:prstGeom prst="ellipse">
              <a:avLst/>
            </a:prstGeom>
            <a:grpFill/>
            <a:ln w="12700">
              <a:noFill/>
              <a:round/>
              <a:headEnd/>
              <a:tailEnd/>
            </a:ln>
          </p:spPr>
          <p:txBody>
            <a:bodyPr rtlCol="0" anchor="ctr"/>
            <a:lstStyle/>
            <a:p>
              <a:pPr algn="ctr"/>
              <a:endParaRPr lang="en-US" dirty="0"/>
            </a:p>
          </p:txBody>
        </p:sp>
        <p:sp>
          <p:nvSpPr>
            <p:cNvPr id="189" name="Ellipse 260"/>
            <p:cNvSpPr/>
            <p:nvPr/>
          </p:nvSpPr>
          <p:spPr bwMode="auto">
            <a:xfrm>
              <a:off x="-3537" y="448648"/>
              <a:ext cx="144000" cy="144000"/>
            </a:xfrm>
            <a:prstGeom prst="ellipse">
              <a:avLst/>
            </a:prstGeom>
            <a:grpFill/>
            <a:ln w="12700">
              <a:noFill/>
              <a:round/>
              <a:headEnd/>
              <a:tailEnd/>
            </a:ln>
          </p:spPr>
          <p:txBody>
            <a:bodyPr rtlCol="0" anchor="ctr"/>
            <a:lstStyle/>
            <a:p>
              <a:pPr algn="ctr"/>
              <a:endParaRPr lang="en-US" dirty="0"/>
            </a:p>
          </p:txBody>
        </p:sp>
        <p:sp>
          <p:nvSpPr>
            <p:cNvPr id="190" name="Ellipse 261"/>
            <p:cNvSpPr/>
            <p:nvPr/>
          </p:nvSpPr>
          <p:spPr bwMode="auto">
            <a:xfrm>
              <a:off x="645203" y="448648"/>
              <a:ext cx="144000" cy="144000"/>
            </a:xfrm>
            <a:prstGeom prst="ellipse">
              <a:avLst/>
            </a:prstGeom>
            <a:grpFill/>
            <a:ln w="12700">
              <a:noFill/>
              <a:round/>
              <a:headEnd/>
              <a:tailEnd/>
            </a:ln>
          </p:spPr>
          <p:txBody>
            <a:bodyPr rtlCol="0" anchor="ctr"/>
            <a:lstStyle/>
            <a:p>
              <a:pPr algn="ctr"/>
              <a:endParaRPr lang="en-US" dirty="0"/>
            </a:p>
          </p:txBody>
        </p:sp>
        <p:sp>
          <p:nvSpPr>
            <p:cNvPr id="191" name="Ellipse 262"/>
            <p:cNvSpPr/>
            <p:nvPr/>
          </p:nvSpPr>
          <p:spPr bwMode="auto">
            <a:xfrm>
              <a:off x="969573" y="448648"/>
              <a:ext cx="144000" cy="144000"/>
            </a:xfrm>
            <a:prstGeom prst="ellipse">
              <a:avLst/>
            </a:prstGeom>
            <a:grpFill/>
            <a:ln w="12700">
              <a:noFill/>
              <a:round/>
              <a:headEnd/>
              <a:tailEnd/>
            </a:ln>
          </p:spPr>
          <p:txBody>
            <a:bodyPr rtlCol="0" anchor="ctr"/>
            <a:lstStyle/>
            <a:p>
              <a:pPr algn="ctr"/>
              <a:endParaRPr lang="en-US" dirty="0"/>
            </a:p>
          </p:txBody>
        </p:sp>
        <p:sp>
          <p:nvSpPr>
            <p:cNvPr id="192" name="Ellipse 263"/>
            <p:cNvSpPr/>
            <p:nvPr/>
          </p:nvSpPr>
          <p:spPr bwMode="auto">
            <a:xfrm>
              <a:off x="1293943" y="448648"/>
              <a:ext cx="144000" cy="144000"/>
            </a:xfrm>
            <a:prstGeom prst="ellipse">
              <a:avLst/>
            </a:prstGeom>
            <a:grpFill/>
            <a:ln w="12700">
              <a:noFill/>
              <a:round/>
              <a:headEnd/>
              <a:tailEnd/>
            </a:ln>
          </p:spPr>
          <p:txBody>
            <a:bodyPr rtlCol="0" anchor="ctr"/>
            <a:lstStyle/>
            <a:p>
              <a:pPr algn="ctr"/>
              <a:endParaRPr lang="en-US" dirty="0"/>
            </a:p>
          </p:txBody>
        </p:sp>
        <p:sp>
          <p:nvSpPr>
            <p:cNvPr id="193" name="Ellipse 264"/>
            <p:cNvSpPr/>
            <p:nvPr/>
          </p:nvSpPr>
          <p:spPr bwMode="auto">
            <a:xfrm>
              <a:off x="1618313" y="448648"/>
              <a:ext cx="144000" cy="144000"/>
            </a:xfrm>
            <a:prstGeom prst="ellipse">
              <a:avLst/>
            </a:prstGeom>
            <a:grpFill/>
            <a:ln w="12700">
              <a:noFill/>
              <a:round/>
              <a:headEnd/>
              <a:tailEnd/>
            </a:ln>
          </p:spPr>
          <p:txBody>
            <a:bodyPr rtlCol="0" anchor="ctr"/>
            <a:lstStyle/>
            <a:p>
              <a:pPr algn="ctr"/>
              <a:endParaRPr lang="en-US" dirty="0"/>
            </a:p>
          </p:txBody>
        </p:sp>
        <p:sp>
          <p:nvSpPr>
            <p:cNvPr id="194" name="Ellipse 265"/>
            <p:cNvSpPr/>
            <p:nvPr/>
          </p:nvSpPr>
          <p:spPr bwMode="auto">
            <a:xfrm>
              <a:off x="2591423" y="448648"/>
              <a:ext cx="144000" cy="144000"/>
            </a:xfrm>
            <a:prstGeom prst="ellipse">
              <a:avLst/>
            </a:prstGeom>
            <a:grpFill/>
            <a:ln w="12700">
              <a:noFill/>
              <a:round/>
              <a:headEnd/>
              <a:tailEnd/>
            </a:ln>
          </p:spPr>
          <p:txBody>
            <a:bodyPr rtlCol="0" anchor="ctr"/>
            <a:lstStyle/>
            <a:p>
              <a:pPr algn="ctr"/>
              <a:endParaRPr lang="en-US" dirty="0"/>
            </a:p>
          </p:txBody>
        </p:sp>
        <p:sp>
          <p:nvSpPr>
            <p:cNvPr id="195" name="Ellipse 266"/>
            <p:cNvSpPr/>
            <p:nvPr/>
          </p:nvSpPr>
          <p:spPr bwMode="auto">
            <a:xfrm>
              <a:off x="2915793" y="448648"/>
              <a:ext cx="144000" cy="144000"/>
            </a:xfrm>
            <a:prstGeom prst="ellipse">
              <a:avLst/>
            </a:prstGeom>
            <a:grpFill/>
            <a:ln w="12700">
              <a:noFill/>
              <a:round/>
              <a:headEnd/>
              <a:tailEnd/>
            </a:ln>
          </p:spPr>
          <p:txBody>
            <a:bodyPr rtlCol="0" anchor="ctr"/>
            <a:lstStyle/>
            <a:p>
              <a:pPr algn="ctr"/>
              <a:endParaRPr lang="en-US" dirty="0"/>
            </a:p>
          </p:txBody>
        </p:sp>
        <p:sp>
          <p:nvSpPr>
            <p:cNvPr id="196" name="Ellipse 267"/>
            <p:cNvSpPr/>
            <p:nvPr/>
          </p:nvSpPr>
          <p:spPr bwMode="auto">
            <a:xfrm>
              <a:off x="1942683" y="448648"/>
              <a:ext cx="144000" cy="144000"/>
            </a:xfrm>
            <a:prstGeom prst="ellipse">
              <a:avLst/>
            </a:prstGeom>
            <a:grpFill/>
            <a:ln w="12700">
              <a:noFill/>
              <a:round/>
              <a:headEnd/>
              <a:tailEnd/>
            </a:ln>
          </p:spPr>
          <p:txBody>
            <a:bodyPr rtlCol="0" anchor="ctr"/>
            <a:lstStyle/>
            <a:p>
              <a:pPr algn="ctr"/>
              <a:endParaRPr lang="en-US" dirty="0"/>
            </a:p>
          </p:txBody>
        </p:sp>
        <p:sp>
          <p:nvSpPr>
            <p:cNvPr id="197" name="Ellipse 268"/>
            <p:cNvSpPr/>
            <p:nvPr/>
          </p:nvSpPr>
          <p:spPr bwMode="auto">
            <a:xfrm>
              <a:off x="2267053" y="448648"/>
              <a:ext cx="144000" cy="144000"/>
            </a:xfrm>
            <a:prstGeom prst="ellipse">
              <a:avLst/>
            </a:prstGeom>
            <a:grpFill/>
            <a:ln w="12700">
              <a:noFill/>
              <a:round/>
              <a:headEnd/>
              <a:tailEnd/>
            </a:ln>
          </p:spPr>
          <p:txBody>
            <a:bodyPr rtlCol="0" anchor="ctr"/>
            <a:lstStyle/>
            <a:p>
              <a:pPr algn="ctr"/>
              <a:endParaRPr lang="en-US" dirty="0"/>
            </a:p>
          </p:txBody>
        </p:sp>
        <p:sp>
          <p:nvSpPr>
            <p:cNvPr id="198" name="Ellipse 269"/>
            <p:cNvSpPr/>
            <p:nvPr/>
          </p:nvSpPr>
          <p:spPr bwMode="auto">
            <a:xfrm>
              <a:off x="3240163" y="448648"/>
              <a:ext cx="144000" cy="144000"/>
            </a:xfrm>
            <a:prstGeom prst="ellipse">
              <a:avLst/>
            </a:prstGeom>
            <a:grpFill/>
            <a:ln w="12700">
              <a:noFill/>
              <a:round/>
              <a:headEnd/>
              <a:tailEnd/>
            </a:ln>
          </p:spPr>
          <p:txBody>
            <a:bodyPr rtlCol="0" anchor="ctr"/>
            <a:lstStyle/>
            <a:p>
              <a:pPr algn="ctr"/>
              <a:endParaRPr lang="en-US" dirty="0"/>
            </a:p>
          </p:txBody>
        </p:sp>
        <p:sp>
          <p:nvSpPr>
            <p:cNvPr id="199" name="Ellipse 270"/>
            <p:cNvSpPr/>
            <p:nvPr/>
          </p:nvSpPr>
          <p:spPr bwMode="auto">
            <a:xfrm>
              <a:off x="3564533" y="448648"/>
              <a:ext cx="144000" cy="144000"/>
            </a:xfrm>
            <a:prstGeom prst="ellipse">
              <a:avLst/>
            </a:prstGeom>
            <a:grpFill/>
            <a:ln w="12700">
              <a:noFill/>
              <a:round/>
              <a:headEnd/>
              <a:tailEnd/>
            </a:ln>
          </p:spPr>
          <p:txBody>
            <a:bodyPr rtlCol="0" anchor="ctr"/>
            <a:lstStyle/>
            <a:p>
              <a:pPr algn="ctr"/>
              <a:endParaRPr lang="en-US" dirty="0"/>
            </a:p>
          </p:txBody>
        </p:sp>
        <p:sp>
          <p:nvSpPr>
            <p:cNvPr id="200" name="Ellipse 271"/>
            <p:cNvSpPr/>
            <p:nvPr/>
          </p:nvSpPr>
          <p:spPr bwMode="auto">
            <a:xfrm>
              <a:off x="3888903" y="448648"/>
              <a:ext cx="144000" cy="144000"/>
            </a:xfrm>
            <a:prstGeom prst="ellipse">
              <a:avLst/>
            </a:prstGeom>
            <a:grpFill/>
            <a:ln w="12700">
              <a:noFill/>
              <a:round/>
              <a:headEnd/>
              <a:tailEnd/>
            </a:ln>
          </p:spPr>
          <p:txBody>
            <a:bodyPr rtlCol="0" anchor="ctr"/>
            <a:lstStyle/>
            <a:p>
              <a:pPr algn="ctr"/>
              <a:endParaRPr lang="en-US" dirty="0"/>
            </a:p>
          </p:txBody>
        </p:sp>
        <p:sp>
          <p:nvSpPr>
            <p:cNvPr id="201" name="Ellipse 272"/>
            <p:cNvSpPr/>
            <p:nvPr/>
          </p:nvSpPr>
          <p:spPr bwMode="auto">
            <a:xfrm>
              <a:off x="4213279" y="448648"/>
              <a:ext cx="144000" cy="144000"/>
            </a:xfrm>
            <a:prstGeom prst="ellipse">
              <a:avLst/>
            </a:prstGeom>
            <a:grpFill/>
            <a:ln w="12700">
              <a:noFill/>
              <a:round/>
              <a:headEnd/>
              <a:tailEnd/>
            </a:ln>
          </p:spPr>
          <p:txBody>
            <a:bodyPr rtlCol="0" anchor="ctr"/>
            <a:lstStyle/>
            <a:p>
              <a:pPr algn="ctr"/>
              <a:endParaRPr lang="en-US" dirty="0"/>
            </a:p>
          </p:txBody>
        </p:sp>
        <p:sp>
          <p:nvSpPr>
            <p:cNvPr id="202" name="Ellipse 273"/>
            <p:cNvSpPr/>
            <p:nvPr/>
          </p:nvSpPr>
          <p:spPr bwMode="auto">
            <a:xfrm>
              <a:off x="-3537" y="658198"/>
              <a:ext cx="144000" cy="144000"/>
            </a:xfrm>
            <a:prstGeom prst="ellipse">
              <a:avLst/>
            </a:prstGeom>
            <a:grpFill/>
            <a:ln w="12700">
              <a:noFill/>
              <a:round/>
              <a:headEnd/>
              <a:tailEnd/>
            </a:ln>
          </p:spPr>
          <p:txBody>
            <a:bodyPr rtlCol="0" anchor="ctr"/>
            <a:lstStyle/>
            <a:p>
              <a:pPr algn="ctr"/>
              <a:endParaRPr lang="en-US" dirty="0"/>
            </a:p>
          </p:txBody>
        </p:sp>
        <p:sp>
          <p:nvSpPr>
            <p:cNvPr id="203" name="Ellipse 274"/>
            <p:cNvSpPr/>
            <p:nvPr/>
          </p:nvSpPr>
          <p:spPr bwMode="auto">
            <a:xfrm>
              <a:off x="645203" y="658198"/>
              <a:ext cx="144000" cy="144000"/>
            </a:xfrm>
            <a:prstGeom prst="ellipse">
              <a:avLst/>
            </a:prstGeom>
            <a:grpFill/>
            <a:ln w="12700">
              <a:noFill/>
              <a:round/>
              <a:headEnd/>
              <a:tailEnd/>
            </a:ln>
          </p:spPr>
          <p:txBody>
            <a:bodyPr rtlCol="0" anchor="ctr"/>
            <a:lstStyle/>
            <a:p>
              <a:pPr algn="ctr"/>
              <a:endParaRPr lang="en-US" dirty="0"/>
            </a:p>
          </p:txBody>
        </p:sp>
        <p:sp>
          <p:nvSpPr>
            <p:cNvPr id="204" name="Ellipse 275"/>
            <p:cNvSpPr/>
            <p:nvPr/>
          </p:nvSpPr>
          <p:spPr bwMode="auto">
            <a:xfrm>
              <a:off x="969573" y="658198"/>
              <a:ext cx="144000" cy="144000"/>
            </a:xfrm>
            <a:prstGeom prst="ellipse">
              <a:avLst/>
            </a:prstGeom>
            <a:grpFill/>
            <a:ln w="12700">
              <a:noFill/>
              <a:round/>
              <a:headEnd/>
              <a:tailEnd/>
            </a:ln>
          </p:spPr>
          <p:txBody>
            <a:bodyPr rtlCol="0" anchor="ctr"/>
            <a:lstStyle/>
            <a:p>
              <a:pPr algn="ctr"/>
              <a:endParaRPr lang="en-US" dirty="0"/>
            </a:p>
          </p:txBody>
        </p:sp>
        <p:sp>
          <p:nvSpPr>
            <p:cNvPr id="205" name="Ellipse 276"/>
            <p:cNvSpPr/>
            <p:nvPr/>
          </p:nvSpPr>
          <p:spPr bwMode="auto">
            <a:xfrm>
              <a:off x="1293943" y="658198"/>
              <a:ext cx="144000" cy="144000"/>
            </a:xfrm>
            <a:prstGeom prst="ellipse">
              <a:avLst/>
            </a:prstGeom>
            <a:grpFill/>
            <a:ln w="12700">
              <a:noFill/>
              <a:round/>
              <a:headEnd/>
              <a:tailEnd/>
            </a:ln>
          </p:spPr>
          <p:txBody>
            <a:bodyPr rtlCol="0" anchor="ctr"/>
            <a:lstStyle/>
            <a:p>
              <a:pPr algn="ctr"/>
              <a:endParaRPr lang="en-US" dirty="0"/>
            </a:p>
          </p:txBody>
        </p:sp>
        <p:sp>
          <p:nvSpPr>
            <p:cNvPr id="206" name="Ellipse 277"/>
            <p:cNvSpPr/>
            <p:nvPr/>
          </p:nvSpPr>
          <p:spPr bwMode="auto">
            <a:xfrm>
              <a:off x="1618313" y="658198"/>
              <a:ext cx="144000" cy="144000"/>
            </a:xfrm>
            <a:prstGeom prst="ellipse">
              <a:avLst/>
            </a:prstGeom>
            <a:grpFill/>
            <a:ln w="12700">
              <a:noFill/>
              <a:round/>
              <a:headEnd/>
              <a:tailEnd/>
            </a:ln>
          </p:spPr>
          <p:txBody>
            <a:bodyPr rtlCol="0" anchor="ctr"/>
            <a:lstStyle/>
            <a:p>
              <a:pPr algn="ctr"/>
              <a:endParaRPr lang="en-US" dirty="0"/>
            </a:p>
          </p:txBody>
        </p:sp>
        <p:sp>
          <p:nvSpPr>
            <p:cNvPr id="207" name="Ellipse 278"/>
            <p:cNvSpPr/>
            <p:nvPr/>
          </p:nvSpPr>
          <p:spPr bwMode="auto">
            <a:xfrm>
              <a:off x="2591423" y="658198"/>
              <a:ext cx="144000" cy="144000"/>
            </a:xfrm>
            <a:prstGeom prst="ellipse">
              <a:avLst/>
            </a:prstGeom>
            <a:grpFill/>
            <a:ln w="12700">
              <a:noFill/>
              <a:round/>
              <a:headEnd/>
              <a:tailEnd/>
            </a:ln>
          </p:spPr>
          <p:txBody>
            <a:bodyPr rtlCol="0" anchor="ctr"/>
            <a:lstStyle/>
            <a:p>
              <a:pPr algn="ctr"/>
              <a:endParaRPr lang="en-US" dirty="0"/>
            </a:p>
          </p:txBody>
        </p:sp>
        <p:sp>
          <p:nvSpPr>
            <p:cNvPr id="208" name="Ellipse 279"/>
            <p:cNvSpPr/>
            <p:nvPr/>
          </p:nvSpPr>
          <p:spPr bwMode="auto">
            <a:xfrm>
              <a:off x="2915793" y="658198"/>
              <a:ext cx="144000" cy="144000"/>
            </a:xfrm>
            <a:prstGeom prst="ellipse">
              <a:avLst/>
            </a:prstGeom>
            <a:grpFill/>
            <a:ln w="12700">
              <a:noFill/>
              <a:round/>
              <a:headEnd/>
              <a:tailEnd/>
            </a:ln>
          </p:spPr>
          <p:txBody>
            <a:bodyPr rtlCol="0" anchor="ctr"/>
            <a:lstStyle/>
            <a:p>
              <a:pPr algn="ctr"/>
              <a:endParaRPr lang="en-US" dirty="0"/>
            </a:p>
          </p:txBody>
        </p:sp>
        <p:sp>
          <p:nvSpPr>
            <p:cNvPr id="209" name="Ellipse 280"/>
            <p:cNvSpPr/>
            <p:nvPr/>
          </p:nvSpPr>
          <p:spPr bwMode="auto">
            <a:xfrm>
              <a:off x="1942683" y="658198"/>
              <a:ext cx="144000" cy="144000"/>
            </a:xfrm>
            <a:prstGeom prst="ellipse">
              <a:avLst/>
            </a:prstGeom>
            <a:grpFill/>
            <a:ln w="12700">
              <a:noFill/>
              <a:round/>
              <a:headEnd/>
              <a:tailEnd/>
            </a:ln>
          </p:spPr>
          <p:txBody>
            <a:bodyPr rtlCol="0" anchor="ctr"/>
            <a:lstStyle/>
            <a:p>
              <a:pPr algn="ctr"/>
              <a:endParaRPr lang="en-US" dirty="0"/>
            </a:p>
          </p:txBody>
        </p:sp>
        <p:sp>
          <p:nvSpPr>
            <p:cNvPr id="210" name="Ellipse 281"/>
            <p:cNvSpPr/>
            <p:nvPr/>
          </p:nvSpPr>
          <p:spPr bwMode="auto">
            <a:xfrm>
              <a:off x="2267053" y="658198"/>
              <a:ext cx="144000" cy="144000"/>
            </a:xfrm>
            <a:prstGeom prst="ellipse">
              <a:avLst/>
            </a:prstGeom>
            <a:grpFill/>
            <a:ln w="12700">
              <a:noFill/>
              <a:round/>
              <a:headEnd/>
              <a:tailEnd/>
            </a:ln>
          </p:spPr>
          <p:txBody>
            <a:bodyPr rtlCol="0" anchor="ctr"/>
            <a:lstStyle/>
            <a:p>
              <a:pPr algn="ctr"/>
              <a:endParaRPr lang="en-US" dirty="0"/>
            </a:p>
          </p:txBody>
        </p:sp>
        <p:sp>
          <p:nvSpPr>
            <p:cNvPr id="211" name="Ellipse 282"/>
            <p:cNvSpPr/>
            <p:nvPr/>
          </p:nvSpPr>
          <p:spPr bwMode="auto">
            <a:xfrm>
              <a:off x="3240163" y="658198"/>
              <a:ext cx="144000" cy="144000"/>
            </a:xfrm>
            <a:prstGeom prst="ellipse">
              <a:avLst/>
            </a:prstGeom>
            <a:grpFill/>
            <a:ln w="12700">
              <a:noFill/>
              <a:round/>
              <a:headEnd/>
              <a:tailEnd/>
            </a:ln>
          </p:spPr>
          <p:txBody>
            <a:bodyPr rtlCol="0" anchor="ctr"/>
            <a:lstStyle/>
            <a:p>
              <a:pPr algn="ctr"/>
              <a:endParaRPr lang="en-US" dirty="0"/>
            </a:p>
          </p:txBody>
        </p:sp>
        <p:sp>
          <p:nvSpPr>
            <p:cNvPr id="212" name="Ellipse 283"/>
            <p:cNvSpPr/>
            <p:nvPr/>
          </p:nvSpPr>
          <p:spPr bwMode="auto">
            <a:xfrm>
              <a:off x="3888903" y="658198"/>
              <a:ext cx="144000" cy="144000"/>
            </a:xfrm>
            <a:prstGeom prst="ellipse">
              <a:avLst/>
            </a:prstGeom>
            <a:grpFill/>
            <a:ln w="12700">
              <a:noFill/>
              <a:round/>
              <a:headEnd/>
              <a:tailEnd/>
            </a:ln>
          </p:spPr>
          <p:txBody>
            <a:bodyPr rtlCol="0" anchor="ctr"/>
            <a:lstStyle/>
            <a:p>
              <a:pPr algn="ctr"/>
              <a:endParaRPr lang="en-US" dirty="0"/>
            </a:p>
          </p:txBody>
        </p:sp>
        <p:sp>
          <p:nvSpPr>
            <p:cNvPr id="213" name="Ellipse 284"/>
            <p:cNvSpPr/>
            <p:nvPr/>
          </p:nvSpPr>
          <p:spPr bwMode="auto">
            <a:xfrm>
              <a:off x="4213279" y="658198"/>
              <a:ext cx="144000" cy="144000"/>
            </a:xfrm>
            <a:prstGeom prst="ellipse">
              <a:avLst/>
            </a:prstGeom>
            <a:grpFill/>
            <a:ln w="12700">
              <a:noFill/>
              <a:round/>
              <a:headEnd/>
              <a:tailEnd/>
            </a:ln>
          </p:spPr>
          <p:txBody>
            <a:bodyPr rtlCol="0" anchor="ctr"/>
            <a:lstStyle/>
            <a:p>
              <a:pPr algn="ctr"/>
              <a:endParaRPr lang="en-US" dirty="0"/>
            </a:p>
          </p:txBody>
        </p:sp>
        <p:sp>
          <p:nvSpPr>
            <p:cNvPr id="214" name="Ellipse 285"/>
            <p:cNvSpPr/>
            <p:nvPr/>
          </p:nvSpPr>
          <p:spPr bwMode="auto">
            <a:xfrm>
              <a:off x="15513" y="934423"/>
              <a:ext cx="108000" cy="108000"/>
            </a:xfrm>
            <a:prstGeom prst="ellipse">
              <a:avLst/>
            </a:prstGeom>
            <a:grpFill/>
            <a:ln w="12700">
              <a:noFill/>
              <a:round/>
              <a:headEnd/>
              <a:tailEnd/>
            </a:ln>
          </p:spPr>
          <p:txBody>
            <a:bodyPr rtlCol="0" anchor="ctr"/>
            <a:lstStyle/>
            <a:p>
              <a:pPr algn="ctr"/>
              <a:endParaRPr lang="en-US" dirty="0"/>
            </a:p>
          </p:txBody>
        </p:sp>
        <p:sp>
          <p:nvSpPr>
            <p:cNvPr id="215" name="Ellipse 286"/>
            <p:cNvSpPr/>
            <p:nvPr/>
          </p:nvSpPr>
          <p:spPr bwMode="auto">
            <a:xfrm>
              <a:off x="664253" y="934423"/>
              <a:ext cx="108000" cy="108000"/>
            </a:xfrm>
            <a:prstGeom prst="ellipse">
              <a:avLst/>
            </a:prstGeom>
            <a:grpFill/>
            <a:ln w="12700">
              <a:noFill/>
              <a:round/>
              <a:headEnd/>
              <a:tailEnd/>
            </a:ln>
          </p:spPr>
          <p:txBody>
            <a:bodyPr rtlCol="0" anchor="ctr"/>
            <a:lstStyle/>
            <a:p>
              <a:pPr algn="ctr"/>
              <a:endParaRPr lang="en-US" dirty="0"/>
            </a:p>
          </p:txBody>
        </p:sp>
        <p:sp>
          <p:nvSpPr>
            <p:cNvPr id="216" name="Ellipse 287"/>
            <p:cNvSpPr/>
            <p:nvPr/>
          </p:nvSpPr>
          <p:spPr bwMode="auto">
            <a:xfrm>
              <a:off x="988623" y="934423"/>
              <a:ext cx="108000" cy="108000"/>
            </a:xfrm>
            <a:prstGeom prst="ellipse">
              <a:avLst/>
            </a:prstGeom>
            <a:grpFill/>
            <a:ln w="12700">
              <a:noFill/>
              <a:round/>
              <a:headEnd/>
              <a:tailEnd/>
            </a:ln>
          </p:spPr>
          <p:txBody>
            <a:bodyPr rtlCol="0" anchor="ctr"/>
            <a:lstStyle/>
            <a:p>
              <a:pPr algn="ctr"/>
              <a:endParaRPr lang="en-US" dirty="0"/>
            </a:p>
          </p:txBody>
        </p:sp>
        <p:sp>
          <p:nvSpPr>
            <p:cNvPr id="217" name="Ellipse 288"/>
            <p:cNvSpPr/>
            <p:nvPr/>
          </p:nvSpPr>
          <p:spPr bwMode="auto">
            <a:xfrm>
              <a:off x="1312993" y="934423"/>
              <a:ext cx="108000" cy="108000"/>
            </a:xfrm>
            <a:prstGeom prst="ellipse">
              <a:avLst/>
            </a:prstGeom>
            <a:grpFill/>
            <a:ln w="12700">
              <a:noFill/>
              <a:round/>
              <a:headEnd/>
              <a:tailEnd/>
            </a:ln>
          </p:spPr>
          <p:txBody>
            <a:bodyPr rtlCol="0" anchor="ctr"/>
            <a:lstStyle/>
            <a:p>
              <a:pPr algn="ctr"/>
              <a:endParaRPr lang="en-US" dirty="0"/>
            </a:p>
          </p:txBody>
        </p:sp>
        <p:sp>
          <p:nvSpPr>
            <p:cNvPr id="218" name="Ellipse 289"/>
            <p:cNvSpPr/>
            <p:nvPr/>
          </p:nvSpPr>
          <p:spPr bwMode="auto">
            <a:xfrm>
              <a:off x="1637363" y="934423"/>
              <a:ext cx="108000" cy="108000"/>
            </a:xfrm>
            <a:prstGeom prst="ellipse">
              <a:avLst/>
            </a:prstGeom>
            <a:grpFill/>
            <a:ln w="12700">
              <a:noFill/>
              <a:round/>
              <a:headEnd/>
              <a:tailEnd/>
            </a:ln>
          </p:spPr>
          <p:txBody>
            <a:bodyPr rtlCol="0" anchor="ctr"/>
            <a:lstStyle/>
            <a:p>
              <a:pPr algn="ctr"/>
              <a:endParaRPr lang="en-US" dirty="0"/>
            </a:p>
          </p:txBody>
        </p:sp>
        <p:sp>
          <p:nvSpPr>
            <p:cNvPr id="219" name="Ellipse 290"/>
            <p:cNvSpPr/>
            <p:nvPr/>
          </p:nvSpPr>
          <p:spPr bwMode="auto">
            <a:xfrm>
              <a:off x="2610473" y="934423"/>
              <a:ext cx="108000" cy="108000"/>
            </a:xfrm>
            <a:prstGeom prst="ellipse">
              <a:avLst/>
            </a:prstGeom>
            <a:grpFill/>
            <a:ln w="12700">
              <a:noFill/>
              <a:round/>
              <a:headEnd/>
              <a:tailEnd/>
            </a:ln>
          </p:spPr>
          <p:txBody>
            <a:bodyPr rtlCol="0" anchor="ctr"/>
            <a:lstStyle/>
            <a:p>
              <a:pPr algn="ctr"/>
              <a:endParaRPr lang="en-US" dirty="0"/>
            </a:p>
          </p:txBody>
        </p:sp>
        <p:sp>
          <p:nvSpPr>
            <p:cNvPr id="220" name="Ellipse 291"/>
            <p:cNvSpPr/>
            <p:nvPr/>
          </p:nvSpPr>
          <p:spPr bwMode="auto">
            <a:xfrm>
              <a:off x="2934843" y="934423"/>
              <a:ext cx="108000" cy="108000"/>
            </a:xfrm>
            <a:prstGeom prst="ellipse">
              <a:avLst/>
            </a:prstGeom>
            <a:grpFill/>
            <a:ln w="12700">
              <a:noFill/>
              <a:round/>
              <a:headEnd/>
              <a:tailEnd/>
            </a:ln>
          </p:spPr>
          <p:txBody>
            <a:bodyPr rtlCol="0" anchor="ctr"/>
            <a:lstStyle/>
            <a:p>
              <a:pPr algn="ctr"/>
              <a:endParaRPr lang="en-US" dirty="0"/>
            </a:p>
          </p:txBody>
        </p:sp>
        <p:sp>
          <p:nvSpPr>
            <p:cNvPr id="221" name="Ellipse 292"/>
            <p:cNvSpPr/>
            <p:nvPr/>
          </p:nvSpPr>
          <p:spPr bwMode="auto">
            <a:xfrm>
              <a:off x="1961733" y="934423"/>
              <a:ext cx="108000" cy="108000"/>
            </a:xfrm>
            <a:prstGeom prst="ellipse">
              <a:avLst/>
            </a:prstGeom>
            <a:grpFill/>
            <a:ln w="12700">
              <a:noFill/>
              <a:round/>
              <a:headEnd/>
              <a:tailEnd/>
            </a:ln>
          </p:spPr>
          <p:txBody>
            <a:bodyPr rtlCol="0" anchor="ctr"/>
            <a:lstStyle/>
            <a:p>
              <a:pPr algn="ctr"/>
              <a:endParaRPr lang="en-US" dirty="0"/>
            </a:p>
          </p:txBody>
        </p:sp>
        <p:sp>
          <p:nvSpPr>
            <p:cNvPr id="222" name="Ellipse 293"/>
            <p:cNvSpPr/>
            <p:nvPr/>
          </p:nvSpPr>
          <p:spPr bwMode="auto">
            <a:xfrm>
              <a:off x="2286103" y="934423"/>
              <a:ext cx="108000" cy="108000"/>
            </a:xfrm>
            <a:prstGeom prst="ellipse">
              <a:avLst/>
            </a:prstGeom>
            <a:grpFill/>
            <a:ln w="12700">
              <a:noFill/>
              <a:round/>
              <a:headEnd/>
              <a:tailEnd/>
            </a:ln>
          </p:spPr>
          <p:txBody>
            <a:bodyPr rtlCol="0" anchor="ctr"/>
            <a:lstStyle/>
            <a:p>
              <a:pPr algn="ctr"/>
              <a:endParaRPr lang="en-US" dirty="0"/>
            </a:p>
          </p:txBody>
        </p:sp>
        <p:sp>
          <p:nvSpPr>
            <p:cNvPr id="223" name="Ellipse 294"/>
            <p:cNvSpPr/>
            <p:nvPr/>
          </p:nvSpPr>
          <p:spPr bwMode="auto">
            <a:xfrm>
              <a:off x="3259213" y="934423"/>
              <a:ext cx="108000" cy="108000"/>
            </a:xfrm>
            <a:prstGeom prst="ellipse">
              <a:avLst/>
            </a:prstGeom>
            <a:grpFill/>
            <a:ln w="12700">
              <a:noFill/>
              <a:round/>
              <a:headEnd/>
              <a:tailEnd/>
            </a:ln>
          </p:spPr>
          <p:txBody>
            <a:bodyPr rtlCol="0" anchor="ctr"/>
            <a:lstStyle/>
            <a:p>
              <a:pPr algn="ctr"/>
              <a:endParaRPr lang="en-US" dirty="0"/>
            </a:p>
          </p:txBody>
        </p:sp>
        <p:sp>
          <p:nvSpPr>
            <p:cNvPr id="224" name="Ellipse 295"/>
            <p:cNvSpPr/>
            <p:nvPr/>
          </p:nvSpPr>
          <p:spPr bwMode="auto">
            <a:xfrm>
              <a:off x="3907953" y="934423"/>
              <a:ext cx="108000" cy="108000"/>
            </a:xfrm>
            <a:prstGeom prst="ellipse">
              <a:avLst/>
            </a:prstGeom>
            <a:grpFill/>
            <a:ln w="12700">
              <a:noFill/>
              <a:round/>
              <a:headEnd/>
              <a:tailEnd/>
            </a:ln>
          </p:spPr>
          <p:txBody>
            <a:bodyPr rtlCol="0" anchor="ctr"/>
            <a:lstStyle/>
            <a:p>
              <a:pPr algn="ctr"/>
              <a:endParaRPr lang="en-US" dirty="0"/>
            </a:p>
          </p:txBody>
        </p:sp>
        <p:sp>
          <p:nvSpPr>
            <p:cNvPr id="225" name="Ellipse 296"/>
            <p:cNvSpPr/>
            <p:nvPr/>
          </p:nvSpPr>
          <p:spPr bwMode="auto">
            <a:xfrm>
              <a:off x="4232329" y="934423"/>
              <a:ext cx="108000" cy="108000"/>
            </a:xfrm>
            <a:prstGeom prst="ellipse">
              <a:avLst/>
            </a:prstGeom>
            <a:grpFill/>
            <a:ln w="12700">
              <a:noFill/>
              <a:round/>
              <a:headEnd/>
              <a:tailEnd/>
            </a:ln>
          </p:spPr>
          <p:txBody>
            <a:bodyPr rtlCol="0" anchor="ctr"/>
            <a:lstStyle/>
            <a:p>
              <a:pPr algn="ctr"/>
              <a:endParaRPr lang="en-US" dirty="0"/>
            </a:p>
          </p:txBody>
        </p:sp>
        <p:sp>
          <p:nvSpPr>
            <p:cNvPr id="226" name="Ellipse 297"/>
            <p:cNvSpPr/>
            <p:nvPr/>
          </p:nvSpPr>
          <p:spPr bwMode="auto">
            <a:xfrm>
              <a:off x="15513" y="1166198"/>
              <a:ext cx="108000" cy="108000"/>
            </a:xfrm>
            <a:prstGeom prst="ellipse">
              <a:avLst/>
            </a:prstGeom>
            <a:grpFill/>
            <a:ln w="12700">
              <a:noFill/>
              <a:round/>
              <a:headEnd/>
              <a:tailEnd/>
            </a:ln>
          </p:spPr>
          <p:txBody>
            <a:bodyPr rtlCol="0" anchor="ctr"/>
            <a:lstStyle/>
            <a:p>
              <a:pPr algn="ctr"/>
              <a:endParaRPr lang="en-US" dirty="0"/>
            </a:p>
          </p:txBody>
        </p:sp>
        <p:sp>
          <p:nvSpPr>
            <p:cNvPr id="227" name="Ellipse 298"/>
            <p:cNvSpPr/>
            <p:nvPr/>
          </p:nvSpPr>
          <p:spPr bwMode="auto">
            <a:xfrm>
              <a:off x="664253" y="1166198"/>
              <a:ext cx="108000" cy="108000"/>
            </a:xfrm>
            <a:prstGeom prst="ellipse">
              <a:avLst/>
            </a:prstGeom>
            <a:grpFill/>
            <a:ln w="12700">
              <a:noFill/>
              <a:round/>
              <a:headEnd/>
              <a:tailEnd/>
            </a:ln>
          </p:spPr>
          <p:txBody>
            <a:bodyPr rtlCol="0" anchor="ctr"/>
            <a:lstStyle/>
            <a:p>
              <a:pPr algn="ctr"/>
              <a:endParaRPr lang="en-US" dirty="0"/>
            </a:p>
          </p:txBody>
        </p:sp>
        <p:sp>
          <p:nvSpPr>
            <p:cNvPr id="228" name="Ellipse 299"/>
            <p:cNvSpPr/>
            <p:nvPr/>
          </p:nvSpPr>
          <p:spPr bwMode="auto">
            <a:xfrm>
              <a:off x="1312993" y="1166198"/>
              <a:ext cx="108000" cy="108000"/>
            </a:xfrm>
            <a:prstGeom prst="ellipse">
              <a:avLst/>
            </a:prstGeom>
            <a:grpFill/>
            <a:ln w="12700">
              <a:noFill/>
              <a:round/>
              <a:headEnd/>
              <a:tailEnd/>
            </a:ln>
          </p:spPr>
          <p:txBody>
            <a:bodyPr rtlCol="0" anchor="ctr"/>
            <a:lstStyle/>
            <a:p>
              <a:pPr algn="ctr"/>
              <a:endParaRPr lang="en-US" dirty="0"/>
            </a:p>
          </p:txBody>
        </p:sp>
        <p:sp>
          <p:nvSpPr>
            <p:cNvPr id="229" name="Ellipse 300"/>
            <p:cNvSpPr/>
            <p:nvPr/>
          </p:nvSpPr>
          <p:spPr bwMode="auto">
            <a:xfrm>
              <a:off x="1637363" y="1166198"/>
              <a:ext cx="108000" cy="108000"/>
            </a:xfrm>
            <a:prstGeom prst="ellipse">
              <a:avLst/>
            </a:prstGeom>
            <a:grpFill/>
            <a:ln w="12700">
              <a:noFill/>
              <a:round/>
              <a:headEnd/>
              <a:tailEnd/>
            </a:ln>
          </p:spPr>
          <p:txBody>
            <a:bodyPr rtlCol="0" anchor="ctr"/>
            <a:lstStyle/>
            <a:p>
              <a:pPr algn="ctr"/>
              <a:endParaRPr lang="en-US" dirty="0"/>
            </a:p>
          </p:txBody>
        </p:sp>
        <p:sp>
          <p:nvSpPr>
            <p:cNvPr id="230" name="Ellipse 301"/>
            <p:cNvSpPr/>
            <p:nvPr/>
          </p:nvSpPr>
          <p:spPr bwMode="auto">
            <a:xfrm>
              <a:off x="2610473" y="1166198"/>
              <a:ext cx="108000" cy="108000"/>
            </a:xfrm>
            <a:prstGeom prst="ellipse">
              <a:avLst/>
            </a:prstGeom>
            <a:grpFill/>
            <a:ln w="12700">
              <a:noFill/>
              <a:round/>
              <a:headEnd/>
              <a:tailEnd/>
            </a:ln>
          </p:spPr>
          <p:txBody>
            <a:bodyPr rtlCol="0" anchor="ctr"/>
            <a:lstStyle/>
            <a:p>
              <a:pPr algn="ctr"/>
              <a:endParaRPr lang="en-US" dirty="0"/>
            </a:p>
          </p:txBody>
        </p:sp>
        <p:sp>
          <p:nvSpPr>
            <p:cNvPr id="231" name="Ellipse 302"/>
            <p:cNvSpPr/>
            <p:nvPr/>
          </p:nvSpPr>
          <p:spPr bwMode="auto">
            <a:xfrm>
              <a:off x="2934843" y="1166198"/>
              <a:ext cx="108000" cy="108000"/>
            </a:xfrm>
            <a:prstGeom prst="ellipse">
              <a:avLst/>
            </a:prstGeom>
            <a:grpFill/>
            <a:ln w="12700">
              <a:noFill/>
              <a:round/>
              <a:headEnd/>
              <a:tailEnd/>
            </a:ln>
          </p:spPr>
          <p:txBody>
            <a:bodyPr rtlCol="0" anchor="ctr"/>
            <a:lstStyle/>
            <a:p>
              <a:pPr algn="ctr"/>
              <a:endParaRPr lang="en-US" dirty="0"/>
            </a:p>
          </p:txBody>
        </p:sp>
        <p:sp>
          <p:nvSpPr>
            <p:cNvPr id="232" name="Ellipse 303"/>
            <p:cNvSpPr/>
            <p:nvPr/>
          </p:nvSpPr>
          <p:spPr bwMode="auto">
            <a:xfrm>
              <a:off x="1961733" y="1166198"/>
              <a:ext cx="108000" cy="108000"/>
            </a:xfrm>
            <a:prstGeom prst="ellipse">
              <a:avLst/>
            </a:prstGeom>
            <a:grpFill/>
            <a:ln w="12700">
              <a:noFill/>
              <a:round/>
              <a:headEnd/>
              <a:tailEnd/>
            </a:ln>
          </p:spPr>
          <p:txBody>
            <a:bodyPr rtlCol="0" anchor="ctr"/>
            <a:lstStyle/>
            <a:p>
              <a:pPr algn="ctr"/>
              <a:endParaRPr lang="en-US" dirty="0"/>
            </a:p>
          </p:txBody>
        </p:sp>
        <p:sp>
          <p:nvSpPr>
            <p:cNvPr id="233" name="Ellipse 305"/>
            <p:cNvSpPr/>
            <p:nvPr/>
          </p:nvSpPr>
          <p:spPr bwMode="auto">
            <a:xfrm>
              <a:off x="3259213" y="1166198"/>
              <a:ext cx="108000" cy="108000"/>
            </a:xfrm>
            <a:prstGeom prst="ellipse">
              <a:avLst/>
            </a:prstGeom>
            <a:grpFill/>
            <a:ln w="12700">
              <a:noFill/>
              <a:round/>
              <a:headEnd/>
              <a:tailEnd/>
            </a:ln>
          </p:spPr>
          <p:txBody>
            <a:bodyPr rtlCol="0" anchor="ctr"/>
            <a:lstStyle/>
            <a:p>
              <a:pPr algn="ctr"/>
              <a:endParaRPr lang="en-US" dirty="0"/>
            </a:p>
          </p:txBody>
        </p:sp>
        <p:sp>
          <p:nvSpPr>
            <p:cNvPr id="234" name="Ellipse 306"/>
            <p:cNvSpPr/>
            <p:nvPr/>
          </p:nvSpPr>
          <p:spPr bwMode="auto">
            <a:xfrm>
              <a:off x="3907953" y="1166198"/>
              <a:ext cx="108000" cy="108000"/>
            </a:xfrm>
            <a:prstGeom prst="ellipse">
              <a:avLst/>
            </a:prstGeom>
            <a:grpFill/>
            <a:ln w="12700">
              <a:noFill/>
              <a:round/>
              <a:headEnd/>
              <a:tailEnd/>
            </a:ln>
          </p:spPr>
          <p:txBody>
            <a:bodyPr rtlCol="0" anchor="ctr"/>
            <a:lstStyle/>
            <a:p>
              <a:pPr algn="ctr"/>
              <a:endParaRPr lang="en-US" dirty="0"/>
            </a:p>
          </p:txBody>
        </p:sp>
        <p:sp>
          <p:nvSpPr>
            <p:cNvPr id="235" name="Ellipse 307"/>
            <p:cNvSpPr/>
            <p:nvPr/>
          </p:nvSpPr>
          <p:spPr bwMode="auto">
            <a:xfrm>
              <a:off x="4232329" y="1166198"/>
              <a:ext cx="108000" cy="108000"/>
            </a:xfrm>
            <a:prstGeom prst="ellipse">
              <a:avLst/>
            </a:prstGeom>
            <a:grpFill/>
            <a:ln w="12700">
              <a:noFill/>
              <a:round/>
              <a:headEnd/>
              <a:tailEnd/>
            </a:ln>
          </p:spPr>
          <p:txBody>
            <a:bodyPr rtlCol="0" anchor="ctr"/>
            <a:lstStyle/>
            <a:p>
              <a:pPr algn="ctr"/>
              <a:endParaRPr lang="en-US" dirty="0"/>
            </a:p>
          </p:txBody>
        </p:sp>
        <p:sp>
          <p:nvSpPr>
            <p:cNvPr id="236" name="Ellipse 308"/>
            <p:cNvSpPr/>
            <p:nvPr/>
          </p:nvSpPr>
          <p:spPr bwMode="auto">
            <a:xfrm>
              <a:off x="34563" y="1432898"/>
              <a:ext cx="72000" cy="72000"/>
            </a:xfrm>
            <a:prstGeom prst="ellipse">
              <a:avLst/>
            </a:prstGeom>
            <a:grpFill/>
            <a:ln w="12700">
              <a:noFill/>
              <a:round/>
              <a:headEnd/>
              <a:tailEnd/>
            </a:ln>
          </p:spPr>
          <p:txBody>
            <a:bodyPr rtlCol="0" anchor="ctr"/>
            <a:lstStyle/>
            <a:p>
              <a:pPr algn="ctr"/>
              <a:endParaRPr lang="en-US" dirty="0"/>
            </a:p>
          </p:txBody>
        </p:sp>
        <p:sp>
          <p:nvSpPr>
            <p:cNvPr id="237" name="Ellipse 309"/>
            <p:cNvSpPr/>
            <p:nvPr/>
          </p:nvSpPr>
          <p:spPr bwMode="auto">
            <a:xfrm>
              <a:off x="683303" y="1432898"/>
              <a:ext cx="72000" cy="72000"/>
            </a:xfrm>
            <a:prstGeom prst="ellipse">
              <a:avLst/>
            </a:prstGeom>
            <a:grpFill/>
            <a:ln w="12700">
              <a:noFill/>
              <a:round/>
              <a:headEnd/>
              <a:tailEnd/>
            </a:ln>
          </p:spPr>
          <p:txBody>
            <a:bodyPr rtlCol="0" anchor="ctr"/>
            <a:lstStyle/>
            <a:p>
              <a:pPr algn="ctr"/>
              <a:endParaRPr lang="en-US" dirty="0"/>
            </a:p>
          </p:txBody>
        </p:sp>
        <p:sp>
          <p:nvSpPr>
            <p:cNvPr id="238" name="Ellipse 310"/>
            <p:cNvSpPr/>
            <p:nvPr/>
          </p:nvSpPr>
          <p:spPr bwMode="auto">
            <a:xfrm>
              <a:off x="1332043" y="1432898"/>
              <a:ext cx="72000" cy="72000"/>
            </a:xfrm>
            <a:prstGeom prst="ellipse">
              <a:avLst/>
            </a:prstGeom>
            <a:grpFill/>
            <a:ln w="12700">
              <a:noFill/>
              <a:round/>
              <a:headEnd/>
              <a:tailEnd/>
            </a:ln>
          </p:spPr>
          <p:txBody>
            <a:bodyPr rtlCol="0" anchor="ctr"/>
            <a:lstStyle/>
            <a:p>
              <a:pPr algn="ctr"/>
              <a:endParaRPr lang="en-US" dirty="0"/>
            </a:p>
          </p:txBody>
        </p:sp>
        <p:sp>
          <p:nvSpPr>
            <p:cNvPr id="239" name="Ellipse 311"/>
            <p:cNvSpPr/>
            <p:nvPr/>
          </p:nvSpPr>
          <p:spPr bwMode="auto">
            <a:xfrm>
              <a:off x="1656413" y="1432898"/>
              <a:ext cx="72000" cy="72000"/>
            </a:xfrm>
            <a:prstGeom prst="ellipse">
              <a:avLst/>
            </a:prstGeom>
            <a:grpFill/>
            <a:ln w="12700">
              <a:noFill/>
              <a:round/>
              <a:headEnd/>
              <a:tailEnd/>
            </a:ln>
          </p:spPr>
          <p:txBody>
            <a:bodyPr rtlCol="0" anchor="ctr"/>
            <a:lstStyle/>
            <a:p>
              <a:pPr algn="ctr"/>
              <a:endParaRPr lang="en-US" dirty="0"/>
            </a:p>
          </p:txBody>
        </p:sp>
        <p:sp>
          <p:nvSpPr>
            <p:cNvPr id="240" name="Ellipse 312"/>
            <p:cNvSpPr/>
            <p:nvPr/>
          </p:nvSpPr>
          <p:spPr bwMode="auto">
            <a:xfrm>
              <a:off x="2629523" y="1432898"/>
              <a:ext cx="72000" cy="72000"/>
            </a:xfrm>
            <a:prstGeom prst="ellipse">
              <a:avLst/>
            </a:prstGeom>
            <a:grpFill/>
            <a:ln w="12700">
              <a:noFill/>
              <a:round/>
              <a:headEnd/>
              <a:tailEnd/>
            </a:ln>
          </p:spPr>
          <p:txBody>
            <a:bodyPr rtlCol="0" anchor="ctr"/>
            <a:lstStyle/>
            <a:p>
              <a:pPr algn="ctr"/>
              <a:endParaRPr lang="en-US" dirty="0"/>
            </a:p>
          </p:txBody>
        </p:sp>
        <p:sp>
          <p:nvSpPr>
            <p:cNvPr id="241" name="Ellipse 313"/>
            <p:cNvSpPr/>
            <p:nvPr/>
          </p:nvSpPr>
          <p:spPr bwMode="auto">
            <a:xfrm>
              <a:off x="2953893" y="1432898"/>
              <a:ext cx="72000" cy="72000"/>
            </a:xfrm>
            <a:prstGeom prst="ellipse">
              <a:avLst/>
            </a:prstGeom>
            <a:grpFill/>
            <a:ln w="12700">
              <a:noFill/>
              <a:round/>
              <a:headEnd/>
              <a:tailEnd/>
            </a:ln>
          </p:spPr>
          <p:txBody>
            <a:bodyPr rtlCol="0" anchor="ctr"/>
            <a:lstStyle/>
            <a:p>
              <a:pPr algn="ctr"/>
              <a:endParaRPr lang="en-US" dirty="0"/>
            </a:p>
          </p:txBody>
        </p:sp>
        <p:sp>
          <p:nvSpPr>
            <p:cNvPr id="242" name="Ellipse 314"/>
            <p:cNvSpPr/>
            <p:nvPr/>
          </p:nvSpPr>
          <p:spPr bwMode="auto">
            <a:xfrm>
              <a:off x="1980783" y="1432898"/>
              <a:ext cx="72000" cy="72000"/>
            </a:xfrm>
            <a:prstGeom prst="ellipse">
              <a:avLst/>
            </a:prstGeom>
            <a:grpFill/>
            <a:ln w="12700">
              <a:noFill/>
              <a:round/>
              <a:headEnd/>
              <a:tailEnd/>
            </a:ln>
          </p:spPr>
          <p:txBody>
            <a:bodyPr rtlCol="0" anchor="ctr"/>
            <a:lstStyle/>
            <a:p>
              <a:pPr algn="ctr"/>
              <a:endParaRPr lang="en-US" dirty="0"/>
            </a:p>
          </p:txBody>
        </p:sp>
        <p:sp>
          <p:nvSpPr>
            <p:cNvPr id="243" name="Ellipse 315"/>
            <p:cNvSpPr/>
            <p:nvPr/>
          </p:nvSpPr>
          <p:spPr bwMode="auto">
            <a:xfrm>
              <a:off x="3278263" y="1432898"/>
              <a:ext cx="72000" cy="72000"/>
            </a:xfrm>
            <a:prstGeom prst="ellipse">
              <a:avLst/>
            </a:prstGeom>
            <a:grpFill/>
            <a:ln w="12700">
              <a:noFill/>
              <a:round/>
              <a:headEnd/>
              <a:tailEnd/>
            </a:ln>
          </p:spPr>
          <p:txBody>
            <a:bodyPr rtlCol="0" anchor="ctr"/>
            <a:lstStyle/>
            <a:p>
              <a:pPr algn="ctr"/>
              <a:endParaRPr lang="en-US" dirty="0"/>
            </a:p>
          </p:txBody>
        </p:sp>
        <p:sp>
          <p:nvSpPr>
            <p:cNvPr id="244" name="Ellipse 316"/>
            <p:cNvSpPr/>
            <p:nvPr/>
          </p:nvSpPr>
          <p:spPr bwMode="auto">
            <a:xfrm>
              <a:off x="3927003" y="1432898"/>
              <a:ext cx="72000" cy="72000"/>
            </a:xfrm>
            <a:prstGeom prst="ellipse">
              <a:avLst/>
            </a:prstGeom>
            <a:grpFill/>
            <a:ln w="12700">
              <a:noFill/>
              <a:round/>
              <a:headEnd/>
              <a:tailEnd/>
            </a:ln>
          </p:spPr>
          <p:txBody>
            <a:bodyPr rtlCol="0" anchor="ctr"/>
            <a:lstStyle/>
            <a:p>
              <a:pPr algn="ctr"/>
              <a:endParaRPr lang="en-US" dirty="0"/>
            </a:p>
          </p:txBody>
        </p:sp>
        <p:sp>
          <p:nvSpPr>
            <p:cNvPr id="245" name="Ellipse 317"/>
            <p:cNvSpPr/>
            <p:nvPr/>
          </p:nvSpPr>
          <p:spPr bwMode="auto">
            <a:xfrm>
              <a:off x="4251379" y="1432898"/>
              <a:ext cx="72000" cy="72000"/>
            </a:xfrm>
            <a:prstGeom prst="ellipse">
              <a:avLst/>
            </a:prstGeom>
            <a:grpFill/>
            <a:ln w="12700">
              <a:noFill/>
              <a:round/>
              <a:headEnd/>
              <a:tailEnd/>
            </a:ln>
          </p:spPr>
          <p:txBody>
            <a:bodyPr rtlCol="0" anchor="ctr"/>
            <a:lstStyle/>
            <a:p>
              <a:pPr algn="ctr"/>
              <a:endParaRPr lang="en-US" dirty="0"/>
            </a:p>
          </p:txBody>
        </p:sp>
        <p:sp>
          <p:nvSpPr>
            <p:cNvPr id="246" name="Ellipse 318"/>
            <p:cNvSpPr/>
            <p:nvPr/>
          </p:nvSpPr>
          <p:spPr bwMode="auto">
            <a:xfrm>
              <a:off x="34563" y="1763098"/>
              <a:ext cx="72000" cy="72000"/>
            </a:xfrm>
            <a:prstGeom prst="ellipse">
              <a:avLst/>
            </a:prstGeom>
            <a:grpFill/>
            <a:ln w="12700">
              <a:noFill/>
              <a:round/>
              <a:headEnd/>
              <a:tailEnd/>
            </a:ln>
          </p:spPr>
          <p:txBody>
            <a:bodyPr rtlCol="0" anchor="ctr"/>
            <a:lstStyle/>
            <a:p>
              <a:pPr algn="ctr"/>
              <a:endParaRPr lang="en-US" dirty="0"/>
            </a:p>
          </p:txBody>
        </p:sp>
        <p:sp>
          <p:nvSpPr>
            <p:cNvPr id="247" name="Ellipse 319"/>
            <p:cNvSpPr/>
            <p:nvPr/>
          </p:nvSpPr>
          <p:spPr bwMode="auto">
            <a:xfrm>
              <a:off x="683303" y="1763098"/>
              <a:ext cx="72000" cy="72000"/>
            </a:xfrm>
            <a:prstGeom prst="ellipse">
              <a:avLst/>
            </a:prstGeom>
            <a:grpFill/>
            <a:ln w="12700">
              <a:noFill/>
              <a:round/>
              <a:headEnd/>
              <a:tailEnd/>
            </a:ln>
          </p:spPr>
          <p:txBody>
            <a:bodyPr rtlCol="0" anchor="ctr"/>
            <a:lstStyle/>
            <a:p>
              <a:pPr algn="ctr"/>
              <a:endParaRPr lang="en-US" dirty="0"/>
            </a:p>
          </p:txBody>
        </p:sp>
        <p:sp>
          <p:nvSpPr>
            <p:cNvPr id="248" name="Ellipse 320"/>
            <p:cNvSpPr/>
            <p:nvPr/>
          </p:nvSpPr>
          <p:spPr bwMode="auto">
            <a:xfrm>
              <a:off x="1332043" y="1763098"/>
              <a:ext cx="72000" cy="72000"/>
            </a:xfrm>
            <a:prstGeom prst="ellipse">
              <a:avLst/>
            </a:prstGeom>
            <a:grpFill/>
            <a:ln w="12700">
              <a:noFill/>
              <a:round/>
              <a:headEnd/>
              <a:tailEnd/>
            </a:ln>
          </p:spPr>
          <p:txBody>
            <a:bodyPr rtlCol="0" anchor="ctr"/>
            <a:lstStyle/>
            <a:p>
              <a:pPr algn="ctr"/>
              <a:endParaRPr lang="en-US" dirty="0"/>
            </a:p>
          </p:txBody>
        </p:sp>
        <p:sp>
          <p:nvSpPr>
            <p:cNvPr id="249" name="Ellipse 321"/>
            <p:cNvSpPr/>
            <p:nvPr/>
          </p:nvSpPr>
          <p:spPr bwMode="auto">
            <a:xfrm>
              <a:off x="2629523" y="1763098"/>
              <a:ext cx="72000" cy="72000"/>
            </a:xfrm>
            <a:prstGeom prst="ellipse">
              <a:avLst/>
            </a:prstGeom>
            <a:grpFill/>
            <a:ln w="12700">
              <a:noFill/>
              <a:round/>
              <a:headEnd/>
              <a:tailEnd/>
            </a:ln>
          </p:spPr>
          <p:txBody>
            <a:bodyPr rtlCol="0" anchor="ctr"/>
            <a:lstStyle/>
            <a:p>
              <a:pPr algn="ctr"/>
              <a:endParaRPr lang="en-US" dirty="0"/>
            </a:p>
          </p:txBody>
        </p:sp>
        <p:sp>
          <p:nvSpPr>
            <p:cNvPr id="250" name="Ellipse 322"/>
            <p:cNvSpPr/>
            <p:nvPr/>
          </p:nvSpPr>
          <p:spPr bwMode="auto">
            <a:xfrm>
              <a:off x="1980783" y="1763098"/>
              <a:ext cx="72000" cy="72000"/>
            </a:xfrm>
            <a:prstGeom prst="ellipse">
              <a:avLst/>
            </a:prstGeom>
            <a:grpFill/>
            <a:ln w="12700">
              <a:noFill/>
              <a:round/>
              <a:headEnd/>
              <a:tailEnd/>
            </a:ln>
          </p:spPr>
          <p:txBody>
            <a:bodyPr rtlCol="0" anchor="ctr"/>
            <a:lstStyle/>
            <a:p>
              <a:pPr algn="ctr"/>
              <a:endParaRPr lang="en-US" dirty="0"/>
            </a:p>
          </p:txBody>
        </p:sp>
        <p:sp>
          <p:nvSpPr>
            <p:cNvPr id="251" name="Ellipse 323"/>
            <p:cNvSpPr/>
            <p:nvPr/>
          </p:nvSpPr>
          <p:spPr bwMode="auto">
            <a:xfrm>
              <a:off x="3278263" y="1763098"/>
              <a:ext cx="72000" cy="72000"/>
            </a:xfrm>
            <a:prstGeom prst="ellipse">
              <a:avLst/>
            </a:prstGeom>
            <a:grpFill/>
            <a:ln w="12700">
              <a:noFill/>
              <a:round/>
              <a:headEnd/>
              <a:tailEnd/>
            </a:ln>
          </p:spPr>
          <p:txBody>
            <a:bodyPr rtlCol="0" anchor="ctr"/>
            <a:lstStyle/>
            <a:p>
              <a:pPr algn="ctr"/>
              <a:endParaRPr lang="en-US" dirty="0"/>
            </a:p>
          </p:txBody>
        </p:sp>
        <p:sp>
          <p:nvSpPr>
            <p:cNvPr id="252" name="Ellipse 324"/>
            <p:cNvSpPr/>
            <p:nvPr/>
          </p:nvSpPr>
          <p:spPr bwMode="auto">
            <a:xfrm>
              <a:off x="3927003" y="1763098"/>
              <a:ext cx="72000" cy="72000"/>
            </a:xfrm>
            <a:prstGeom prst="ellipse">
              <a:avLst/>
            </a:prstGeom>
            <a:grpFill/>
            <a:ln w="12700">
              <a:noFill/>
              <a:round/>
              <a:headEnd/>
              <a:tailEnd/>
            </a:ln>
          </p:spPr>
          <p:txBody>
            <a:bodyPr rtlCol="0" anchor="ctr"/>
            <a:lstStyle/>
            <a:p>
              <a:pPr algn="ctr"/>
              <a:endParaRPr lang="en-US" dirty="0"/>
            </a:p>
          </p:txBody>
        </p:sp>
        <p:sp>
          <p:nvSpPr>
            <p:cNvPr id="253" name="Ellipse 325"/>
            <p:cNvSpPr/>
            <p:nvPr/>
          </p:nvSpPr>
          <p:spPr bwMode="auto">
            <a:xfrm>
              <a:off x="269918" y="429600"/>
              <a:ext cx="144000" cy="144000"/>
            </a:xfrm>
            <a:prstGeom prst="ellipse">
              <a:avLst/>
            </a:prstGeom>
            <a:grpFill/>
            <a:ln w="12700">
              <a:noFill/>
              <a:round/>
              <a:headEnd/>
              <a:tailEnd/>
            </a:ln>
          </p:spPr>
          <p:txBody>
            <a:bodyPr rtlCol="0" anchor="ctr"/>
            <a:lstStyle/>
            <a:p>
              <a:pPr algn="ctr"/>
              <a:endParaRPr lang="en-US" dirty="0"/>
            </a:p>
          </p:txBody>
        </p:sp>
        <p:sp>
          <p:nvSpPr>
            <p:cNvPr id="254" name="Ellipse 326"/>
            <p:cNvSpPr/>
            <p:nvPr/>
          </p:nvSpPr>
          <p:spPr bwMode="auto">
            <a:xfrm>
              <a:off x="269918" y="639150"/>
              <a:ext cx="144000" cy="144000"/>
            </a:xfrm>
            <a:prstGeom prst="ellipse">
              <a:avLst/>
            </a:prstGeom>
            <a:grpFill/>
            <a:ln w="12700">
              <a:noFill/>
              <a:round/>
              <a:headEnd/>
              <a:tailEnd/>
            </a:ln>
          </p:spPr>
          <p:txBody>
            <a:bodyPr rtlCol="0" anchor="ctr"/>
            <a:lstStyle/>
            <a:p>
              <a:pPr algn="ctr"/>
              <a:endParaRPr lang="en-US" dirty="0"/>
            </a:p>
          </p:txBody>
        </p:sp>
        <p:sp>
          <p:nvSpPr>
            <p:cNvPr id="255" name="Ellipse 327"/>
            <p:cNvSpPr/>
            <p:nvPr/>
          </p:nvSpPr>
          <p:spPr bwMode="auto">
            <a:xfrm>
              <a:off x="288968" y="915375"/>
              <a:ext cx="108000" cy="108000"/>
            </a:xfrm>
            <a:prstGeom prst="ellipse">
              <a:avLst/>
            </a:prstGeom>
            <a:grpFill/>
            <a:ln w="12700">
              <a:noFill/>
              <a:round/>
              <a:headEnd/>
              <a:tailEnd/>
            </a:ln>
          </p:spPr>
          <p:txBody>
            <a:bodyPr rtlCol="0" anchor="ctr"/>
            <a:lstStyle/>
            <a:p>
              <a:pPr algn="ctr"/>
              <a:endParaRPr lang="en-US" dirty="0"/>
            </a:p>
          </p:txBody>
        </p:sp>
        <p:sp>
          <p:nvSpPr>
            <p:cNvPr id="256" name="Ellipse 328"/>
            <p:cNvSpPr/>
            <p:nvPr/>
          </p:nvSpPr>
          <p:spPr bwMode="auto">
            <a:xfrm>
              <a:off x="288968" y="1147150"/>
              <a:ext cx="108000" cy="108000"/>
            </a:xfrm>
            <a:prstGeom prst="ellipse">
              <a:avLst/>
            </a:prstGeom>
            <a:grpFill/>
            <a:ln w="12700">
              <a:noFill/>
              <a:round/>
              <a:headEnd/>
              <a:tailEnd/>
            </a:ln>
          </p:spPr>
          <p:txBody>
            <a:bodyPr rtlCol="0" anchor="ctr"/>
            <a:lstStyle/>
            <a:p>
              <a:pPr algn="ctr"/>
              <a:endParaRPr lang="en-US" dirty="0"/>
            </a:p>
          </p:txBody>
        </p:sp>
        <p:sp>
          <p:nvSpPr>
            <p:cNvPr id="257" name="Ellipse 329"/>
            <p:cNvSpPr/>
            <p:nvPr/>
          </p:nvSpPr>
          <p:spPr bwMode="auto">
            <a:xfrm>
              <a:off x="308018" y="1413850"/>
              <a:ext cx="72000" cy="72000"/>
            </a:xfrm>
            <a:prstGeom prst="ellipse">
              <a:avLst/>
            </a:prstGeom>
            <a:grpFill/>
            <a:ln w="12700">
              <a:noFill/>
              <a:round/>
              <a:headEnd/>
              <a:tailEnd/>
            </a:ln>
          </p:spPr>
          <p:txBody>
            <a:bodyPr rtlCol="0" anchor="ctr"/>
            <a:lstStyle/>
            <a:p>
              <a:pPr algn="ctr"/>
              <a:endParaRPr lang="en-US" dirty="0"/>
            </a:p>
          </p:txBody>
        </p:sp>
        <p:sp>
          <p:nvSpPr>
            <p:cNvPr id="258" name="Ellipse 330"/>
            <p:cNvSpPr/>
            <p:nvPr/>
          </p:nvSpPr>
          <p:spPr bwMode="auto">
            <a:xfrm>
              <a:off x="302765" y="448648"/>
              <a:ext cx="144000" cy="144000"/>
            </a:xfrm>
            <a:prstGeom prst="ellipse">
              <a:avLst/>
            </a:prstGeom>
            <a:grpFill/>
            <a:ln w="12700">
              <a:noFill/>
              <a:round/>
              <a:headEnd/>
              <a:tailEnd/>
            </a:ln>
          </p:spPr>
          <p:txBody>
            <a:bodyPr rtlCol="0" anchor="ctr"/>
            <a:lstStyle/>
            <a:p>
              <a:pPr algn="ctr"/>
              <a:endParaRPr lang="en-US" dirty="0"/>
            </a:p>
          </p:txBody>
        </p:sp>
        <p:sp>
          <p:nvSpPr>
            <p:cNvPr id="259" name="Ellipse 331"/>
            <p:cNvSpPr/>
            <p:nvPr/>
          </p:nvSpPr>
          <p:spPr bwMode="auto">
            <a:xfrm>
              <a:off x="302765" y="658198"/>
              <a:ext cx="144000" cy="144000"/>
            </a:xfrm>
            <a:prstGeom prst="ellipse">
              <a:avLst/>
            </a:prstGeom>
            <a:grpFill/>
            <a:ln w="12700">
              <a:noFill/>
              <a:round/>
              <a:headEnd/>
              <a:tailEnd/>
            </a:ln>
          </p:spPr>
          <p:txBody>
            <a:bodyPr rtlCol="0" anchor="ctr"/>
            <a:lstStyle/>
            <a:p>
              <a:pPr algn="ctr"/>
              <a:endParaRPr lang="en-US" dirty="0"/>
            </a:p>
          </p:txBody>
        </p:sp>
        <p:sp>
          <p:nvSpPr>
            <p:cNvPr id="260" name="Ellipse 332"/>
            <p:cNvSpPr/>
            <p:nvPr/>
          </p:nvSpPr>
          <p:spPr bwMode="auto">
            <a:xfrm>
              <a:off x="321815" y="934423"/>
              <a:ext cx="108000" cy="108000"/>
            </a:xfrm>
            <a:prstGeom prst="ellipse">
              <a:avLst/>
            </a:prstGeom>
            <a:grpFill/>
            <a:ln w="12700">
              <a:noFill/>
              <a:round/>
              <a:headEnd/>
              <a:tailEnd/>
            </a:ln>
          </p:spPr>
          <p:txBody>
            <a:bodyPr rtlCol="0" anchor="ctr"/>
            <a:lstStyle/>
            <a:p>
              <a:pPr algn="ctr"/>
              <a:endParaRPr lang="en-US" dirty="0"/>
            </a:p>
          </p:txBody>
        </p:sp>
        <p:sp>
          <p:nvSpPr>
            <p:cNvPr id="261" name="Ellipse 333"/>
            <p:cNvSpPr/>
            <p:nvPr/>
          </p:nvSpPr>
          <p:spPr bwMode="auto">
            <a:xfrm>
              <a:off x="321815" y="1166198"/>
              <a:ext cx="108000" cy="108000"/>
            </a:xfrm>
            <a:prstGeom prst="ellipse">
              <a:avLst/>
            </a:prstGeom>
            <a:grpFill/>
            <a:ln w="12700">
              <a:noFill/>
              <a:round/>
              <a:headEnd/>
              <a:tailEnd/>
            </a:ln>
          </p:spPr>
          <p:txBody>
            <a:bodyPr rtlCol="0" anchor="ctr"/>
            <a:lstStyle/>
            <a:p>
              <a:pPr algn="ctr"/>
              <a:endParaRPr lang="en-US" dirty="0"/>
            </a:p>
          </p:txBody>
        </p:sp>
        <p:sp>
          <p:nvSpPr>
            <p:cNvPr id="262" name="Ellipse 334"/>
            <p:cNvSpPr/>
            <p:nvPr/>
          </p:nvSpPr>
          <p:spPr bwMode="auto">
            <a:xfrm>
              <a:off x="340865" y="1432898"/>
              <a:ext cx="72000" cy="72000"/>
            </a:xfrm>
            <a:prstGeom prst="ellipse">
              <a:avLst/>
            </a:prstGeom>
            <a:grpFill/>
            <a:ln w="12700">
              <a:noFill/>
              <a:round/>
              <a:headEnd/>
              <a:tailEnd/>
            </a:ln>
          </p:spPr>
          <p:txBody>
            <a:bodyPr rtlCol="0" anchor="ctr"/>
            <a:lstStyle/>
            <a:p>
              <a:pPr algn="ctr"/>
              <a:endParaRPr lang="en-US" dirty="0"/>
            </a:p>
          </p:txBody>
        </p:sp>
        <p:sp>
          <p:nvSpPr>
            <p:cNvPr id="263" name="Ellipse 335"/>
            <p:cNvSpPr/>
            <p:nvPr/>
          </p:nvSpPr>
          <p:spPr bwMode="auto">
            <a:xfrm>
              <a:off x="4495739" y="-56175"/>
              <a:ext cx="180000" cy="180000"/>
            </a:xfrm>
            <a:prstGeom prst="ellipse">
              <a:avLst/>
            </a:prstGeom>
            <a:grpFill/>
            <a:ln w="12700">
              <a:noFill/>
              <a:round/>
              <a:headEnd/>
              <a:tailEnd/>
            </a:ln>
          </p:spPr>
          <p:txBody>
            <a:bodyPr rtlCol="0" anchor="ctr"/>
            <a:lstStyle/>
            <a:p>
              <a:pPr algn="ctr"/>
              <a:endParaRPr lang="en-US" dirty="0"/>
            </a:p>
          </p:txBody>
        </p:sp>
        <p:sp>
          <p:nvSpPr>
            <p:cNvPr id="264" name="Ellipse 336"/>
            <p:cNvSpPr/>
            <p:nvPr/>
          </p:nvSpPr>
          <p:spPr bwMode="auto">
            <a:xfrm>
              <a:off x="4495739" y="162900"/>
              <a:ext cx="180000" cy="180000"/>
            </a:xfrm>
            <a:prstGeom prst="ellipse">
              <a:avLst/>
            </a:prstGeom>
            <a:grpFill/>
            <a:ln w="12700">
              <a:noFill/>
              <a:round/>
              <a:headEnd/>
              <a:tailEnd/>
            </a:ln>
          </p:spPr>
          <p:txBody>
            <a:bodyPr rtlCol="0" anchor="ctr"/>
            <a:lstStyle/>
            <a:p>
              <a:pPr algn="ctr"/>
              <a:endParaRPr lang="en-US" dirty="0"/>
            </a:p>
          </p:txBody>
        </p:sp>
        <p:sp>
          <p:nvSpPr>
            <p:cNvPr id="265" name="Ellipse 337"/>
            <p:cNvSpPr/>
            <p:nvPr/>
          </p:nvSpPr>
          <p:spPr bwMode="auto">
            <a:xfrm>
              <a:off x="4513807" y="429600"/>
              <a:ext cx="144000" cy="144000"/>
            </a:xfrm>
            <a:prstGeom prst="ellipse">
              <a:avLst/>
            </a:prstGeom>
            <a:grpFill/>
            <a:ln w="12700">
              <a:noFill/>
              <a:round/>
              <a:headEnd/>
              <a:tailEnd/>
            </a:ln>
          </p:spPr>
          <p:txBody>
            <a:bodyPr rtlCol="0" anchor="ctr"/>
            <a:lstStyle/>
            <a:p>
              <a:pPr algn="ctr"/>
              <a:endParaRPr lang="en-US" dirty="0"/>
            </a:p>
          </p:txBody>
        </p:sp>
        <p:sp>
          <p:nvSpPr>
            <p:cNvPr id="266" name="Ellipse 342"/>
            <p:cNvSpPr/>
            <p:nvPr/>
          </p:nvSpPr>
          <p:spPr bwMode="auto">
            <a:xfrm>
              <a:off x="4528586" y="-37127"/>
              <a:ext cx="180000" cy="180000"/>
            </a:xfrm>
            <a:prstGeom prst="ellipse">
              <a:avLst/>
            </a:prstGeom>
            <a:grpFill/>
            <a:ln w="12700">
              <a:noFill/>
              <a:round/>
              <a:headEnd/>
              <a:tailEnd/>
            </a:ln>
          </p:spPr>
          <p:txBody>
            <a:bodyPr rtlCol="0" anchor="ctr"/>
            <a:lstStyle/>
            <a:p>
              <a:pPr algn="ctr"/>
              <a:endParaRPr lang="en-US" dirty="0"/>
            </a:p>
          </p:txBody>
        </p:sp>
        <p:sp>
          <p:nvSpPr>
            <p:cNvPr id="267" name="Ellipse 343"/>
            <p:cNvSpPr/>
            <p:nvPr/>
          </p:nvSpPr>
          <p:spPr bwMode="auto">
            <a:xfrm>
              <a:off x="4528586" y="181948"/>
              <a:ext cx="180000" cy="180000"/>
            </a:xfrm>
            <a:prstGeom prst="ellipse">
              <a:avLst/>
            </a:prstGeom>
            <a:grpFill/>
            <a:ln w="12700">
              <a:noFill/>
              <a:round/>
              <a:headEnd/>
              <a:tailEnd/>
            </a:ln>
          </p:spPr>
          <p:txBody>
            <a:bodyPr rtlCol="0" anchor="ctr"/>
            <a:lstStyle/>
            <a:p>
              <a:pPr algn="ctr"/>
              <a:endParaRPr lang="en-US" dirty="0"/>
            </a:p>
          </p:txBody>
        </p:sp>
        <p:sp>
          <p:nvSpPr>
            <p:cNvPr id="268" name="Ellipse 344"/>
            <p:cNvSpPr/>
            <p:nvPr/>
          </p:nvSpPr>
          <p:spPr bwMode="auto">
            <a:xfrm>
              <a:off x="4546654" y="448648"/>
              <a:ext cx="144000" cy="144000"/>
            </a:xfrm>
            <a:prstGeom prst="ellipse">
              <a:avLst/>
            </a:prstGeom>
            <a:grpFill/>
            <a:ln w="12700">
              <a:noFill/>
              <a:round/>
              <a:headEnd/>
              <a:tailEnd/>
            </a:ln>
          </p:spPr>
          <p:txBody>
            <a:bodyPr rtlCol="0" anchor="ctr"/>
            <a:lstStyle/>
            <a:p>
              <a:pPr algn="ctr"/>
              <a:endParaRPr lang="en-US" dirty="0"/>
            </a:p>
          </p:txBody>
        </p:sp>
        <p:sp>
          <p:nvSpPr>
            <p:cNvPr id="269" name="Ellipse 349"/>
            <p:cNvSpPr/>
            <p:nvPr/>
          </p:nvSpPr>
          <p:spPr bwMode="auto">
            <a:xfrm>
              <a:off x="4831378" y="-56175"/>
              <a:ext cx="180000" cy="180000"/>
            </a:xfrm>
            <a:prstGeom prst="ellipse">
              <a:avLst/>
            </a:prstGeom>
            <a:grpFill/>
            <a:ln w="12700">
              <a:noFill/>
              <a:round/>
              <a:headEnd/>
              <a:tailEnd/>
            </a:ln>
          </p:spPr>
          <p:txBody>
            <a:bodyPr rtlCol="0" anchor="ctr"/>
            <a:lstStyle/>
            <a:p>
              <a:pPr algn="ctr"/>
              <a:endParaRPr lang="en-US" dirty="0"/>
            </a:p>
          </p:txBody>
        </p:sp>
        <p:sp>
          <p:nvSpPr>
            <p:cNvPr id="270" name="Ellipse 350"/>
            <p:cNvSpPr/>
            <p:nvPr/>
          </p:nvSpPr>
          <p:spPr bwMode="auto">
            <a:xfrm>
              <a:off x="4831378" y="162900"/>
              <a:ext cx="180000" cy="180000"/>
            </a:xfrm>
            <a:prstGeom prst="ellipse">
              <a:avLst/>
            </a:prstGeom>
            <a:grpFill/>
            <a:ln w="12700">
              <a:noFill/>
              <a:round/>
              <a:headEnd/>
              <a:tailEnd/>
            </a:ln>
          </p:spPr>
          <p:txBody>
            <a:bodyPr rtlCol="0" anchor="ctr"/>
            <a:lstStyle/>
            <a:p>
              <a:pPr algn="ctr"/>
              <a:endParaRPr lang="en-US" dirty="0"/>
            </a:p>
          </p:txBody>
        </p:sp>
        <p:sp>
          <p:nvSpPr>
            <p:cNvPr id="271" name="Ellipse 352"/>
            <p:cNvSpPr/>
            <p:nvPr/>
          </p:nvSpPr>
          <p:spPr bwMode="auto">
            <a:xfrm>
              <a:off x="4864225" y="-37127"/>
              <a:ext cx="180000" cy="180000"/>
            </a:xfrm>
            <a:prstGeom prst="ellipse">
              <a:avLst/>
            </a:prstGeom>
            <a:grpFill/>
            <a:ln w="12700">
              <a:noFill/>
              <a:round/>
              <a:headEnd/>
              <a:tailEnd/>
            </a:ln>
          </p:spPr>
          <p:txBody>
            <a:bodyPr rtlCol="0" anchor="ctr"/>
            <a:lstStyle/>
            <a:p>
              <a:pPr algn="ctr"/>
              <a:endParaRPr lang="en-US" dirty="0"/>
            </a:p>
          </p:txBody>
        </p:sp>
        <p:sp>
          <p:nvSpPr>
            <p:cNvPr id="272" name="Ellipse 353"/>
            <p:cNvSpPr/>
            <p:nvPr/>
          </p:nvSpPr>
          <p:spPr bwMode="auto">
            <a:xfrm>
              <a:off x="4864225" y="181948"/>
              <a:ext cx="180000" cy="180000"/>
            </a:xfrm>
            <a:prstGeom prst="ellipse">
              <a:avLst/>
            </a:prstGeom>
            <a:grpFill/>
            <a:ln w="12700">
              <a:noFill/>
              <a:round/>
              <a:headEnd/>
              <a:tailEnd/>
            </a:ln>
          </p:spPr>
          <p:txBody>
            <a:bodyPr rtlCol="0" anchor="ctr"/>
            <a:lstStyle/>
            <a:p>
              <a:pPr algn="ctr"/>
              <a:endParaRPr lang="en-US" dirty="0"/>
            </a:p>
          </p:txBody>
        </p:sp>
      </p:grpSp>
      <p:grpSp>
        <p:nvGrpSpPr>
          <p:cNvPr id="274" name="Group 273"/>
          <p:cNvGrpSpPr/>
          <p:nvPr/>
        </p:nvGrpSpPr>
        <p:grpSpPr>
          <a:xfrm>
            <a:off x="291465" y="1457644"/>
            <a:ext cx="4747895" cy="4647565"/>
            <a:chOff x="0" y="0"/>
            <a:chExt cx="5652000" cy="5855075"/>
          </a:xfrm>
        </p:grpSpPr>
        <p:sp>
          <p:nvSpPr>
            <p:cNvPr id="275" name="Oval 274"/>
            <p:cNvSpPr/>
            <p:nvPr/>
          </p:nvSpPr>
          <p:spPr>
            <a:xfrm>
              <a:off x="0" y="239077"/>
              <a:ext cx="5652000" cy="5615998"/>
            </a:xfrm>
            <a:prstGeom prst="ellipse">
              <a:avLst/>
            </a:prstGeom>
          </p:spPr>
          <p:style>
            <a:lnRef idx="2">
              <a:schemeClr val="lt1">
                <a:hueOff val="0"/>
                <a:satOff val="0"/>
                <a:lumOff val="0"/>
                <a:alphaOff val="0"/>
              </a:schemeClr>
            </a:lnRef>
            <a:fillRef idx="1">
              <a:schemeClr val="accent2">
                <a:hueOff val="-1091522"/>
                <a:satOff val="-62946"/>
                <a:lumOff val="6471"/>
                <a:alphaOff val="0"/>
              </a:schemeClr>
            </a:fillRef>
            <a:effectRef idx="0">
              <a:schemeClr val="accent2">
                <a:hueOff val="-1091522"/>
                <a:satOff val="-62946"/>
                <a:lumOff val="6471"/>
                <a:alphaOff val="0"/>
              </a:schemeClr>
            </a:effectRef>
            <a:fontRef idx="minor">
              <a:schemeClr val="lt1"/>
            </a:fontRef>
          </p:style>
          <p:txBody>
            <a:bodyPr anchor="ctr" anchorCtr="0">
              <a:noAutofit/>
            </a:bodyPr>
            <a:lstStyle/>
            <a:p>
              <a:endParaRPr lang="ro-RO"/>
            </a:p>
          </p:txBody>
        </p:sp>
        <p:sp>
          <p:nvSpPr>
            <p:cNvPr id="276" name="Oval 275"/>
            <p:cNvSpPr/>
            <p:nvPr/>
          </p:nvSpPr>
          <p:spPr>
            <a:xfrm>
              <a:off x="742950" y="962976"/>
              <a:ext cx="4176001" cy="4174788"/>
            </a:xfrm>
            <a:prstGeom prst="ellipse">
              <a:avLst/>
            </a:prstGeom>
            <a:ln>
              <a:solidFill>
                <a:schemeClr val="lt1">
                  <a:hueOff val="0"/>
                  <a:satOff val="0"/>
                  <a:lumOff val="0"/>
                </a:schemeClr>
              </a:solidFill>
            </a:ln>
          </p:spPr>
          <p:style>
            <a:lnRef idx="2">
              <a:scrgbClr r="0" g="0" b="0"/>
            </a:lnRef>
            <a:fillRef idx="1">
              <a:schemeClr val="accent2">
                <a:hueOff val="-727682"/>
                <a:satOff val="-41964"/>
                <a:lumOff val="4314"/>
                <a:alphaOff val="0"/>
              </a:schemeClr>
            </a:fillRef>
            <a:effectRef idx="0">
              <a:schemeClr val="accent2">
                <a:hueOff val="-727682"/>
                <a:satOff val="-41964"/>
                <a:lumOff val="4314"/>
                <a:alphaOff val="0"/>
              </a:schemeClr>
            </a:effectRef>
            <a:fontRef idx="minor">
              <a:schemeClr val="lt1"/>
            </a:fontRef>
          </p:style>
          <p:txBody>
            <a:bodyPr anchor="ctr" anchorCtr="0">
              <a:noAutofit/>
            </a:bodyPr>
            <a:lstStyle/>
            <a:p>
              <a:endParaRPr lang="ro-RO"/>
            </a:p>
          </p:txBody>
        </p:sp>
        <p:sp>
          <p:nvSpPr>
            <p:cNvPr id="277" name="Oval 276"/>
            <p:cNvSpPr/>
            <p:nvPr/>
          </p:nvSpPr>
          <p:spPr>
            <a:xfrm>
              <a:off x="1428750" y="1648777"/>
              <a:ext cx="2808000" cy="2808000"/>
            </a:xfrm>
            <a:prstGeom prst="ellipse">
              <a:avLst/>
            </a:prstGeom>
          </p:spPr>
          <p:style>
            <a:lnRef idx="2">
              <a:schemeClr val="lt1">
                <a:hueOff val="0"/>
                <a:satOff val="0"/>
                <a:lumOff val="0"/>
                <a:alphaOff val="0"/>
              </a:schemeClr>
            </a:lnRef>
            <a:fillRef idx="1">
              <a:schemeClr val="accent2">
                <a:hueOff val="-363841"/>
                <a:satOff val="-20982"/>
                <a:lumOff val="2157"/>
                <a:alphaOff val="0"/>
              </a:schemeClr>
            </a:fillRef>
            <a:effectRef idx="0">
              <a:schemeClr val="accent2">
                <a:hueOff val="-363841"/>
                <a:satOff val="-20982"/>
                <a:lumOff val="2157"/>
                <a:alphaOff val="0"/>
              </a:schemeClr>
            </a:effectRef>
            <a:fontRef idx="minor">
              <a:schemeClr val="lt1"/>
            </a:fontRef>
          </p:style>
          <p:txBody>
            <a:bodyPr wrap="square" lIns="0" tIns="0" rIns="0" bIns="0" anchor="t" anchorCtr="0">
              <a:noAutofit/>
            </a:bodyPr>
            <a:lstStyle/>
            <a:p>
              <a:pPr algn="ctr">
                <a:lnSpc>
                  <a:spcPct val="107000"/>
                </a:lnSpc>
                <a:spcAft>
                  <a:spcPts val="800"/>
                </a:spcAft>
              </a:pPr>
              <a:r>
                <a:rPr lang="ro-RO" sz="1000">
                  <a:solidFill>
                    <a:srgbClr val="002060"/>
                  </a:solidFill>
                  <a:ea typeface="Calibri"/>
                  <a:cs typeface="Times New Roman"/>
                </a:rPr>
                <a:t>Din ce domeniu de interes este problema?</a:t>
              </a:r>
              <a:endParaRPr lang="ro-RO" sz="1100">
                <a:ea typeface="Calibri"/>
                <a:cs typeface="Times New Roman"/>
              </a:endParaRPr>
            </a:p>
            <a:p>
              <a:pPr algn="ctr">
                <a:lnSpc>
                  <a:spcPct val="107000"/>
                </a:lnSpc>
                <a:spcAft>
                  <a:spcPts val="800"/>
                </a:spcAft>
              </a:pPr>
              <a:r>
                <a:rPr lang="ro-RO" sz="1000">
                  <a:solidFill>
                    <a:srgbClr val="002060"/>
                  </a:solidFill>
                  <a:ea typeface="Calibri"/>
                  <a:cs typeface="Times New Roman"/>
                </a:rPr>
                <a:t> </a:t>
              </a:r>
              <a:endParaRPr lang="ro-RO" sz="1100">
                <a:ea typeface="Calibri"/>
                <a:cs typeface="Times New Roman"/>
              </a:endParaRPr>
            </a:p>
            <a:p>
              <a:pPr algn="ctr">
                <a:lnSpc>
                  <a:spcPct val="107000"/>
                </a:lnSpc>
                <a:spcAft>
                  <a:spcPts val="800"/>
                </a:spcAft>
              </a:pPr>
              <a:r>
                <a:rPr lang="ro-RO" sz="1000">
                  <a:solidFill>
                    <a:srgbClr val="002060"/>
                  </a:solidFill>
                  <a:ea typeface="Calibri"/>
                  <a:cs typeface="Times New Roman"/>
                </a:rPr>
                <a:t> </a:t>
              </a:r>
              <a:endParaRPr lang="ro-RO" sz="1100">
                <a:ea typeface="Calibri"/>
                <a:cs typeface="Times New Roman"/>
              </a:endParaRPr>
            </a:p>
            <a:p>
              <a:pPr algn="ctr">
                <a:lnSpc>
                  <a:spcPct val="107000"/>
                </a:lnSpc>
                <a:spcAft>
                  <a:spcPts val="800"/>
                </a:spcAft>
              </a:pPr>
              <a:r>
                <a:rPr lang="ro-RO" sz="1000">
                  <a:solidFill>
                    <a:srgbClr val="002060"/>
                  </a:solidFill>
                  <a:ea typeface="Calibri"/>
                  <a:cs typeface="Times New Roman"/>
                </a:rPr>
                <a:t> </a:t>
              </a:r>
              <a:endParaRPr lang="ro-RO" sz="1100">
                <a:ea typeface="Calibri"/>
                <a:cs typeface="Times New Roman"/>
              </a:endParaRPr>
            </a:p>
            <a:p>
              <a:pPr algn="ctr">
                <a:lnSpc>
                  <a:spcPct val="107000"/>
                </a:lnSpc>
                <a:spcAft>
                  <a:spcPts val="800"/>
                </a:spcAft>
              </a:pPr>
              <a:r>
                <a:rPr lang="ro-RO" sz="1000">
                  <a:solidFill>
                    <a:srgbClr val="002060"/>
                  </a:solidFill>
                  <a:ea typeface="Calibri"/>
                  <a:cs typeface="Times New Roman"/>
                </a:rPr>
                <a:t>Care este problema dumneavoastră?</a:t>
              </a:r>
              <a:endParaRPr lang="ro-RO" sz="1100">
                <a:ea typeface="Calibri"/>
                <a:cs typeface="Times New Roman"/>
              </a:endParaRPr>
            </a:p>
          </p:txBody>
        </p:sp>
        <p:sp>
          <p:nvSpPr>
            <p:cNvPr id="278" name="Oval 277"/>
            <p:cNvSpPr/>
            <p:nvPr/>
          </p:nvSpPr>
          <p:spPr>
            <a:xfrm>
              <a:off x="2286000" y="2506028"/>
              <a:ext cx="1080000" cy="1080000"/>
            </a:xfrm>
            <a:prstGeom prst="ellipse">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wrap="square" lIns="0" tIns="0" rIns="0" bIns="0" anchor="ctr" anchorCtr="0">
              <a:noAutofit/>
            </a:bodyPr>
            <a:lstStyle/>
            <a:p>
              <a:pPr algn="ctr">
                <a:lnSpc>
                  <a:spcPct val="107000"/>
                </a:lnSpc>
              </a:pPr>
              <a:r>
                <a:rPr lang="ro-RO" sz="1100" b="1">
                  <a:solidFill>
                    <a:srgbClr val="002060"/>
                  </a:solidFill>
                  <a:ea typeface="Calibri"/>
                  <a:cs typeface="Times New Roman"/>
                </a:rPr>
                <a:t>Problema locala</a:t>
              </a:r>
              <a:endParaRPr lang="ro-RO" sz="1100">
                <a:ea typeface="Calibri"/>
                <a:cs typeface="Times New Roman"/>
              </a:endParaRPr>
            </a:p>
          </p:txBody>
        </p:sp>
        <p:cxnSp>
          <p:nvCxnSpPr>
            <p:cNvPr id="279" name="Straight Connector 278"/>
            <p:cNvCxnSpPr/>
            <p:nvPr/>
          </p:nvCxnSpPr>
          <p:spPr>
            <a:xfrm rot="5400000">
              <a:off x="1933575" y="20002"/>
              <a:ext cx="560070" cy="520065"/>
            </a:xfrm>
            <a:prstGeom prst="line">
              <a:avLst/>
            </a:prstGeom>
            <a:ln>
              <a:noFill/>
            </a:ln>
          </p:spPr>
          <p:style>
            <a:lnRef idx="2">
              <a:scrgbClr r="0" g="0" b="0"/>
            </a:lnRef>
            <a:fillRef idx="1">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cxnSp>
        <p:sp>
          <p:nvSpPr>
            <p:cNvPr id="280" name="Text Box 2"/>
            <p:cNvSpPr txBox="1">
              <a:spLocks noChangeArrowheads="1"/>
            </p:cNvSpPr>
            <p:nvPr/>
          </p:nvSpPr>
          <p:spPr bwMode="auto">
            <a:xfrm>
              <a:off x="1695451" y="1124902"/>
              <a:ext cx="2279649" cy="506840"/>
            </a:xfrm>
            <a:prstGeom prst="rect">
              <a:avLst/>
            </a:prstGeom>
            <a:noFill/>
            <a:ln w="9525">
              <a:noFill/>
              <a:miter lim="800000"/>
              <a:headEnd/>
              <a:tailEnd/>
            </a:ln>
          </p:spPr>
          <p:txBody>
            <a:bodyPr rot="0" vert="horz" wrap="square" lIns="0" tIns="0" rIns="0" bIns="0" anchor="t" anchorCtr="0">
              <a:noAutofit/>
            </a:bodyPr>
            <a:lstStyle/>
            <a:p>
              <a:pPr algn="ctr">
                <a:lnSpc>
                  <a:spcPct val="107000"/>
                </a:lnSpc>
              </a:pPr>
              <a:r>
                <a:rPr lang="ro-RO" sz="1000">
                  <a:solidFill>
                    <a:srgbClr val="002060"/>
                  </a:solidFill>
                  <a:latin typeface="Calibri"/>
                  <a:ea typeface="Calibri"/>
                  <a:cs typeface="Times New Roman"/>
                </a:rPr>
                <a:t>Care este instituția locală</a:t>
              </a:r>
              <a:endParaRPr lang="ro-RO" sz="1100">
                <a:latin typeface="Calibri"/>
                <a:ea typeface="Calibri"/>
                <a:cs typeface="Times New Roman"/>
              </a:endParaRPr>
            </a:p>
            <a:p>
              <a:pPr algn="ctr">
                <a:lnSpc>
                  <a:spcPct val="107000"/>
                </a:lnSpc>
              </a:pPr>
              <a:r>
                <a:rPr lang="ro-RO" sz="1000">
                  <a:solidFill>
                    <a:srgbClr val="002060"/>
                  </a:solidFill>
                  <a:latin typeface="Calibri"/>
                  <a:ea typeface="Calibri"/>
                  <a:cs typeface="Times New Roman"/>
                </a:rPr>
                <a:t> care poate soluționa problema?</a:t>
              </a:r>
              <a:endParaRPr lang="ro-RO" sz="1100">
                <a:latin typeface="Calibri"/>
                <a:ea typeface="Calibri"/>
                <a:cs typeface="Times New Roman"/>
              </a:endParaRPr>
            </a:p>
          </p:txBody>
        </p:sp>
        <p:sp>
          <p:nvSpPr>
            <p:cNvPr id="281" name="Text Box 2"/>
            <p:cNvSpPr txBox="1">
              <a:spLocks noChangeArrowheads="1"/>
            </p:cNvSpPr>
            <p:nvPr/>
          </p:nvSpPr>
          <p:spPr bwMode="auto">
            <a:xfrm>
              <a:off x="1695451" y="4595274"/>
              <a:ext cx="2279649" cy="335947"/>
            </a:xfrm>
            <a:prstGeom prst="rect">
              <a:avLst/>
            </a:prstGeom>
            <a:noFill/>
            <a:ln w="9525">
              <a:noFill/>
              <a:miter lim="800000"/>
              <a:headEnd/>
              <a:tailEnd/>
            </a:ln>
          </p:spPr>
          <p:txBody>
            <a:bodyPr rot="0" vert="horz" wrap="square" lIns="0" tIns="0" rIns="0" bIns="0" anchor="t" anchorCtr="0">
              <a:noAutofit/>
            </a:bodyPr>
            <a:lstStyle/>
            <a:p>
              <a:pPr algn="ctr">
                <a:lnSpc>
                  <a:spcPct val="107000"/>
                </a:lnSpc>
              </a:pPr>
              <a:r>
                <a:rPr lang="ro-RO" sz="1000">
                  <a:solidFill>
                    <a:srgbClr val="002060"/>
                  </a:solidFill>
                  <a:latin typeface="Calibri"/>
                  <a:ea typeface="Calibri"/>
                  <a:cs typeface="Times New Roman"/>
                </a:rPr>
                <a:t>Cum pot influența decizia instituției?</a:t>
              </a:r>
              <a:endParaRPr lang="ro-RO" sz="1100">
                <a:latin typeface="Calibri"/>
                <a:ea typeface="Calibri"/>
                <a:cs typeface="Times New Roman"/>
              </a:endParaRPr>
            </a:p>
          </p:txBody>
        </p:sp>
        <p:sp>
          <p:nvSpPr>
            <p:cNvPr id="282" name="Text Box 2"/>
            <p:cNvSpPr txBox="1">
              <a:spLocks noChangeArrowheads="1"/>
            </p:cNvSpPr>
            <p:nvPr/>
          </p:nvSpPr>
          <p:spPr bwMode="auto">
            <a:xfrm>
              <a:off x="1285875" y="371947"/>
              <a:ext cx="3105151" cy="594646"/>
            </a:xfrm>
            <a:prstGeom prst="rect">
              <a:avLst/>
            </a:prstGeom>
            <a:noFill/>
            <a:ln w="9525">
              <a:noFill/>
              <a:miter lim="800000"/>
              <a:headEnd/>
              <a:tailEnd/>
            </a:ln>
          </p:spPr>
          <p:txBody>
            <a:bodyPr rot="0" vert="horz" wrap="square" lIns="0" tIns="0" rIns="0" bIns="0" anchor="t" anchorCtr="0">
              <a:noAutofit/>
            </a:bodyPr>
            <a:lstStyle/>
            <a:p>
              <a:pPr algn="ctr">
                <a:lnSpc>
                  <a:spcPct val="107000"/>
                </a:lnSpc>
              </a:pPr>
              <a:r>
                <a:rPr lang="ro-RO" sz="1000" dirty="0">
                  <a:solidFill>
                    <a:srgbClr val="002060"/>
                  </a:solidFill>
                  <a:latin typeface="Calibri"/>
                  <a:ea typeface="Calibri"/>
                  <a:cs typeface="Times New Roman"/>
                </a:rPr>
                <a:t>Care este metoda </a:t>
              </a:r>
              <a:r>
                <a:rPr lang="ro-RO" sz="1000" dirty="0" smtClean="0">
                  <a:solidFill>
                    <a:srgbClr val="002060"/>
                  </a:solidFill>
                  <a:latin typeface="Calibri"/>
                  <a:ea typeface="Calibri"/>
                  <a:cs typeface="Times New Roman"/>
                </a:rPr>
                <a:t>instituțională </a:t>
              </a:r>
              <a:endParaRPr lang="ro-RO" sz="1100" dirty="0">
                <a:latin typeface="Calibri"/>
                <a:ea typeface="Calibri"/>
                <a:cs typeface="Times New Roman"/>
              </a:endParaRPr>
            </a:p>
            <a:p>
              <a:pPr algn="ctr">
                <a:lnSpc>
                  <a:spcPct val="107000"/>
                </a:lnSpc>
              </a:pPr>
              <a:r>
                <a:rPr lang="ro-RO" sz="1000" dirty="0">
                  <a:solidFill>
                    <a:srgbClr val="002060"/>
                  </a:solidFill>
                  <a:latin typeface="Calibri"/>
                  <a:ea typeface="Calibri"/>
                  <a:cs typeface="Times New Roman"/>
                </a:rPr>
                <a:t>de atragere, cointeresare a cetățenilor în soluționarea problemei?</a:t>
              </a:r>
              <a:endParaRPr lang="ro-RO" sz="1100" dirty="0">
                <a:latin typeface="Calibri"/>
                <a:ea typeface="Calibri"/>
                <a:cs typeface="Times New Roman"/>
              </a:endParaRPr>
            </a:p>
          </p:txBody>
        </p:sp>
        <p:sp>
          <p:nvSpPr>
            <p:cNvPr id="283" name="Text Box 2"/>
            <p:cNvSpPr txBox="1">
              <a:spLocks noChangeArrowheads="1"/>
            </p:cNvSpPr>
            <p:nvPr/>
          </p:nvSpPr>
          <p:spPr bwMode="auto">
            <a:xfrm>
              <a:off x="1695451" y="5239703"/>
              <a:ext cx="2279649" cy="483393"/>
            </a:xfrm>
            <a:prstGeom prst="rect">
              <a:avLst/>
            </a:prstGeom>
            <a:noFill/>
            <a:ln w="9525">
              <a:noFill/>
              <a:miter lim="800000"/>
              <a:headEnd/>
              <a:tailEnd/>
            </a:ln>
          </p:spPr>
          <p:txBody>
            <a:bodyPr rot="0" vert="horz" wrap="square" lIns="0" tIns="0" rIns="0" bIns="0" anchor="t" anchorCtr="0">
              <a:noAutofit/>
            </a:bodyPr>
            <a:lstStyle/>
            <a:p>
              <a:pPr algn="ctr">
                <a:lnSpc>
                  <a:spcPct val="107000"/>
                </a:lnSpc>
              </a:pPr>
              <a:r>
                <a:rPr lang="ro-RO" sz="1000">
                  <a:solidFill>
                    <a:srgbClr val="002060"/>
                  </a:solidFill>
                  <a:latin typeface="Calibri"/>
                  <a:ea typeface="Calibri"/>
                  <a:cs typeface="Times New Roman"/>
                </a:rPr>
                <a:t>Ce trebuie sa fac ca să mă implic în soluționarea problemei?</a:t>
              </a:r>
              <a:endParaRPr lang="ro-RO" sz="1100">
                <a:latin typeface="Calibri"/>
                <a:ea typeface="Calibri"/>
                <a:cs typeface="Times New Roman"/>
              </a:endParaRPr>
            </a:p>
          </p:txBody>
        </p:sp>
      </p:grpSp>
      <p:pic>
        <p:nvPicPr>
          <p:cNvPr id="284" name="Picture 28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60813" y="5504457"/>
            <a:ext cx="1674813" cy="2167487"/>
          </a:xfrm>
          <a:prstGeom prst="rect">
            <a:avLst/>
          </a:prstGeom>
        </p:spPr>
      </p:pic>
      <p:sp>
        <p:nvSpPr>
          <p:cNvPr id="285" name="TextBox 284"/>
          <p:cNvSpPr txBox="1"/>
          <p:nvPr/>
        </p:nvSpPr>
        <p:spPr>
          <a:xfrm>
            <a:off x="4288317" y="6367744"/>
            <a:ext cx="291015" cy="340501"/>
          </a:xfrm>
          <a:prstGeom prst="rect">
            <a:avLst/>
          </a:prstGeom>
          <a:noFill/>
        </p:spPr>
        <p:txBody>
          <a:bodyPr wrap="square" lIns="0" tIns="0" rIns="0" bIns="0" rtlCol="0">
            <a:noAutofit/>
          </a:bodyPr>
          <a:lstStyle/>
          <a:p>
            <a:r>
              <a:rPr lang="ro-RO" sz="550" b="1" i="1" dirty="0" smtClean="0">
                <a:latin typeface="Arial Narrow" panose="020B0606020202030204" pitchFamily="34" charset="0"/>
              </a:rPr>
              <a:t>Care instituție este responsa-bilă?</a:t>
            </a:r>
            <a:endParaRPr lang="en-GB" sz="550" b="1" i="1" dirty="0">
              <a:latin typeface="Arial Narrow" panose="020B0606020202030204" pitchFamily="34" charset="0"/>
            </a:endParaRPr>
          </a:p>
        </p:txBody>
      </p:sp>
    </p:spTree>
    <p:extLst>
      <p:ext uri="{BB962C8B-B14F-4D97-AF65-F5344CB8AC3E}">
        <p14:creationId xmlns:p14="http://schemas.microsoft.com/office/powerpoint/2010/main" val="1422919818"/>
      </p:ext>
    </p:extLst>
  </p:cSld>
  <p:clrMapOvr>
    <a:masterClrMapping/>
  </p:clrMapOvr>
  <mc:AlternateContent xmlns:mc="http://schemas.openxmlformats.org/markup-compatibility/2006" xmlns:p14="http://schemas.microsoft.com/office/powerpoint/2010/main">
    <mc:Choice Requires="p14">
      <p:transition spd="slow" p14:dur="2000" advTm="25000"/>
    </mc:Choice>
    <mc:Fallback xmlns="">
      <p:transition spd="slow" advTm="25000"/>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8" name="Gruppieren 2"/>
          <p:cNvGrpSpPr/>
          <p:nvPr/>
        </p:nvGrpSpPr>
        <p:grpSpPr>
          <a:xfrm>
            <a:off x="33844" y="1"/>
            <a:ext cx="3526629" cy="704455"/>
            <a:chOff x="-54452" y="-56175"/>
            <a:chExt cx="5098677" cy="1891273"/>
          </a:xfrm>
          <a:solidFill>
            <a:srgbClr val="1B835B"/>
          </a:solidFill>
        </p:grpSpPr>
        <p:sp>
          <p:nvSpPr>
            <p:cNvPr id="69" name="Ellipse 1"/>
            <p:cNvSpPr/>
            <p:nvPr/>
          </p:nvSpPr>
          <p:spPr bwMode="auto">
            <a:xfrm>
              <a:off x="-54452" y="-56175"/>
              <a:ext cx="180000" cy="180000"/>
            </a:xfrm>
            <a:prstGeom prst="ellipse">
              <a:avLst/>
            </a:prstGeom>
            <a:grpFill/>
            <a:ln w="12700">
              <a:noFill/>
              <a:round/>
              <a:headEnd/>
              <a:tailEnd/>
            </a:ln>
          </p:spPr>
          <p:txBody>
            <a:bodyPr rtlCol="0" anchor="ctr"/>
            <a:lstStyle/>
            <a:p>
              <a:pPr algn="ctr"/>
              <a:endParaRPr lang="en-US" dirty="0"/>
            </a:p>
          </p:txBody>
        </p:sp>
        <p:sp>
          <p:nvSpPr>
            <p:cNvPr id="70" name="Ellipse 10"/>
            <p:cNvSpPr/>
            <p:nvPr/>
          </p:nvSpPr>
          <p:spPr bwMode="auto">
            <a:xfrm>
              <a:off x="269918" y="-56175"/>
              <a:ext cx="180000" cy="180000"/>
            </a:xfrm>
            <a:prstGeom prst="ellipse">
              <a:avLst/>
            </a:prstGeom>
            <a:grpFill/>
            <a:ln w="12700">
              <a:noFill/>
              <a:round/>
              <a:headEnd/>
              <a:tailEnd/>
            </a:ln>
          </p:spPr>
          <p:txBody>
            <a:bodyPr rtlCol="0" anchor="ctr"/>
            <a:lstStyle/>
            <a:p>
              <a:pPr algn="ctr"/>
              <a:endParaRPr lang="en-US" dirty="0"/>
            </a:p>
          </p:txBody>
        </p:sp>
        <p:sp>
          <p:nvSpPr>
            <p:cNvPr id="71" name="Ellipse 11"/>
            <p:cNvSpPr/>
            <p:nvPr/>
          </p:nvSpPr>
          <p:spPr bwMode="auto">
            <a:xfrm>
              <a:off x="594288" y="-56175"/>
              <a:ext cx="180000" cy="180000"/>
            </a:xfrm>
            <a:prstGeom prst="ellipse">
              <a:avLst/>
            </a:prstGeom>
            <a:grpFill/>
            <a:ln w="12700">
              <a:noFill/>
              <a:round/>
              <a:headEnd/>
              <a:tailEnd/>
            </a:ln>
          </p:spPr>
          <p:txBody>
            <a:bodyPr rtlCol="0" anchor="ctr"/>
            <a:lstStyle/>
            <a:p>
              <a:pPr algn="ctr"/>
              <a:endParaRPr lang="en-US" dirty="0"/>
            </a:p>
          </p:txBody>
        </p:sp>
        <p:sp>
          <p:nvSpPr>
            <p:cNvPr id="72" name="Ellipse 12"/>
            <p:cNvSpPr/>
            <p:nvPr/>
          </p:nvSpPr>
          <p:spPr bwMode="auto">
            <a:xfrm>
              <a:off x="918658" y="-56175"/>
              <a:ext cx="180000" cy="180000"/>
            </a:xfrm>
            <a:prstGeom prst="ellipse">
              <a:avLst/>
            </a:prstGeom>
            <a:grpFill/>
            <a:ln w="12700">
              <a:noFill/>
              <a:round/>
              <a:headEnd/>
              <a:tailEnd/>
            </a:ln>
          </p:spPr>
          <p:txBody>
            <a:bodyPr rtlCol="0" anchor="ctr"/>
            <a:lstStyle/>
            <a:p>
              <a:pPr algn="ctr"/>
              <a:endParaRPr lang="en-US" dirty="0"/>
            </a:p>
          </p:txBody>
        </p:sp>
        <p:sp>
          <p:nvSpPr>
            <p:cNvPr id="73" name="Ellipse 13"/>
            <p:cNvSpPr/>
            <p:nvPr/>
          </p:nvSpPr>
          <p:spPr bwMode="auto">
            <a:xfrm>
              <a:off x="1243028" y="-56175"/>
              <a:ext cx="180000" cy="180000"/>
            </a:xfrm>
            <a:prstGeom prst="ellipse">
              <a:avLst/>
            </a:prstGeom>
            <a:grpFill/>
            <a:ln w="12700">
              <a:noFill/>
              <a:round/>
              <a:headEnd/>
              <a:tailEnd/>
            </a:ln>
          </p:spPr>
          <p:txBody>
            <a:bodyPr rtlCol="0" anchor="ctr"/>
            <a:lstStyle/>
            <a:p>
              <a:pPr algn="ctr"/>
              <a:endParaRPr lang="en-US" dirty="0"/>
            </a:p>
          </p:txBody>
        </p:sp>
        <p:sp>
          <p:nvSpPr>
            <p:cNvPr id="74" name="Ellipse 14"/>
            <p:cNvSpPr/>
            <p:nvPr/>
          </p:nvSpPr>
          <p:spPr bwMode="auto">
            <a:xfrm>
              <a:off x="1567398" y="-56175"/>
              <a:ext cx="180000" cy="180000"/>
            </a:xfrm>
            <a:prstGeom prst="ellipse">
              <a:avLst/>
            </a:prstGeom>
            <a:grpFill/>
            <a:ln w="12700">
              <a:noFill/>
              <a:round/>
              <a:headEnd/>
              <a:tailEnd/>
            </a:ln>
          </p:spPr>
          <p:txBody>
            <a:bodyPr rtlCol="0" anchor="ctr"/>
            <a:lstStyle/>
            <a:p>
              <a:pPr algn="ctr"/>
              <a:endParaRPr lang="en-US" dirty="0"/>
            </a:p>
          </p:txBody>
        </p:sp>
        <p:sp>
          <p:nvSpPr>
            <p:cNvPr id="75" name="Ellipse 15"/>
            <p:cNvSpPr/>
            <p:nvPr/>
          </p:nvSpPr>
          <p:spPr bwMode="auto">
            <a:xfrm>
              <a:off x="2540508" y="-56175"/>
              <a:ext cx="180000" cy="180000"/>
            </a:xfrm>
            <a:prstGeom prst="ellipse">
              <a:avLst/>
            </a:prstGeom>
            <a:grpFill/>
            <a:ln w="12700">
              <a:noFill/>
              <a:round/>
              <a:headEnd/>
              <a:tailEnd/>
            </a:ln>
          </p:spPr>
          <p:txBody>
            <a:bodyPr rtlCol="0" anchor="ctr"/>
            <a:lstStyle/>
            <a:p>
              <a:pPr algn="ctr"/>
              <a:endParaRPr lang="en-US" dirty="0"/>
            </a:p>
          </p:txBody>
        </p:sp>
        <p:sp>
          <p:nvSpPr>
            <p:cNvPr id="76" name="Ellipse 16"/>
            <p:cNvSpPr/>
            <p:nvPr/>
          </p:nvSpPr>
          <p:spPr bwMode="auto">
            <a:xfrm>
              <a:off x="2864878" y="-56175"/>
              <a:ext cx="180000" cy="180000"/>
            </a:xfrm>
            <a:prstGeom prst="ellipse">
              <a:avLst/>
            </a:prstGeom>
            <a:grpFill/>
            <a:ln w="12700">
              <a:noFill/>
              <a:round/>
              <a:headEnd/>
              <a:tailEnd/>
            </a:ln>
          </p:spPr>
          <p:txBody>
            <a:bodyPr rtlCol="0" anchor="ctr"/>
            <a:lstStyle/>
            <a:p>
              <a:pPr algn="ctr"/>
              <a:endParaRPr lang="en-US" dirty="0"/>
            </a:p>
          </p:txBody>
        </p:sp>
        <p:sp>
          <p:nvSpPr>
            <p:cNvPr id="77" name="Ellipse 17"/>
            <p:cNvSpPr/>
            <p:nvPr/>
          </p:nvSpPr>
          <p:spPr bwMode="auto">
            <a:xfrm>
              <a:off x="1891768" y="-56175"/>
              <a:ext cx="180000" cy="180000"/>
            </a:xfrm>
            <a:prstGeom prst="ellipse">
              <a:avLst/>
            </a:prstGeom>
            <a:grpFill/>
            <a:ln w="12700">
              <a:noFill/>
              <a:round/>
              <a:headEnd/>
              <a:tailEnd/>
            </a:ln>
          </p:spPr>
          <p:txBody>
            <a:bodyPr rtlCol="0" anchor="ctr"/>
            <a:lstStyle/>
            <a:p>
              <a:pPr algn="ctr"/>
              <a:endParaRPr lang="en-US" dirty="0"/>
            </a:p>
          </p:txBody>
        </p:sp>
        <p:sp>
          <p:nvSpPr>
            <p:cNvPr id="78" name="Ellipse 18"/>
            <p:cNvSpPr/>
            <p:nvPr/>
          </p:nvSpPr>
          <p:spPr bwMode="auto">
            <a:xfrm>
              <a:off x="2216138" y="-56175"/>
              <a:ext cx="180000" cy="180000"/>
            </a:xfrm>
            <a:prstGeom prst="ellipse">
              <a:avLst/>
            </a:prstGeom>
            <a:grpFill/>
            <a:ln w="12700">
              <a:noFill/>
              <a:round/>
              <a:headEnd/>
              <a:tailEnd/>
            </a:ln>
          </p:spPr>
          <p:txBody>
            <a:bodyPr rtlCol="0" anchor="ctr"/>
            <a:lstStyle/>
            <a:p>
              <a:pPr algn="ctr"/>
              <a:endParaRPr lang="en-US" dirty="0"/>
            </a:p>
          </p:txBody>
        </p:sp>
        <p:sp>
          <p:nvSpPr>
            <p:cNvPr id="79" name="Ellipse 19"/>
            <p:cNvSpPr/>
            <p:nvPr/>
          </p:nvSpPr>
          <p:spPr bwMode="auto">
            <a:xfrm>
              <a:off x="3189248" y="-56175"/>
              <a:ext cx="180000" cy="180000"/>
            </a:xfrm>
            <a:prstGeom prst="ellipse">
              <a:avLst/>
            </a:prstGeom>
            <a:grpFill/>
            <a:ln w="12700">
              <a:noFill/>
              <a:round/>
              <a:headEnd/>
              <a:tailEnd/>
            </a:ln>
          </p:spPr>
          <p:txBody>
            <a:bodyPr rtlCol="0" anchor="ctr"/>
            <a:lstStyle/>
            <a:p>
              <a:pPr algn="ctr"/>
              <a:endParaRPr lang="en-US" dirty="0"/>
            </a:p>
          </p:txBody>
        </p:sp>
        <p:sp>
          <p:nvSpPr>
            <p:cNvPr id="80" name="Ellipse 20"/>
            <p:cNvSpPr/>
            <p:nvPr/>
          </p:nvSpPr>
          <p:spPr bwMode="auto">
            <a:xfrm>
              <a:off x="3513618" y="-56175"/>
              <a:ext cx="180000" cy="180000"/>
            </a:xfrm>
            <a:prstGeom prst="ellipse">
              <a:avLst/>
            </a:prstGeom>
            <a:grpFill/>
            <a:ln w="12700">
              <a:noFill/>
              <a:round/>
              <a:headEnd/>
              <a:tailEnd/>
            </a:ln>
          </p:spPr>
          <p:txBody>
            <a:bodyPr rtlCol="0" anchor="ctr"/>
            <a:lstStyle/>
            <a:p>
              <a:pPr algn="ctr"/>
              <a:endParaRPr lang="en-US" dirty="0"/>
            </a:p>
          </p:txBody>
        </p:sp>
        <p:sp>
          <p:nvSpPr>
            <p:cNvPr id="81" name="Ellipse 21"/>
            <p:cNvSpPr/>
            <p:nvPr/>
          </p:nvSpPr>
          <p:spPr bwMode="auto">
            <a:xfrm>
              <a:off x="3837988" y="-56175"/>
              <a:ext cx="180000" cy="180000"/>
            </a:xfrm>
            <a:prstGeom prst="ellipse">
              <a:avLst/>
            </a:prstGeom>
            <a:grpFill/>
            <a:ln w="12700">
              <a:noFill/>
              <a:round/>
              <a:headEnd/>
              <a:tailEnd/>
            </a:ln>
          </p:spPr>
          <p:txBody>
            <a:bodyPr rtlCol="0" anchor="ctr"/>
            <a:lstStyle/>
            <a:p>
              <a:pPr algn="ctr"/>
              <a:endParaRPr lang="en-US" dirty="0"/>
            </a:p>
          </p:txBody>
        </p:sp>
        <p:sp>
          <p:nvSpPr>
            <p:cNvPr id="82" name="Ellipse 22"/>
            <p:cNvSpPr/>
            <p:nvPr/>
          </p:nvSpPr>
          <p:spPr bwMode="auto">
            <a:xfrm>
              <a:off x="4162364" y="-56175"/>
              <a:ext cx="180000" cy="180000"/>
            </a:xfrm>
            <a:prstGeom prst="ellipse">
              <a:avLst/>
            </a:prstGeom>
            <a:grpFill/>
            <a:ln w="12700">
              <a:noFill/>
              <a:round/>
              <a:headEnd/>
              <a:tailEnd/>
            </a:ln>
          </p:spPr>
          <p:txBody>
            <a:bodyPr rtlCol="0" anchor="ctr"/>
            <a:lstStyle/>
            <a:p>
              <a:pPr algn="ctr"/>
              <a:endParaRPr lang="en-US" dirty="0"/>
            </a:p>
          </p:txBody>
        </p:sp>
        <p:sp>
          <p:nvSpPr>
            <p:cNvPr id="83" name="Ellipse 41"/>
            <p:cNvSpPr/>
            <p:nvPr/>
          </p:nvSpPr>
          <p:spPr bwMode="auto">
            <a:xfrm>
              <a:off x="-54452" y="162900"/>
              <a:ext cx="180000" cy="180000"/>
            </a:xfrm>
            <a:prstGeom prst="ellipse">
              <a:avLst/>
            </a:prstGeom>
            <a:grpFill/>
            <a:ln w="12700">
              <a:noFill/>
              <a:round/>
              <a:headEnd/>
              <a:tailEnd/>
            </a:ln>
          </p:spPr>
          <p:txBody>
            <a:bodyPr rtlCol="0" anchor="ctr"/>
            <a:lstStyle/>
            <a:p>
              <a:pPr algn="ctr"/>
              <a:endParaRPr lang="en-US" dirty="0"/>
            </a:p>
          </p:txBody>
        </p:sp>
        <p:sp>
          <p:nvSpPr>
            <p:cNvPr id="84" name="Ellipse 42"/>
            <p:cNvSpPr/>
            <p:nvPr/>
          </p:nvSpPr>
          <p:spPr bwMode="auto">
            <a:xfrm>
              <a:off x="269918" y="162900"/>
              <a:ext cx="180000" cy="180000"/>
            </a:xfrm>
            <a:prstGeom prst="ellipse">
              <a:avLst/>
            </a:prstGeom>
            <a:grpFill/>
            <a:ln w="12700">
              <a:noFill/>
              <a:round/>
              <a:headEnd/>
              <a:tailEnd/>
            </a:ln>
          </p:spPr>
          <p:txBody>
            <a:bodyPr rtlCol="0" anchor="ctr"/>
            <a:lstStyle/>
            <a:p>
              <a:pPr algn="ctr"/>
              <a:endParaRPr lang="en-US" dirty="0"/>
            </a:p>
          </p:txBody>
        </p:sp>
        <p:sp>
          <p:nvSpPr>
            <p:cNvPr id="85" name="Ellipse 43"/>
            <p:cNvSpPr/>
            <p:nvPr/>
          </p:nvSpPr>
          <p:spPr bwMode="auto">
            <a:xfrm>
              <a:off x="594288" y="162900"/>
              <a:ext cx="180000" cy="180000"/>
            </a:xfrm>
            <a:prstGeom prst="ellipse">
              <a:avLst/>
            </a:prstGeom>
            <a:grpFill/>
            <a:ln w="12700">
              <a:noFill/>
              <a:round/>
              <a:headEnd/>
              <a:tailEnd/>
            </a:ln>
          </p:spPr>
          <p:txBody>
            <a:bodyPr rtlCol="0" anchor="ctr"/>
            <a:lstStyle/>
            <a:p>
              <a:pPr algn="ctr"/>
              <a:endParaRPr lang="en-US" dirty="0"/>
            </a:p>
          </p:txBody>
        </p:sp>
        <p:sp>
          <p:nvSpPr>
            <p:cNvPr id="86" name="Ellipse 44"/>
            <p:cNvSpPr/>
            <p:nvPr/>
          </p:nvSpPr>
          <p:spPr bwMode="auto">
            <a:xfrm>
              <a:off x="918658" y="162900"/>
              <a:ext cx="180000" cy="180000"/>
            </a:xfrm>
            <a:prstGeom prst="ellipse">
              <a:avLst/>
            </a:prstGeom>
            <a:grpFill/>
            <a:ln w="12700">
              <a:noFill/>
              <a:round/>
              <a:headEnd/>
              <a:tailEnd/>
            </a:ln>
          </p:spPr>
          <p:txBody>
            <a:bodyPr rtlCol="0" anchor="ctr"/>
            <a:lstStyle/>
            <a:p>
              <a:pPr algn="ctr"/>
              <a:endParaRPr lang="en-US" dirty="0"/>
            </a:p>
          </p:txBody>
        </p:sp>
        <p:sp>
          <p:nvSpPr>
            <p:cNvPr id="87" name="Ellipse 45"/>
            <p:cNvSpPr/>
            <p:nvPr/>
          </p:nvSpPr>
          <p:spPr bwMode="auto">
            <a:xfrm>
              <a:off x="1243028" y="162900"/>
              <a:ext cx="180000" cy="180000"/>
            </a:xfrm>
            <a:prstGeom prst="ellipse">
              <a:avLst/>
            </a:prstGeom>
            <a:grpFill/>
            <a:ln w="12700">
              <a:noFill/>
              <a:round/>
              <a:headEnd/>
              <a:tailEnd/>
            </a:ln>
          </p:spPr>
          <p:txBody>
            <a:bodyPr rtlCol="0" anchor="ctr"/>
            <a:lstStyle/>
            <a:p>
              <a:pPr algn="ctr"/>
              <a:endParaRPr lang="en-US" dirty="0"/>
            </a:p>
          </p:txBody>
        </p:sp>
        <p:sp>
          <p:nvSpPr>
            <p:cNvPr id="88" name="Ellipse 46"/>
            <p:cNvSpPr/>
            <p:nvPr/>
          </p:nvSpPr>
          <p:spPr bwMode="auto">
            <a:xfrm>
              <a:off x="1567398" y="162900"/>
              <a:ext cx="180000" cy="180000"/>
            </a:xfrm>
            <a:prstGeom prst="ellipse">
              <a:avLst/>
            </a:prstGeom>
            <a:grpFill/>
            <a:ln w="12700">
              <a:noFill/>
              <a:round/>
              <a:headEnd/>
              <a:tailEnd/>
            </a:ln>
          </p:spPr>
          <p:txBody>
            <a:bodyPr rtlCol="0" anchor="ctr"/>
            <a:lstStyle/>
            <a:p>
              <a:pPr algn="ctr"/>
              <a:endParaRPr lang="en-US" dirty="0"/>
            </a:p>
          </p:txBody>
        </p:sp>
        <p:sp>
          <p:nvSpPr>
            <p:cNvPr id="89" name="Ellipse 47"/>
            <p:cNvSpPr/>
            <p:nvPr/>
          </p:nvSpPr>
          <p:spPr bwMode="auto">
            <a:xfrm>
              <a:off x="2540508" y="162900"/>
              <a:ext cx="180000" cy="180000"/>
            </a:xfrm>
            <a:prstGeom prst="ellipse">
              <a:avLst/>
            </a:prstGeom>
            <a:grpFill/>
            <a:ln w="12700">
              <a:noFill/>
              <a:round/>
              <a:headEnd/>
              <a:tailEnd/>
            </a:ln>
          </p:spPr>
          <p:txBody>
            <a:bodyPr rtlCol="0" anchor="ctr"/>
            <a:lstStyle/>
            <a:p>
              <a:pPr algn="ctr"/>
              <a:endParaRPr lang="en-US" dirty="0"/>
            </a:p>
          </p:txBody>
        </p:sp>
        <p:sp>
          <p:nvSpPr>
            <p:cNvPr id="90" name="Ellipse 48"/>
            <p:cNvSpPr/>
            <p:nvPr/>
          </p:nvSpPr>
          <p:spPr bwMode="auto">
            <a:xfrm>
              <a:off x="2864878" y="162900"/>
              <a:ext cx="180000" cy="180000"/>
            </a:xfrm>
            <a:prstGeom prst="ellipse">
              <a:avLst/>
            </a:prstGeom>
            <a:grpFill/>
            <a:ln w="12700">
              <a:noFill/>
              <a:round/>
              <a:headEnd/>
              <a:tailEnd/>
            </a:ln>
          </p:spPr>
          <p:txBody>
            <a:bodyPr rtlCol="0" anchor="ctr"/>
            <a:lstStyle/>
            <a:p>
              <a:pPr algn="ctr"/>
              <a:endParaRPr lang="en-US" dirty="0"/>
            </a:p>
          </p:txBody>
        </p:sp>
        <p:sp>
          <p:nvSpPr>
            <p:cNvPr id="91" name="Ellipse 49"/>
            <p:cNvSpPr/>
            <p:nvPr/>
          </p:nvSpPr>
          <p:spPr bwMode="auto">
            <a:xfrm>
              <a:off x="1891768" y="162900"/>
              <a:ext cx="180000" cy="180000"/>
            </a:xfrm>
            <a:prstGeom prst="ellipse">
              <a:avLst/>
            </a:prstGeom>
            <a:grpFill/>
            <a:ln w="12700">
              <a:noFill/>
              <a:round/>
              <a:headEnd/>
              <a:tailEnd/>
            </a:ln>
          </p:spPr>
          <p:txBody>
            <a:bodyPr rtlCol="0" anchor="ctr"/>
            <a:lstStyle/>
            <a:p>
              <a:pPr algn="ctr"/>
              <a:endParaRPr lang="en-US" dirty="0"/>
            </a:p>
          </p:txBody>
        </p:sp>
        <p:sp>
          <p:nvSpPr>
            <p:cNvPr id="92" name="Ellipse 50"/>
            <p:cNvSpPr/>
            <p:nvPr/>
          </p:nvSpPr>
          <p:spPr bwMode="auto">
            <a:xfrm>
              <a:off x="2216138" y="162900"/>
              <a:ext cx="180000" cy="180000"/>
            </a:xfrm>
            <a:prstGeom prst="ellipse">
              <a:avLst/>
            </a:prstGeom>
            <a:grpFill/>
            <a:ln w="12700">
              <a:noFill/>
              <a:round/>
              <a:headEnd/>
              <a:tailEnd/>
            </a:ln>
          </p:spPr>
          <p:txBody>
            <a:bodyPr rtlCol="0" anchor="ctr"/>
            <a:lstStyle/>
            <a:p>
              <a:pPr algn="ctr"/>
              <a:endParaRPr lang="en-US" dirty="0"/>
            </a:p>
          </p:txBody>
        </p:sp>
        <p:sp>
          <p:nvSpPr>
            <p:cNvPr id="93" name="Ellipse 51"/>
            <p:cNvSpPr/>
            <p:nvPr/>
          </p:nvSpPr>
          <p:spPr bwMode="auto">
            <a:xfrm>
              <a:off x="3189248" y="162900"/>
              <a:ext cx="180000" cy="180000"/>
            </a:xfrm>
            <a:prstGeom prst="ellipse">
              <a:avLst/>
            </a:prstGeom>
            <a:grpFill/>
            <a:ln w="12700">
              <a:noFill/>
              <a:round/>
              <a:headEnd/>
              <a:tailEnd/>
            </a:ln>
          </p:spPr>
          <p:txBody>
            <a:bodyPr rtlCol="0" anchor="ctr"/>
            <a:lstStyle/>
            <a:p>
              <a:pPr algn="ctr"/>
              <a:endParaRPr lang="en-US" dirty="0"/>
            </a:p>
          </p:txBody>
        </p:sp>
        <p:sp>
          <p:nvSpPr>
            <p:cNvPr id="94" name="Ellipse 52"/>
            <p:cNvSpPr/>
            <p:nvPr/>
          </p:nvSpPr>
          <p:spPr bwMode="auto">
            <a:xfrm>
              <a:off x="3513618" y="162900"/>
              <a:ext cx="180000" cy="180000"/>
            </a:xfrm>
            <a:prstGeom prst="ellipse">
              <a:avLst/>
            </a:prstGeom>
            <a:grpFill/>
            <a:ln w="12700">
              <a:noFill/>
              <a:round/>
              <a:headEnd/>
              <a:tailEnd/>
            </a:ln>
          </p:spPr>
          <p:txBody>
            <a:bodyPr rtlCol="0" anchor="ctr"/>
            <a:lstStyle/>
            <a:p>
              <a:pPr algn="ctr"/>
              <a:endParaRPr lang="en-US" dirty="0"/>
            </a:p>
          </p:txBody>
        </p:sp>
        <p:sp>
          <p:nvSpPr>
            <p:cNvPr id="95" name="Ellipse 53"/>
            <p:cNvSpPr/>
            <p:nvPr/>
          </p:nvSpPr>
          <p:spPr bwMode="auto">
            <a:xfrm>
              <a:off x="3837988" y="162900"/>
              <a:ext cx="180000" cy="180000"/>
            </a:xfrm>
            <a:prstGeom prst="ellipse">
              <a:avLst/>
            </a:prstGeom>
            <a:grpFill/>
            <a:ln w="12700">
              <a:noFill/>
              <a:round/>
              <a:headEnd/>
              <a:tailEnd/>
            </a:ln>
          </p:spPr>
          <p:txBody>
            <a:bodyPr rtlCol="0" anchor="ctr"/>
            <a:lstStyle/>
            <a:p>
              <a:pPr algn="ctr"/>
              <a:endParaRPr lang="en-US" dirty="0"/>
            </a:p>
          </p:txBody>
        </p:sp>
        <p:sp>
          <p:nvSpPr>
            <p:cNvPr id="96" name="Ellipse 54"/>
            <p:cNvSpPr/>
            <p:nvPr/>
          </p:nvSpPr>
          <p:spPr bwMode="auto">
            <a:xfrm>
              <a:off x="4162364" y="162900"/>
              <a:ext cx="180000" cy="180000"/>
            </a:xfrm>
            <a:prstGeom prst="ellipse">
              <a:avLst/>
            </a:prstGeom>
            <a:grpFill/>
            <a:ln w="12700">
              <a:noFill/>
              <a:round/>
              <a:headEnd/>
              <a:tailEnd/>
            </a:ln>
          </p:spPr>
          <p:txBody>
            <a:bodyPr rtlCol="0" anchor="ctr"/>
            <a:lstStyle/>
            <a:p>
              <a:pPr algn="ctr"/>
              <a:endParaRPr lang="en-US" dirty="0"/>
            </a:p>
          </p:txBody>
        </p:sp>
        <p:sp>
          <p:nvSpPr>
            <p:cNvPr id="97" name="Ellipse 55"/>
            <p:cNvSpPr/>
            <p:nvPr/>
          </p:nvSpPr>
          <p:spPr bwMode="auto">
            <a:xfrm>
              <a:off x="-36384" y="429600"/>
              <a:ext cx="144000" cy="144000"/>
            </a:xfrm>
            <a:prstGeom prst="ellipse">
              <a:avLst/>
            </a:prstGeom>
            <a:grpFill/>
            <a:ln w="12700">
              <a:noFill/>
              <a:round/>
              <a:headEnd/>
              <a:tailEnd/>
            </a:ln>
          </p:spPr>
          <p:txBody>
            <a:bodyPr rtlCol="0" anchor="ctr"/>
            <a:lstStyle/>
            <a:p>
              <a:pPr algn="ctr"/>
              <a:endParaRPr lang="en-US" dirty="0"/>
            </a:p>
          </p:txBody>
        </p:sp>
        <p:sp>
          <p:nvSpPr>
            <p:cNvPr id="98" name="Ellipse 57"/>
            <p:cNvSpPr/>
            <p:nvPr/>
          </p:nvSpPr>
          <p:spPr bwMode="auto">
            <a:xfrm>
              <a:off x="612356" y="429600"/>
              <a:ext cx="144000" cy="144000"/>
            </a:xfrm>
            <a:prstGeom prst="ellipse">
              <a:avLst/>
            </a:prstGeom>
            <a:grpFill/>
            <a:ln w="12700">
              <a:noFill/>
              <a:round/>
              <a:headEnd/>
              <a:tailEnd/>
            </a:ln>
          </p:spPr>
          <p:txBody>
            <a:bodyPr rtlCol="0" anchor="ctr"/>
            <a:lstStyle/>
            <a:p>
              <a:pPr algn="ctr"/>
              <a:endParaRPr lang="en-US" dirty="0"/>
            </a:p>
          </p:txBody>
        </p:sp>
        <p:sp>
          <p:nvSpPr>
            <p:cNvPr id="99" name="Ellipse 58"/>
            <p:cNvSpPr/>
            <p:nvPr/>
          </p:nvSpPr>
          <p:spPr bwMode="auto">
            <a:xfrm>
              <a:off x="936726" y="429600"/>
              <a:ext cx="144000" cy="144000"/>
            </a:xfrm>
            <a:prstGeom prst="ellipse">
              <a:avLst/>
            </a:prstGeom>
            <a:grpFill/>
            <a:ln w="12700">
              <a:noFill/>
              <a:round/>
              <a:headEnd/>
              <a:tailEnd/>
            </a:ln>
          </p:spPr>
          <p:txBody>
            <a:bodyPr rtlCol="0" anchor="ctr"/>
            <a:lstStyle/>
            <a:p>
              <a:pPr algn="ctr"/>
              <a:endParaRPr lang="en-US" dirty="0"/>
            </a:p>
          </p:txBody>
        </p:sp>
        <p:sp>
          <p:nvSpPr>
            <p:cNvPr id="100" name="Ellipse 59"/>
            <p:cNvSpPr/>
            <p:nvPr/>
          </p:nvSpPr>
          <p:spPr bwMode="auto">
            <a:xfrm>
              <a:off x="1261096" y="429600"/>
              <a:ext cx="144000" cy="144000"/>
            </a:xfrm>
            <a:prstGeom prst="ellipse">
              <a:avLst/>
            </a:prstGeom>
            <a:grpFill/>
            <a:ln w="12700">
              <a:noFill/>
              <a:round/>
              <a:headEnd/>
              <a:tailEnd/>
            </a:ln>
          </p:spPr>
          <p:txBody>
            <a:bodyPr rtlCol="0" anchor="ctr"/>
            <a:lstStyle/>
            <a:p>
              <a:pPr algn="ctr"/>
              <a:endParaRPr lang="en-US" dirty="0"/>
            </a:p>
          </p:txBody>
        </p:sp>
        <p:sp>
          <p:nvSpPr>
            <p:cNvPr id="101" name="Ellipse 60"/>
            <p:cNvSpPr/>
            <p:nvPr/>
          </p:nvSpPr>
          <p:spPr bwMode="auto">
            <a:xfrm>
              <a:off x="1585466" y="429600"/>
              <a:ext cx="144000" cy="144000"/>
            </a:xfrm>
            <a:prstGeom prst="ellipse">
              <a:avLst/>
            </a:prstGeom>
            <a:grpFill/>
            <a:ln w="12700">
              <a:noFill/>
              <a:round/>
              <a:headEnd/>
              <a:tailEnd/>
            </a:ln>
          </p:spPr>
          <p:txBody>
            <a:bodyPr rtlCol="0" anchor="ctr"/>
            <a:lstStyle/>
            <a:p>
              <a:pPr algn="ctr"/>
              <a:endParaRPr lang="en-US" dirty="0"/>
            </a:p>
          </p:txBody>
        </p:sp>
        <p:sp>
          <p:nvSpPr>
            <p:cNvPr id="102" name="Ellipse 61"/>
            <p:cNvSpPr/>
            <p:nvPr/>
          </p:nvSpPr>
          <p:spPr bwMode="auto">
            <a:xfrm>
              <a:off x="2558576" y="429600"/>
              <a:ext cx="144000" cy="144000"/>
            </a:xfrm>
            <a:prstGeom prst="ellipse">
              <a:avLst/>
            </a:prstGeom>
            <a:grpFill/>
            <a:ln w="12700">
              <a:noFill/>
              <a:round/>
              <a:headEnd/>
              <a:tailEnd/>
            </a:ln>
          </p:spPr>
          <p:txBody>
            <a:bodyPr rtlCol="0" anchor="ctr"/>
            <a:lstStyle/>
            <a:p>
              <a:pPr algn="ctr"/>
              <a:endParaRPr lang="en-US" dirty="0"/>
            </a:p>
          </p:txBody>
        </p:sp>
        <p:sp>
          <p:nvSpPr>
            <p:cNvPr id="103" name="Ellipse 62"/>
            <p:cNvSpPr/>
            <p:nvPr/>
          </p:nvSpPr>
          <p:spPr bwMode="auto">
            <a:xfrm>
              <a:off x="2882946" y="429600"/>
              <a:ext cx="144000" cy="144000"/>
            </a:xfrm>
            <a:prstGeom prst="ellipse">
              <a:avLst/>
            </a:prstGeom>
            <a:grpFill/>
            <a:ln w="12700">
              <a:noFill/>
              <a:round/>
              <a:headEnd/>
              <a:tailEnd/>
            </a:ln>
          </p:spPr>
          <p:txBody>
            <a:bodyPr rtlCol="0" anchor="ctr"/>
            <a:lstStyle/>
            <a:p>
              <a:pPr algn="ctr"/>
              <a:endParaRPr lang="en-US" dirty="0"/>
            </a:p>
          </p:txBody>
        </p:sp>
        <p:sp>
          <p:nvSpPr>
            <p:cNvPr id="104" name="Ellipse 63"/>
            <p:cNvSpPr/>
            <p:nvPr/>
          </p:nvSpPr>
          <p:spPr bwMode="auto">
            <a:xfrm>
              <a:off x="1909836" y="429600"/>
              <a:ext cx="144000" cy="144000"/>
            </a:xfrm>
            <a:prstGeom prst="ellipse">
              <a:avLst/>
            </a:prstGeom>
            <a:grpFill/>
            <a:ln w="12700">
              <a:noFill/>
              <a:round/>
              <a:headEnd/>
              <a:tailEnd/>
            </a:ln>
          </p:spPr>
          <p:txBody>
            <a:bodyPr rtlCol="0" anchor="ctr"/>
            <a:lstStyle/>
            <a:p>
              <a:pPr algn="ctr"/>
              <a:endParaRPr lang="en-US" dirty="0"/>
            </a:p>
          </p:txBody>
        </p:sp>
        <p:sp>
          <p:nvSpPr>
            <p:cNvPr id="105" name="Ellipse 64"/>
            <p:cNvSpPr/>
            <p:nvPr/>
          </p:nvSpPr>
          <p:spPr bwMode="auto">
            <a:xfrm>
              <a:off x="2234206" y="429600"/>
              <a:ext cx="144000" cy="144000"/>
            </a:xfrm>
            <a:prstGeom prst="ellipse">
              <a:avLst/>
            </a:prstGeom>
            <a:grpFill/>
            <a:ln w="12700">
              <a:noFill/>
              <a:round/>
              <a:headEnd/>
              <a:tailEnd/>
            </a:ln>
          </p:spPr>
          <p:txBody>
            <a:bodyPr rtlCol="0" anchor="ctr"/>
            <a:lstStyle/>
            <a:p>
              <a:pPr algn="ctr"/>
              <a:endParaRPr lang="en-US" dirty="0"/>
            </a:p>
          </p:txBody>
        </p:sp>
        <p:sp>
          <p:nvSpPr>
            <p:cNvPr id="106" name="Ellipse 65"/>
            <p:cNvSpPr/>
            <p:nvPr/>
          </p:nvSpPr>
          <p:spPr bwMode="auto">
            <a:xfrm>
              <a:off x="3207316" y="429600"/>
              <a:ext cx="144000" cy="144000"/>
            </a:xfrm>
            <a:prstGeom prst="ellipse">
              <a:avLst/>
            </a:prstGeom>
            <a:grpFill/>
            <a:ln w="12700">
              <a:noFill/>
              <a:round/>
              <a:headEnd/>
              <a:tailEnd/>
            </a:ln>
          </p:spPr>
          <p:txBody>
            <a:bodyPr rtlCol="0" anchor="ctr"/>
            <a:lstStyle/>
            <a:p>
              <a:pPr algn="ctr"/>
              <a:endParaRPr lang="en-US" dirty="0"/>
            </a:p>
          </p:txBody>
        </p:sp>
        <p:sp>
          <p:nvSpPr>
            <p:cNvPr id="107" name="Ellipse 66"/>
            <p:cNvSpPr/>
            <p:nvPr/>
          </p:nvSpPr>
          <p:spPr bwMode="auto">
            <a:xfrm>
              <a:off x="3531686" y="429600"/>
              <a:ext cx="144000" cy="144000"/>
            </a:xfrm>
            <a:prstGeom prst="ellipse">
              <a:avLst/>
            </a:prstGeom>
            <a:grpFill/>
            <a:ln w="12700">
              <a:noFill/>
              <a:round/>
              <a:headEnd/>
              <a:tailEnd/>
            </a:ln>
          </p:spPr>
          <p:txBody>
            <a:bodyPr rtlCol="0" anchor="ctr"/>
            <a:lstStyle/>
            <a:p>
              <a:pPr algn="ctr"/>
              <a:endParaRPr lang="en-US" dirty="0"/>
            </a:p>
          </p:txBody>
        </p:sp>
        <p:sp>
          <p:nvSpPr>
            <p:cNvPr id="108" name="Ellipse 67"/>
            <p:cNvSpPr/>
            <p:nvPr/>
          </p:nvSpPr>
          <p:spPr bwMode="auto">
            <a:xfrm>
              <a:off x="3856056" y="429600"/>
              <a:ext cx="144000" cy="144000"/>
            </a:xfrm>
            <a:prstGeom prst="ellipse">
              <a:avLst/>
            </a:prstGeom>
            <a:grpFill/>
            <a:ln w="12700">
              <a:noFill/>
              <a:round/>
              <a:headEnd/>
              <a:tailEnd/>
            </a:ln>
          </p:spPr>
          <p:txBody>
            <a:bodyPr rtlCol="0" anchor="ctr"/>
            <a:lstStyle/>
            <a:p>
              <a:pPr algn="ctr"/>
              <a:endParaRPr lang="en-US" dirty="0"/>
            </a:p>
          </p:txBody>
        </p:sp>
        <p:sp>
          <p:nvSpPr>
            <p:cNvPr id="109" name="Ellipse 68"/>
            <p:cNvSpPr/>
            <p:nvPr/>
          </p:nvSpPr>
          <p:spPr bwMode="auto">
            <a:xfrm>
              <a:off x="4180432" y="429600"/>
              <a:ext cx="144000" cy="144000"/>
            </a:xfrm>
            <a:prstGeom prst="ellipse">
              <a:avLst/>
            </a:prstGeom>
            <a:grpFill/>
            <a:ln w="12700">
              <a:noFill/>
              <a:round/>
              <a:headEnd/>
              <a:tailEnd/>
            </a:ln>
          </p:spPr>
          <p:txBody>
            <a:bodyPr rtlCol="0" anchor="ctr"/>
            <a:lstStyle/>
            <a:p>
              <a:pPr algn="ctr"/>
              <a:endParaRPr lang="en-US" dirty="0"/>
            </a:p>
          </p:txBody>
        </p:sp>
        <p:sp>
          <p:nvSpPr>
            <p:cNvPr id="110" name="Ellipse 69"/>
            <p:cNvSpPr/>
            <p:nvPr/>
          </p:nvSpPr>
          <p:spPr bwMode="auto">
            <a:xfrm>
              <a:off x="-36384" y="639150"/>
              <a:ext cx="144000" cy="144000"/>
            </a:xfrm>
            <a:prstGeom prst="ellipse">
              <a:avLst/>
            </a:prstGeom>
            <a:grpFill/>
            <a:ln w="12700">
              <a:noFill/>
              <a:round/>
              <a:headEnd/>
              <a:tailEnd/>
            </a:ln>
          </p:spPr>
          <p:txBody>
            <a:bodyPr rtlCol="0" anchor="ctr"/>
            <a:lstStyle/>
            <a:p>
              <a:pPr algn="ctr"/>
              <a:endParaRPr lang="en-US" dirty="0"/>
            </a:p>
          </p:txBody>
        </p:sp>
        <p:sp>
          <p:nvSpPr>
            <p:cNvPr id="111" name="Ellipse 71"/>
            <p:cNvSpPr/>
            <p:nvPr/>
          </p:nvSpPr>
          <p:spPr bwMode="auto">
            <a:xfrm>
              <a:off x="612356" y="639150"/>
              <a:ext cx="144000" cy="144000"/>
            </a:xfrm>
            <a:prstGeom prst="ellipse">
              <a:avLst/>
            </a:prstGeom>
            <a:grpFill/>
            <a:ln w="12700">
              <a:noFill/>
              <a:round/>
              <a:headEnd/>
              <a:tailEnd/>
            </a:ln>
          </p:spPr>
          <p:txBody>
            <a:bodyPr rtlCol="0" anchor="ctr"/>
            <a:lstStyle/>
            <a:p>
              <a:pPr algn="ctr"/>
              <a:endParaRPr lang="en-US" dirty="0"/>
            </a:p>
          </p:txBody>
        </p:sp>
        <p:sp>
          <p:nvSpPr>
            <p:cNvPr id="112" name="Ellipse 72"/>
            <p:cNvSpPr/>
            <p:nvPr/>
          </p:nvSpPr>
          <p:spPr bwMode="auto">
            <a:xfrm>
              <a:off x="936726" y="639150"/>
              <a:ext cx="144000" cy="144000"/>
            </a:xfrm>
            <a:prstGeom prst="ellipse">
              <a:avLst/>
            </a:prstGeom>
            <a:grpFill/>
            <a:ln w="12700">
              <a:noFill/>
              <a:round/>
              <a:headEnd/>
              <a:tailEnd/>
            </a:ln>
          </p:spPr>
          <p:txBody>
            <a:bodyPr rtlCol="0" anchor="ctr"/>
            <a:lstStyle/>
            <a:p>
              <a:pPr algn="ctr"/>
              <a:endParaRPr lang="en-US" dirty="0"/>
            </a:p>
          </p:txBody>
        </p:sp>
        <p:sp>
          <p:nvSpPr>
            <p:cNvPr id="113" name="Ellipse 73"/>
            <p:cNvSpPr/>
            <p:nvPr/>
          </p:nvSpPr>
          <p:spPr bwMode="auto">
            <a:xfrm>
              <a:off x="1261096" y="639150"/>
              <a:ext cx="144000" cy="144000"/>
            </a:xfrm>
            <a:prstGeom prst="ellipse">
              <a:avLst/>
            </a:prstGeom>
            <a:grpFill/>
            <a:ln w="12700">
              <a:noFill/>
              <a:round/>
              <a:headEnd/>
              <a:tailEnd/>
            </a:ln>
          </p:spPr>
          <p:txBody>
            <a:bodyPr rtlCol="0" anchor="ctr"/>
            <a:lstStyle/>
            <a:p>
              <a:pPr algn="ctr"/>
              <a:endParaRPr lang="en-US" dirty="0"/>
            </a:p>
          </p:txBody>
        </p:sp>
        <p:sp>
          <p:nvSpPr>
            <p:cNvPr id="114" name="Ellipse 74"/>
            <p:cNvSpPr/>
            <p:nvPr/>
          </p:nvSpPr>
          <p:spPr bwMode="auto">
            <a:xfrm>
              <a:off x="1585466" y="639150"/>
              <a:ext cx="144000" cy="144000"/>
            </a:xfrm>
            <a:prstGeom prst="ellipse">
              <a:avLst/>
            </a:prstGeom>
            <a:grpFill/>
            <a:ln w="12700">
              <a:noFill/>
              <a:round/>
              <a:headEnd/>
              <a:tailEnd/>
            </a:ln>
          </p:spPr>
          <p:txBody>
            <a:bodyPr rtlCol="0" anchor="ctr"/>
            <a:lstStyle/>
            <a:p>
              <a:pPr algn="ctr"/>
              <a:endParaRPr lang="en-US" dirty="0"/>
            </a:p>
          </p:txBody>
        </p:sp>
        <p:sp>
          <p:nvSpPr>
            <p:cNvPr id="115" name="Ellipse 75"/>
            <p:cNvSpPr/>
            <p:nvPr/>
          </p:nvSpPr>
          <p:spPr bwMode="auto">
            <a:xfrm>
              <a:off x="2558576" y="639150"/>
              <a:ext cx="144000" cy="144000"/>
            </a:xfrm>
            <a:prstGeom prst="ellipse">
              <a:avLst/>
            </a:prstGeom>
            <a:grpFill/>
            <a:ln w="12700">
              <a:noFill/>
              <a:round/>
              <a:headEnd/>
              <a:tailEnd/>
            </a:ln>
          </p:spPr>
          <p:txBody>
            <a:bodyPr rtlCol="0" anchor="ctr"/>
            <a:lstStyle/>
            <a:p>
              <a:pPr algn="ctr"/>
              <a:endParaRPr lang="en-US" dirty="0"/>
            </a:p>
          </p:txBody>
        </p:sp>
        <p:sp>
          <p:nvSpPr>
            <p:cNvPr id="116" name="Ellipse 76"/>
            <p:cNvSpPr/>
            <p:nvPr/>
          </p:nvSpPr>
          <p:spPr bwMode="auto">
            <a:xfrm>
              <a:off x="2882946" y="639150"/>
              <a:ext cx="144000" cy="144000"/>
            </a:xfrm>
            <a:prstGeom prst="ellipse">
              <a:avLst/>
            </a:prstGeom>
            <a:grpFill/>
            <a:ln w="12700">
              <a:noFill/>
              <a:round/>
              <a:headEnd/>
              <a:tailEnd/>
            </a:ln>
          </p:spPr>
          <p:txBody>
            <a:bodyPr rtlCol="0" anchor="ctr"/>
            <a:lstStyle/>
            <a:p>
              <a:pPr algn="ctr"/>
              <a:endParaRPr lang="en-US" dirty="0"/>
            </a:p>
          </p:txBody>
        </p:sp>
        <p:sp>
          <p:nvSpPr>
            <p:cNvPr id="117" name="Ellipse 77"/>
            <p:cNvSpPr/>
            <p:nvPr/>
          </p:nvSpPr>
          <p:spPr bwMode="auto">
            <a:xfrm>
              <a:off x="1909836" y="639150"/>
              <a:ext cx="144000" cy="144000"/>
            </a:xfrm>
            <a:prstGeom prst="ellipse">
              <a:avLst/>
            </a:prstGeom>
            <a:grpFill/>
            <a:ln w="12700">
              <a:noFill/>
              <a:round/>
              <a:headEnd/>
              <a:tailEnd/>
            </a:ln>
          </p:spPr>
          <p:txBody>
            <a:bodyPr rtlCol="0" anchor="ctr"/>
            <a:lstStyle/>
            <a:p>
              <a:pPr algn="ctr"/>
              <a:endParaRPr lang="en-US" dirty="0"/>
            </a:p>
          </p:txBody>
        </p:sp>
        <p:sp>
          <p:nvSpPr>
            <p:cNvPr id="118" name="Ellipse 78"/>
            <p:cNvSpPr/>
            <p:nvPr/>
          </p:nvSpPr>
          <p:spPr bwMode="auto">
            <a:xfrm>
              <a:off x="2234206" y="639150"/>
              <a:ext cx="144000" cy="144000"/>
            </a:xfrm>
            <a:prstGeom prst="ellipse">
              <a:avLst/>
            </a:prstGeom>
            <a:grpFill/>
            <a:ln w="12700">
              <a:noFill/>
              <a:round/>
              <a:headEnd/>
              <a:tailEnd/>
            </a:ln>
          </p:spPr>
          <p:txBody>
            <a:bodyPr rtlCol="0" anchor="ctr"/>
            <a:lstStyle/>
            <a:p>
              <a:pPr algn="ctr"/>
              <a:endParaRPr lang="en-US" dirty="0"/>
            </a:p>
          </p:txBody>
        </p:sp>
        <p:sp>
          <p:nvSpPr>
            <p:cNvPr id="119" name="Ellipse 79"/>
            <p:cNvSpPr/>
            <p:nvPr/>
          </p:nvSpPr>
          <p:spPr bwMode="auto">
            <a:xfrm>
              <a:off x="3207316" y="639150"/>
              <a:ext cx="144000" cy="144000"/>
            </a:xfrm>
            <a:prstGeom prst="ellipse">
              <a:avLst/>
            </a:prstGeom>
            <a:grpFill/>
            <a:ln w="12700">
              <a:noFill/>
              <a:round/>
              <a:headEnd/>
              <a:tailEnd/>
            </a:ln>
          </p:spPr>
          <p:txBody>
            <a:bodyPr rtlCol="0" anchor="ctr"/>
            <a:lstStyle/>
            <a:p>
              <a:pPr algn="ctr"/>
              <a:endParaRPr lang="en-US" dirty="0"/>
            </a:p>
          </p:txBody>
        </p:sp>
        <p:sp>
          <p:nvSpPr>
            <p:cNvPr id="120" name="Ellipse 81"/>
            <p:cNvSpPr/>
            <p:nvPr/>
          </p:nvSpPr>
          <p:spPr bwMode="auto">
            <a:xfrm>
              <a:off x="3856056" y="639150"/>
              <a:ext cx="144000" cy="144000"/>
            </a:xfrm>
            <a:prstGeom prst="ellipse">
              <a:avLst/>
            </a:prstGeom>
            <a:grpFill/>
            <a:ln w="12700">
              <a:noFill/>
              <a:round/>
              <a:headEnd/>
              <a:tailEnd/>
            </a:ln>
          </p:spPr>
          <p:txBody>
            <a:bodyPr rtlCol="0" anchor="ctr"/>
            <a:lstStyle/>
            <a:p>
              <a:pPr algn="ctr"/>
              <a:endParaRPr lang="en-US" dirty="0"/>
            </a:p>
          </p:txBody>
        </p:sp>
        <p:sp>
          <p:nvSpPr>
            <p:cNvPr id="121" name="Ellipse 82"/>
            <p:cNvSpPr/>
            <p:nvPr/>
          </p:nvSpPr>
          <p:spPr bwMode="auto">
            <a:xfrm>
              <a:off x="4180432" y="639150"/>
              <a:ext cx="144000" cy="144000"/>
            </a:xfrm>
            <a:prstGeom prst="ellipse">
              <a:avLst/>
            </a:prstGeom>
            <a:grpFill/>
            <a:ln w="12700">
              <a:noFill/>
              <a:round/>
              <a:headEnd/>
              <a:tailEnd/>
            </a:ln>
          </p:spPr>
          <p:txBody>
            <a:bodyPr rtlCol="0" anchor="ctr"/>
            <a:lstStyle/>
            <a:p>
              <a:pPr algn="ctr"/>
              <a:endParaRPr lang="en-US" dirty="0"/>
            </a:p>
          </p:txBody>
        </p:sp>
        <p:sp>
          <p:nvSpPr>
            <p:cNvPr id="122" name="Ellipse 83"/>
            <p:cNvSpPr/>
            <p:nvPr/>
          </p:nvSpPr>
          <p:spPr bwMode="auto">
            <a:xfrm>
              <a:off x="-17334" y="915375"/>
              <a:ext cx="108000" cy="108000"/>
            </a:xfrm>
            <a:prstGeom prst="ellipse">
              <a:avLst/>
            </a:prstGeom>
            <a:grpFill/>
            <a:ln w="12700">
              <a:noFill/>
              <a:round/>
              <a:headEnd/>
              <a:tailEnd/>
            </a:ln>
          </p:spPr>
          <p:txBody>
            <a:bodyPr rtlCol="0" anchor="ctr"/>
            <a:lstStyle/>
            <a:p>
              <a:pPr algn="ctr"/>
              <a:endParaRPr lang="en-US" dirty="0"/>
            </a:p>
          </p:txBody>
        </p:sp>
        <p:sp>
          <p:nvSpPr>
            <p:cNvPr id="123" name="Ellipse 85"/>
            <p:cNvSpPr/>
            <p:nvPr/>
          </p:nvSpPr>
          <p:spPr bwMode="auto">
            <a:xfrm>
              <a:off x="631406" y="915375"/>
              <a:ext cx="108000" cy="108000"/>
            </a:xfrm>
            <a:prstGeom prst="ellipse">
              <a:avLst/>
            </a:prstGeom>
            <a:grpFill/>
            <a:ln w="12700">
              <a:noFill/>
              <a:round/>
              <a:headEnd/>
              <a:tailEnd/>
            </a:ln>
          </p:spPr>
          <p:txBody>
            <a:bodyPr rtlCol="0" anchor="ctr"/>
            <a:lstStyle/>
            <a:p>
              <a:pPr algn="ctr"/>
              <a:endParaRPr lang="en-US" dirty="0"/>
            </a:p>
          </p:txBody>
        </p:sp>
        <p:sp>
          <p:nvSpPr>
            <p:cNvPr id="124" name="Ellipse 86"/>
            <p:cNvSpPr/>
            <p:nvPr/>
          </p:nvSpPr>
          <p:spPr bwMode="auto">
            <a:xfrm>
              <a:off x="955776" y="915375"/>
              <a:ext cx="108000" cy="108000"/>
            </a:xfrm>
            <a:prstGeom prst="ellipse">
              <a:avLst/>
            </a:prstGeom>
            <a:grpFill/>
            <a:ln w="12700">
              <a:noFill/>
              <a:round/>
              <a:headEnd/>
              <a:tailEnd/>
            </a:ln>
          </p:spPr>
          <p:txBody>
            <a:bodyPr rtlCol="0" anchor="ctr"/>
            <a:lstStyle/>
            <a:p>
              <a:pPr algn="ctr"/>
              <a:endParaRPr lang="en-US" dirty="0"/>
            </a:p>
          </p:txBody>
        </p:sp>
        <p:sp>
          <p:nvSpPr>
            <p:cNvPr id="125" name="Ellipse 87"/>
            <p:cNvSpPr/>
            <p:nvPr/>
          </p:nvSpPr>
          <p:spPr bwMode="auto">
            <a:xfrm>
              <a:off x="1280146" y="915375"/>
              <a:ext cx="108000" cy="108000"/>
            </a:xfrm>
            <a:prstGeom prst="ellipse">
              <a:avLst/>
            </a:prstGeom>
            <a:grpFill/>
            <a:ln w="12700">
              <a:noFill/>
              <a:round/>
              <a:headEnd/>
              <a:tailEnd/>
            </a:ln>
          </p:spPr>
          <p:txBody>
            <a:bodyPr rtlCol="0" anchor="ctr"/>
            <a:lstStyle/>
            <a:p>
              <a:pPr algn="ctr"/>
              <a:endParaRPr lang="en-US" dirty="0"/>
            </a:p>
          </p:txBody>
        </p:sp>
        <p:sp>
          <p:nvSpPr>
            <p:cNvPr id="126" name="Ellipse 88"/>
            <p:cNvSpPr/>
            <p:nvPr/>
          </p:nvSpPr>
          <p:spPr bwMode="auto">
            <a:xfrm>
              <a:off x="1604516" y="915375"/>
              <a:ext cx="108000" cy="108000"/>
            </a:xfrm>
            <a:prstGeom prst="ellipse">
              <a:avLst/>
            </a:prstGeom>
            <a:grpFill/>
            <a:ln w="12700">
              <a:noFill/>
              <a:round/>
              <a:headEnd/>
              <a:tailEnd/>
            </a:ln>
          </p:spPr>
          <p:txBody>
            <a:bodyPr rtlCol="0" anchor="ctr"/>
            <a:lstStyle/>
            <a:p>
              <a:pPr algn="ctr"/>
              <a:endParaRPr lang="en-US" dirty="0"/>
            </a:p>
          </p:txBody>
        </p:sp>
        <p:sp>
          <p:nvSpPr>
            <p:cNvPr id="127" name="Ellipse 89"/>
            <p:cNvSpPr/>
            <p:nvPr/>
          </p:nvSpPr>
          <p:spPr bwMode="auto">
            <a:xfrm>
              <a:off x="2577626" y="915375"/>
              <a:ext cx="108000" cy="108000"/>
            </a:xfrm>
            <a:prstGeom prst="ellipse">
              <a:avLst/>
            </a:prstGeom>
            <a:grpFill/>
            <a:ln w="12700">
              <a:noFill/>
              <a:round/>
              <a:headEnd/>
              <a:tailEnd/>
            </a:ln>
          </p:spPr>
          <p:txBody>
            <a:bodyPr rtlCol="0" anchor="ctr"/>
            <a:lstStyle/>
            <a:p>
              <a:pPr algn="ctr"/>
              <a:endParaRPr lang="en-US" dirty="0"/>
            </a:p>
          </p:txBody>
        </p:sp>
        <p:sp>
          <p:nvSpPr>
            <p:cNvPr id="128" name="Ellipse 90"/>
            <p:cNvSpPr/>
            <p:nvPr/>
          </p:nvSpPr>
          <p:spPr bwMode="auto">
            <a:xfrm>
              <a:off x="2901996" y="915375"/>
              <a:ext cx="108000" cy="108000"/>
            </a:xfrm>
            <a:prstGeom prst="ellipse">
              <a:avLst/>
            </a:prstGeom>
            <a:grpFill/>
            <a:ln w="12700">
              <a:noFill/>
              <a:round/>
              <a:headEnd/>
              <a:tailEnd/>
            </a:ln>
          </p:spPr>
          <p:txBody>
            <a:bodyPr rtlCol="0" anchor="ctr"/>
            <a:lstStyle/>
            <a:p>
              <a:pPr algn="ctr"/>
              <a:endParaRPr lang="en-US" dirty="0"/>
            </a:p>
          </p:txBody>
        </p:sp>
        <p:sp>
          <p:nvSpPr>
            <p:cNvPr id="129" name="Ellipse 91"/>
            <p:cNvSpPr/>
            <p:nvPr/>
          </p:nvSpPr>
          <p:spPr bwMode="auto">
            <a:xfrm>
              <a:off x="1928886" y="915375"/>
              <a:ext cx="108000" cy="108000"/>
            </a:xfrm>
            <a:prstGeom prst="ellipse">
              <a:avLst/>
            </a:prstGeom>
            <a:grpFill/>
            <a:ln w="12700">
              <a:noFill/>
              <a:round/>
              <a:headEnd/>
              <a:tailEnd/>
            </a:ln>
          </p:spPr>
          <p:txBody>
            <a:bodyPr rtlCol="0" anchor="ctr"/>
            <a:lstStyle/>
            <a:p>
              <a:pPr algn="ctr"/>
              <a:endParaRPr lang="en-US" dirty="0"/>
            </a:p>
          </p:txBody>
        </p:sp>
        <p:sp>
          <p:nvSpPr>
            <p:cNvPr id="130" name="Ellipse 92"/>
            <p:cNvSpPr/>
            <p:nvPr/>
          </p:nvSpPr>
          <p:spPr bwMode="auto">
            <a:xfrm>
              <a:off x="2253256" y="915375"/>
              <a:ext cx="108000" cy="108000"/>
            </a:xfrm>
            <a:prstGeom prst="ellipse">
              <a:avLst/>
            </a:prstGeom>
            <a:grpFill/>
            <a:ln w="12700">
              <a:noFill/>
              <a:round/>
              <a:headEnd/>
              <a:tailEnd/>
            </a:ln>
          </p:spPr>
          <p:txBody>
            <a:bodyPr rtlCol="0" anchor="ctr"/>
            <a:lstStyle/>
            <a:p>
              <a:pPr algn="ctr"/>
              <a:endParaRPr lang="en-US" dirty="0"/>
            </a:p>
          </p:txBody>
        </p:sp>
        <p:sp>
          <p:nvSpPr>
            <p:cNvPr id="131" name="Ellipse 93"/>
            <p:cNvSpPr/>
            <p:nvPr/>
          </p:nvSpPr>
          <p:spPr bwMode="auto">
            <a:xfrm>
              <a:off x="3226366" y="915375"/>
              <a:ext cx="108000" cy="108000"/>
            </a:xfrm>
            <a:prstGeom prst="ellipse">
              <a:avLst/>
            </a:prstGeom>
            <a:grpFill/>
            <a:ln w="12700">
              <a:noFill/>
              <a:round/>
              <a:headEnd/>
              <a:tailEnd/>
            </a:ln>
          </p:spPr>
          <p:txBody>
            <a:bodyPr rtlCol="0" anchor="ctr"/>
            <a:lstStyle/>
            <a:p>
              <a:pPr algn="ctr"/>
              <a:endParaRPr lang="en-US" dirty="0"/>
            </a:p>
          </p:txBody>
        </p:sp>
        <p:sp>
          <p:nvSpPr>
            <p:cNvPr id="132" name="Ellipse 95"/>
            <p:cNvSpPr/>
            <p:nvPr/>
          </p:nvSpPr>
          <p:spPr bwMode="auto">
            <a:xfrm>
              <a:off x="3875106" y="915375"/>
              <a:ext cx="108000" cy="108000"/>
            </a:xfrm>
            <a:prstGeom prst="ellipse">
              <a:avLst/>
            </a:prstGeom>
            <a:grpFill/>
            <a:ln w="12700">
              <a:noFill/>
              <a:round/>
              <a:headEnd/>
              <a:tailEnd/>
            </a:ln>
          </p:spPr>
          <p:txBody>
            <a:bodyPr rtlCol="0" anchor="ctr"/>
            <a:lstStyle/>
            <a:p>
              <a:pPr algn="ctr"/>
              <a:endParaRPr lang="en-US" dirty="0"/>
            </a:p>
          </p:txBody>
        </p:sp>
        <p:sp>
          <p:nvSpPr>
            <p:cNvPr id="133" name="Ellipse 96"/>
            <p:cNvSpPr/>
            <p:nvPr/>
          </p:nvSpPr>
          <p:spPr bwMode="auto">
            <a:xfrm>
              <a:off x="4199482" y="915375"/>
              <a:ext cx="108000" cy="108000"/>
            </a:xfrm>
            <a:prstGeom prst="ellipse">
              <a:avLst/>
            </a:prstGeom>
            <a:grpFill/>
            <a:ln w="12700">
              <a:noFill/>
              <a:round/>
              <a:headEnd/>
              <a:tailEnd/>
            </a:ln>
          </p:spPr>
          <p:txBody>
            <a:bodyPr rtlCol="0" anchor="ctr"/>
            <a:lstStyle/>
            <a:p>
              <a:pPr algn="ctr"/>
              <a:endParaRPr lang="en-US" dirty="0"/>
            </a:p>
          </p:txBody>
        </p:sp>
        <p:sp>
          <p:nvSpPr>
            <p:cNvPr id="134" name="Ellipse 97"/>
            <p:cNvSpPr/>
            <p:nvPr/>
          </p:nvSpPr>
          <p:spPr bwMode="auto">
            <a:xfrm>
              <a:off x="-17334" y="1147150"/>
              <a:ext cx="108000" cy="108000"/>
            </a:xfrm>
            <a:prstGeom prst="ellipse">
              <a:avLst/>
            </a:prstGeom>
            <a:grpFill/>
            <a:ln w="12700">
              <a:noFill/>
              <a:round/>
              <a:headEnd/>
              <a:tailEnd/>
            </a:ln>
          </p:spPr>
          <p:txBody>
            <a:bodyPr rtlCol="0" anchor="ctr"/>
            <a:lstStyle/>
            <a:p>
              <a:pPr algn="ctr"/>
              <a:endParaRPr lang="en-US" dirty="0"/>
            </a:p>
          </p:txBody>
        </p:sp>
        <p:sp>
          <p:nvSpPr>
            <p:cNvPr id="135" name="Ellipse 99"/>
            <p:cNvSpPr/>
            <p:nvPr/>
          </p:nvSpPr>
          <p:spPr bwMode="auto">
            <a:xfrm>
              <a:off x="631406" y="1147150"/>
              <a:ext cx="108000" cy="108000"/>
            </a:xfrm>
            <a:prstGeom prst="ellipse">
              <a:avLst/>
            </a:prstGeom>
            <a:grpFill/>
            <a:ln w="12700">
              <a:noFill/>
              <a:round/>
              <a:headEnd/>
              <a:tailEnd/>
            </a:ln>
          </p:spPr>
          <p:txBody>
            <a:bodyPr rtlCol="0" anchor="ctr"/>
            <a:lstStyle/>
            <a:p>
              <a:pPr algn="ctr"/>
              <a:endParaRPr lang="en-US" dirty="0"/>
            </a:p>
          </p:txBody>
        </p:sp>
        <p:sp>
          <p:nvSpPr>
            <p:cNvPr id="136" name="Ellipse 101"/>
            <p:cNvSpPr/>
            <p:nvPr/>
          </p:nvSpPr>
          <p:spPr bwMode="auto">
            <a:xfrm>
              <a:off x="1280146" y="1147150"/>
              <a:ext cx="108000" cy="108000"/>
            </a:xfrm>
            <a:prstGeom prst="ellipse">
              <a:avLst/>
            </a:prstGeom>
            <a:grpFill/>
            <a:ln w="12700">
              <a:noFill/>
              <a:round/>
              <a:headEnd/>
              <a:tailEnd/>
            </a:ln>
          </p:spPr>
          <p:txBody>
            <a:bodyPr rtlCol="0" anchor="ctr"/>
            <a:lstStyle/>
            <a:p>
              <a:pPr algn="ctr"/>
              <a:endParaRPr lang="en-US" dirty="0"/>
            </a:p>
          </p:txBody>
        </p:sp>
        <p:sp>
          <p:nvSpPr>
            <p:cNvPr id="137" name="Ellipse 102"/>
            <p:cNvSpPr/>
            <p:nvPr/>
          </p:nvSpPr>
          <p:spPr bwMode="auto">
            <a:xfrm>
              <a:off x="1604516" y="1147150"/>
              <a:ext cx="108000" cy="108000"/>
            </a:xfrm>
            <a:prstGeom prst="ellipse">
              <a:avLst/>
            </a:prstGeom>
            <a:grpFill/>
            <a:ln w="12700">
              <a:noFill/>
              <a:round/>
              <a:headEnd/>
              <a:tailEnd/>
            </a:ln>
          </p:spPr>
          <p:txBody>
            <a:bodyPr rtlCol="0" anchor="ctr"/>
            <a:lstStyle/>
            <a:p>
              <a:pPr algn="ctr"/>
              <a:endParaRPr lang="en-US" dirty="0"/>
            </a:p>
          </p:txBody>
        </p:sp>
        <p:sp>
          <p:nvSpPr>
            <p:cNvPr id="138" name="Ellipse 103"/>
            <p:cNvSpPr/>
            <p:nvPr/>
          </p:nvSpPr>
          <p:spPr bwMode="auto">
            <a:xfrm>
              <a:off x="2577626" y="1147150"/>
              <a:ext cx="108000" cy="108000"/>
            </a:xfrm>
            <a:prstGeom prst="ellipse">
              <a:avLst/>
            </a:prstGeom>
            <a:grpFill/>
            <a:ln w="12700">
              <a:noFill/>
              <a:round/>
              <a:headEnd/>
              <a:tailEnd/>
            </a:ln>
          </p:spPr>
          <p:txBody>
            <a:bodyPr rtlCol="0" anchor="ctr"/>
            <a:lstStyle/>
            <a:p>
              <a:pPr algn="ctr"/>
              <a:endParaRPr lang="en-US" dirty="0"/>
            </a:p>
          </p:txBody>
        </p:sp>
        <p:sp>
          <p:nvSpPr>
            <p:cNvPr id="139" name="Ellipse 104"/>
            <p:cNvSpPr/>
            <p:nvPr/>
          </p:nvSpPr>
          <p:spPr bwMode="auto">
            <a:xfrm>
              <a:off x="2901996" y="1147150"/>
              <a:ext cx="108000" cy="108000"/>
            </a:xfrm>
            <a:prstGeom prst="ellipse">
              <a:avLst/>
            </a:prstGeom>
            <a:grpFill/>
            <a:ln w="12700">
              <a:noFill/>
              <a:round/>
              <a:headEnd/>
              <a:tailEnd/>
            </a:ln>
          </p:spPr>
          <p:txBody>
            <a:bodyPr rtlCol="0" anchor="ctr"/>
            <a:lstStyle/>
            <a:p>
              <a:pPr algn="ctr"/>
              <a:endParaRPr lang="en-US" dirty="0"/>
            </a:p>
          </p:txBody>
        </p:sp>
        <p:sp>
          <p:nvSpPr>
            <p:cNvPr id="140" name="Ellipse 105"/>
            <p:cNvSpPr/>
            <p:nvPr/>
          </p:nvSpPr>
          <p:spPr bwMode="auto">
            <a:xfrm>
              <a:off x="1928886" y="1147150"/>
              <a:ext cx="108000" cy="108000"/>
            </a:xfrm>
            <a:prstGeom prst="ellipse">
              <a:avLst/>
            </a:prstGeom>
            <a:grpFill/>
            <a:ln w="12700">
              <a:noFill/>
              <a:round/>
              <a:headEnd/>
              <a:tailEnd/>
            </a:ln>
          </p:spPr>
          <p:txBody>
            <a:bodyPr rtlCol="0" anchor="ctr"/>
            <a:lstStyle/>
            <a:p>
              <a:pPr algn="ctr"/>
              <a:endParaRPr lang="en-US" dirty="0"/>
            </a:p>
          </p:txBody>
        </p:sp>
        <p:sp>
          <p:nvSpPr>
            <p:cNvPr id="141" name="Ellipse 107"/>
            <p:cNvSpPr/>
            <p:nvPr/>
          </p:nvSpPr>
          <p:spPr bwMode="auto">
            <a:xfrm>
              <a:off x="3226366" y="1147150"/>
              <a:ext cx="108000" cy="108000"/>
            </a:xfrm>
            <a:prstGeom prst="ellipse">
              <a:avLst/>
            </a:prstGeom>
            <a:grpFill/>
            <a:ln w="12700">
              <a:noFill/>
              <a:round/>
              <a:headEnd/>
              <a:tailEnd/>
            </a:ln>
          </p:spPr>
          <p:txBody>
            <a:bodyPr rtlCol="0" anchor="ctr"/>
            <a:lstStyle/>
            <a:p>
              <a:pPr algn="ctr"/>
              <a:endParaRPr lang="en-US" dirty="0"/>
            </a:p>
          </p:txBody>
        </p:sp>
        <p:sp>
          <p:nvSpPr>
            <p:cNvPr id="142" name="Ellipse 109"/>
            <p:cNvSpPr/>
            <p:nvPr/>
          </p:nvSpPr>
          <p:spPr bwMode="auto">
            <a:xfrm>
              <a:off x="3875106" y="1147150"/>
              <a:ext cx="108000" cy="108000"/>
            </a:xfrm>
            <a:prstGeom prst="ellipse">
              <a:avLst/>
            </a:prstGeom>
            <a:grpFill/>
            <a:ln w="12700">
              <a:noFill/>
              <a:round/>
              <a:headEnd/>
              <a:tailEnd/>
            </a:ln>
          </p:spPr>
          <p:txBody>
            <a:bodyPr rtlCol="0" anchor="ctr"/>
            <a:lstStyle/>
            <a:p>
              <a:pPr algn="ctr"/>
              <a:endParaRPr lang="en-US" dirty="0"/>
            </a:p>
          </p:txBody>
        </p:sp>
        <p:sp>
          <p:nvSpPr>
            <p:cNvPr id="143" name="Ellipse 110"/>
            <p:cNvSpPr/>
            <p:nvPr/>
          </p:nvSpPr>
          <p:spPr bwMode="auto">
            <a:xfrm>
              <a:off x="4199482" y="1147150"/>
              <a:ext cx="108000" cy="108000"/>
            </a:xfrm>
            <a:prstGeom prst="ellipse">
              <a:avLst/>
            </a:prstGeom>
            <a:grpFill/>
            <a:ln w="12700">
              <a:noFill/>
              <a:round/>
              <a:headEnd/>
              <a:tailEnd/>
            </a:ln>
          </p:spPr>
          <p:txBody>
            <a:bodyPr rtlCol="0" anchor="ctr"/>
            <a:lstStyle/>
            <a:p>
              <a:pPr algn="ctr"/>
              <a:endParaRPr lang="en-US" dirty="0"/>
            </a:p>
          </p:txBody>
        </p:sp>
        <p:sp>
          <p:nvSpPr>
            <p:cNvPr id="144" name="Ellipse 111"/>
            <p:cNvSpPr/>
            <p:nvPr/>
          </p:nvSpPr>
          <p:spPr bwMode="auto">
            <a:xfrm>
              <a:off x="1716" y="1413850"/>
              <a:ext cx="72000" cy="72000"/>
            </a:xfrm>
            <a:prstGeom prst="ellipse">
              <a:avLst/>
            </a:prstGeom>
            <a:grpFill/>
            <a:ln w="12700">
              <a:noFill/>
              <a:round/>
              <a:headEnd/>
              <a:tailEnd/>
            </a:ln>
          </p:spPr>
          <p:txBody>
            <a:bodyPr rtlCol="0" anchor="ctr"/>
            <a:lstStyle/>
            <a:p>
              <a:pPr algn="ctr"/>
              <a:endParaRPr lang="en-US" dirty="0"/>
            </a:p>
          </p:txBody>
        </p:sp>
        <p:sp>
          <p:nvSpPr>
            <p:cNvPr id="145" name="Ellipse 113"/>
            <p:cNvSpPr/>
            <p:nvPr/>
          </p:nvSpPr>
          <p:spPr bwMode="auto">
            <a:xfrm>
              <a:off x="650456" y="1413850"/>
              <a:ext cx="72000" cy="72000"/>
            </a:xfrm>
            <a:prstGeom prst="ellipse">
              <a:avLst/>
            </a:prstGeom>
            <a:grpFill/>
            <a:ln w="12700">
              <a:noFill/>
              <a:round/>
              <a:headEnd/>
              <a:tailEnd/>
            </a:ln>
          </p:spPr>
          <p:txBody>
            <a:bodyPr rtlCol="0" anchor="ctr"/>
            <a:lstStyle/>
            <a:p>
              <a:pPr algn="ctr"/>
              <a:endParaRPr lang="en-US" dirty="0"/>
            </a:p>
          </p:txBody>
        </p:sp>
        <p:sp>
          <p:nvSpPr>
            <p:cNvPr id="146" name="Ellipse 115"/>
            <p:cNvSpPr/>
            <p:nvPr/>
          </p:nvSpPr>
          <p:spPr bwMode="auto">
            <a:xfrm>
              <a:off x="1299196" y="1413850"/>
              <a:ext cx="72000" cy="72000"/>
            </a:xfrm>
            <a:prstGeom prst="ellipse">
              <a:avLst/>
            </a:prstGeom>
            <a:grpFill/>
            <a:ln w="12700">
              <a:noFill/>
              <a:round/>
              <a:headEnd/>
              <a:tailEnd/>
            </a:ln>
          </p:spPr>
          <p:txBody>
            <a:bodyPr rtlCol="0" anchor="ctr"/>
            <a:lstStyle/>
            <a:p>
              <a:pPr algn="ctr"/>
              <a:endParaRPr lang="en-US" dirty="0"/>
            </a:p>
          </p:txBody>
        </p:sp>
        <p:sp>
          <p:nvSpPr>
            <p:cNvPr id="147" name="Ellipse 116"/>
            <p:cNvSpPr/>
            <p:nvPr/>
          </p:nvSpPr>
          <p:spPr bwMode="auto">
            <a:xfrm>
              <a:off x="1623566" y="1413850"/>
              <a:ext cx="72000" cy="72000"/>
            </a:xfrm>
            <a:prstGeom prst="ellipse">
              <a:avLst/>
            </a:prstGeom>
            <a:grpFill/>
            <a:ln w="12700">
              <a:noFill/>
              <a:round/>
              <a:headEnd/>
              <a:tailEnd/>
            </a:ln>
          </p:spPr>
          <p:txBody>
            <a:bodyPr rtlCol="0" anchor="ctr"/>
            <a:lstStyle/>
            <a:p>
              <a:pPr algn="ctr"/>
              <a:endParaRPr lang="en-US" dirty="0"/>
            </a:p>
          </p:txBody>
        </p:sp>
        <p:sp>
          <p:nvSpPr>
            <p:cNvPr id="148" name="Ellipse 117"/>
            <p:cNvSpPr/>
            <p:nvPr/>
          </p:nvSpPr>
          <p:spPr bwMode="auto">
            <a:xfrm>
              <a:off x="2596676" y="1413850"/>
              <a:ext cx="72000" cy="72000"/>
            </a:xfrm>
            <a:prstGeom prst="ellipse">
              <a:avLst/>
            </a:prstGeom>
            <a:grpFill/>
            <a:ln w="12700">
              <a:noFill/>
              <a:round/>
              <a:headEnd/>
              <a:tailEnd/>
            </a:ln>
          </p:spPr>
          <p:txBody>
            <a:bodyPr rtlCol="0" anchor="ctr"/>
            <a:lstStyle/>
            <a:p>
              <a:pPr algn="ctr"/>
              <a:endParaRPr lang="en-US" dirty="0"/>
            </a:p>
          </p:txBody>
        </p:sp>
        <p:sp>
          <p:nvSpPr>
            <p:cNvPr id="149" name="Ellipse 118"/>
            <p:cNvSpPr/>
            <p:nvPr/>
          </p:nvSpPr>
          <p:spPr bwMode="auto">
            <a:xfrm>
              <a:off x="2921046" y="1413850"/>
              <a:ext cx="72000" cy="72000"/>
            </a:xfrm>
            <a:prstGeom prst="ellipse">
              <a:avLst/>
            </a:prstGeom>
            <a:grpFill/>
            <a:ln w="12700">
              <a:noFill/>
              <a:round/>
              <a:headEnd/>
              <a:tailEnd/>
            </a:ln>
          </p:spPr>
          <p:txBody>
            <a:bodyPr rtlCol="0" anchor="ctr"/>
            <a:lstStyle/>
            <a:p>
              <a:pPr algn="ctr"/>
              <a:endParaRPr lang="en-US" dirty="0"/>
            </a:p>
          </p:txBody>
        </p:sp>
        <p:sp>
          <p:nvSpPr>
            <p:cNvPr id="150" name="Ellipse 119"/>
            <p:cNvSpPr/>
            <p:nvPr/>
          </p:nvSpPr>
          <p:spPr bwMode="auto">
            <a:xfrm>
              <a:off x="1947936" y="1413850"/>
              <a:ext cx="72000" cy="72000"/>
            </a:xfrm>
            <a:prstGeom prst="ellipse">
              <a:avLst/>
            </a:prstGeom>
            <a:grpFill/>
            <a:ln w="12700">
              <a:noFill/>
              <a:round/>
              <a:headEnd/>
              <a:tailEnd/>
            </a:ln>
          </p:spPr>
          <p:txBody>
            <a:bodyPr rtlCol="0" anchor="ctr"/>
            <a:lstStyle/>
            <a:p>
              <a:pPr algn="ctr"/>
              <a:endParaRPr lang="en-US" dirty="0"/>
            </a:p>
          </p:txBody>
        </p:sp>
        <p:sp>
          <p:nvSpPr>
            <p:cNvPr id="151" name="Ellipse 121"/>
            <p:cNvSpPr/>
            <p:nvPr/>
          </p:nvSpPr>
          <p:spPr bwMode="auto">
            <a:xfrm>
              <a:off x="3245416" y="1413850"/>
              <a:ext cx="72000" cy="72000"/>
            </a:xfrm>
            <a:prstGeom prst="ellipse">
              <a:avLst/>
            </a:prstGeom>
            <a:grpFill/>
            <a:ln w="12700">
              <a:noFill/>
              <a:round/>
              <a:headEnd/>
              <a:tailEnd/>
            </a:ln>
          </p:spPr>
          <p:txBody>
            <a:bodyPr rtlCol="0" anchor="ctr"/>
            <a:lstStyle/>
            <a:p>
              <a:pPr algn="ctr"/>
              <a:endParaRPr lang="en-US" dirty="0"/>
            </a:p>
          </p:txBody>
        </p:sp>
        <p:sp>
          <p:nvSpPr>
            <p:cNvPr id="152" name="Ellipse 123"/>
            <p:cNvSpPr/>
            <p:nvPr/>
          </p:nvSpPr>
          <p:spPr bwMode="auto">
            <a:xfrm>
              <a:off x="3894156" y="1413850"/>
              <a:ext cx="72000" cy="72000"/>
            </a:xfrm>
            <a:prstGeom prst="ellipse">
              <a:avLst/>
            </a:prstGeom>
            <a:grpFill/>
            <a:ln w="12700">
              <a:noFill/>
              <a:round/>
              <a:headEnd/>
              <a:tailEnd/>
            </a:ln>
          </p:spPr>
          <p:txBody>
            <a:bodyPr rtlCol="0" anchor="ctr"/>
            <a:lstStyle/>
            <a:p>
              <a:pPr algn="ctr"/>
              <a:endParaRPr lang="en-US" dirty="0"/>
            </a:p>
          </p:txBody>
        </p:sp>
        <p:sp>
          <p:nvSpPr>
            <p:cNvPr id="153" name="Ellipse 124"/>
            <p:cNvSpPr/>
            <p:nvPr/>
          </p:nvSpPr>
          <p:spPr bwMode="auto">
            <a:xfrm>
              <a:off x="4218532" y="1413850"/>
              <a:ext cx="72000" cy="72000"/>
            </a:xfrm>
            <a:prstGeom prst="ellipse">
              <a:avLst/>
            </a:prstGeom>
            <a:grpFill/>
            <a:ln w="12700">
              <a:noFill/>
              <a:round/>
              <a:headEnd/>
              <a:tailEnd/>
            </a:ln>
          </p:spPr>
          <p:txBody>
            <a:bodyPr rtlCol="0" anchor="ctr"/>
            <a:lstStyle/>
            <a:p>
              <a:pPr algn="ctr"/>
              <a:endParaRPr lang="en-US" dirty="0"/>
            </a:p>
          </p:txBody>
        </p:sp>
        <p:sp>
          <p:nvSpPr>
            <p:cNvPr id="154" name="Ellipse 125"/>
            <p:cNvSpPr/>
            <p:nvPr/>
          </p:nvSpPr>
          <p:spPr bwMode="auto">
            <a:xfrm>
              <a:off x="1716" y="1744050"/>
              <a:ext cx="72000" cy="72000"/>
            </a:xfrm>
            <a:prstGeom prst="ellipse">
              <a:avLst/>
            </a:prstGeom>
            <a:grpFill/>
            <a:ln w="12700">
              <a:noFill/>
              <a:round/>
              <a:headEnd/>
              <a:tailEnd/>
            </a:ln>
          </p:spPr>
          <p:txBody>
            <a:bodyPr rtlCol="0" anchor="ctr"/>
            <a:lstStyle/>
            <a:p>
              <a:pPr algn="ctr"/>
              <a:endParaRPr lang="en-US" dirty="0"/>
            </a:p>
          </p:txBody>
        </p:sp>
        <p:sp>
          <p:nvSpPr>
            <p:cNvPr id="155" name="Ellipse 127"/>
            <p:cNvSpPr/>
            <p:nvPr/>
          </p:nvSpPr>
          <p:spPr bwMode="auto">
            <a:xfrm>
              <a:off x="650456" y="1744050"/>
              <a:ext cx="72000" cy="72000"/>
            </a:xfrm>
            <a:prstGeom prst="ellipse">
              <a:avLst/>
            </a:prstGeom>
            <a:grpFill/>
            <a:ln w="12700">
              <a:noFill/>
              <a:round/>
              <a:headEnd/>
              <a:tailEnd/>
            </a:ln>
          </p:spPr>
          <p:txBody>
            <a:bodyPr rtlCol="0" anchor="ctr"/>
            <a:lstStyle/>
            <a:p>
              <a:pPr algn="ctr"/>
              <a:endParaRPr lang="en-US" dirty="0"/>
            </a:p>
          </p:txBody>
        </p:sp>
        <p:sp>
          <p:nvSpPr>
            <p:cNvPr id="156" name="Ellipse 129"/>
            <p:cNvSpPr/>
            <p:nvPr/>
          </p:nvSpPr>
          <p:spPr bwMode="auto">
            <a:xfrm>
              <a:off x="1299196" y="1744050"/>
              <a:ext cx="72000" cy="72000"/>
            </a:xfrm>
            <a:prstGeom prst="ellipse">
              <a:avLst/>
            </a:prstGeom>
            <a:grpFill/>
            <a:ln w="12700">
              <a:noFill/>
              <a:round/>
              <a:headEnd/>
              <a:tailEnd/>
            </a:ln>
          </p:spPr>
          <p:txBody>
            <a:bodyPr rtlCol="0" anchor="ctr"/>
            <a:lstStyle/>
            <a:p>
              <a:pPr algn="ctr"/>
              <a:endParaRPr lang="en-US" dirty="0"/>
            </a:p>
          </p:txBody>
        </p:sp>
        <p:sp>
          <p:nvSpPr>
            <p:cNvPr id="157" name="Ellipse 131"/>
            <p:cNvSpPr/>
            <p:nvPr/>
          </p:nvSpPr>
          <p:spPr bwMode="auto">
            <a:xfrm>
              <a:off x="2596676" y="1744050"/>
              <a:ext cx="72000" cy="72000"/>
            </a:xfrm>
            <a:prstGeom prst="ellipse">
              <a:avLst/>
            </a:prstGeom>
            <a:grpFill/>
            <a:ln w="12700">
              <a:noFill/>
              <a:round/>
              <a:headEnd/>
              <a:tailEnd/>
            </a:ln>
          </p:spPr>
          <p:txBody>
            <a:bodyPr rtlCol="0" anchor="ctr"/>
            <a:lstStyle/>
            <a:p>
              <a:pPr algn="ctr"/>
              <a:endParaRPr lang="en-US" dirty="0"/>
            </a:p>
          </p:txBody>
        </p:sp>
        <p:sp>
          <p:nvSpPr>
            <p:cNvPr id="158" name="Ellipse 133"/>
            <p:cNvSpPr/>
            <p:nvPr/>
          </p:nvSpPr>
          <p:spPr bwMode="auto">
            <a:xfrm>
              <a:off x="1947936" y="1744050"/>
              <a:ext cx="72000" cy="72000"/>
            </a:xfrm>
            <a:prstGeom prst="ellipse">
              <a:avLst/>
            </a:prstGeom>
            <a:grpFill/>
            <a:ln w="12700">
              <a:noFill/>
              <a:round/>
              <a:headEnd/>
              <a:tailEnd/>
            </a:ln>
          </p:spPr>
          <p:txBody>
            <a:bodyPr rtlCol="0" anchor="ctr"/>
            <a:lstStyle/>
            <a:p>
              <a:pPr algn="ctr"/>
              <a:endParaRPr lang="en-US" dirty="0"/>
            </a:p>
          </p:txBody>
        </p:sp>
        <p:sp>
          <p:nvSpPr>
            <p:cNvPr id="159" name="Ellipse 135"/>
            <p:cNvSpPr/>
            <p:nvPr/>
          </p:nvSpPr>
          <p:spPr bwMode="auto">
            <a:xfrm>
              <a:off x="3245416" y="1744050"/>
              <a:ext cx="72000" cy="72000"/>
            </a:xfrm>
            <a:prstGeom prst="ellipse">
              <a:avLst/>
            </a:prstGeom>
            <a:grpFill/>
            <a:ln w="12700">
              <a:noFill/>
              <a:round/>
              <a:headEnd/>
              <a:tailEnd/>
            </a:ln>
          </p:spPr>
          <p:txBody>
            <a:bodyPr rtlCol="0" anchor="ctr"/>
            <a:lstStyle/>
            <a:p>
              <a:pPr algn="ctr"/>
              <a:endParaRPr lang="en-US" dirty="0"/>
            </a:p>
          </p:txBody>
        </p:sp>
        <p:sp>
          <p:nvSpPr>
            <p:cNvPr id="160" name="Ellipse 137"/>
            <p:cNvSpPr/>
            <p:nvPr/>
          </p:nvSpPr>
          <p:spPr bwMode="auto">
            <a:xfrm>
              <a:off x="3894156" y="1744050"/>
              <a:ext cx="72000" cy="72000"/>
            </a:xfrm>
            <a:prstGeom prst="ellipse">
              <a:avLst/>
            </a:prstGeom>
            <a:grpFill/>
            <a:ln w="12700">
              <a:noFill/>
              <a:round/>
              <a:headEnd/>
              <a:tailEnd/>
            </a:ln>
          </p:spPr>
          <p:txBody>
            <a:bodyPr rtlCol="0" anchor="ctr"/>
            <a:lstStyle/>
            <a:p>
              <a:pPr algn="ctr"/>
              <a:endParaRPr lang="en-US" dirty="0"/>
            </a:p>
          </p:txBody>
        </p:sp>
        <p:sp>
          <p:nvSpPr>
            <p:cNvPr id="161" name="Ellipse 232"/>
            <p:cNvSpPr/>
            <p:nvPr/>
          </p:nvSpPr>
          <p:spPr bwMode="auto">
            <a:xfrm>
              <a:off x="-21605" y="-37127"/>
              <a:ext cx="180000" cy="180000"/>
            </a:xfrm>
            <a:prstGeom prst="ellipse">
              <a:avLst/>
            </a:prstGeom>
            <a:grpFill/>
            <a:ln w="12700">
              <a:noFill/>
              <a:round/>
              <a:headEnd/>
              <a:tailEnd/>
            </a:ln>
          </p:spPr>
          <p:txBody>
            <a:bodyPr rtlCol="0" anchor="ctr"/>
            <a:lstStyle/>
            <a:p>
              <a:pPr algn="ctr"/>
              <a:endParaRPr lang="en-US" dirty="0"/>
            </a:p>
          </p:txBody>
        </p:sp>
        <p:sp>
          <p:nvSpPr>
            <p:cNvPr id="162" name="Ellipse 233"/>
            <p:cNvSpPr/>
            <p:nvPr/>
          </p:nvSpPr>
          <p:spPr bwMode="auto">
            <a:xfrm>
              <a:off x="302765" y="-37127"/>
              <a:ext cx="180000" cy="180000"/>
            </a:xfrm>
            <a:prstGeom prst="ellipse">
              <a:avLst/>
            </a:prstGeom>
            <a:grpFill/>
            <a:ln w="12700">
              <a:noFill/>
              <a:round/>
              <a:headEnd/>
              <a:tailEnd/>
            </a:ln>
          </p:spPr>
          <p:txBody>
            <a:bodyPr rtlCol="0" anchor="ctr"/>
            <a:lstStyle/>
            <a:p>
              <a:pPr algn="ctr"/>
              <a:endParaRPr lang="en-US" dirty="0"/>
            </a:p>
          </p:txBody>
        </p:sp>
        <p:sp>
          <p:nvSpPr>
            <p:cNvPr id="163" name="Ellipse 234"/>
            <p:cNvSpPr/>
            <p:nvPr/>
          </p:nvSpPr>
          <p:spPr bwMode="auto">
            <a:xfrm>
              <a:off x="627135" y="-37127"/>
              <a:ext cx="180000" cy="180000"/>
            </a:xfrm>
            <a:prstGeom prst="ellipse">
              <a:avLst/>
            </a:prstGeom>
            <a:grpFill/>
            <a:ln w="12700">
              <a:noFill/>
              <a:round/>
              <a:headEnd/>
              <a:tailEnd/>
            </a:ln>
          </p:spPr>
          <p:txBody>
            <a:bodyPr rtlCol="0" anchor="ctr"/>
            <a:lstStyle/>
            <a:p>
              <a:pPr algn="ctr"/>
              <a:endParaRPr lang="en-US" dirty="0"/>
            </a:p>
          </p:txBody>
        </p:sp>
        <p:sp>
          <p:nvSpPr>
            <p:cNvPr id="164" name="Ellipse 235"/>
            <p:cNvSpPr/>
            <p:nvPr/>
          </p:nvSpPr>
          <p:spPr bwMode="auto">
            <a:xfrm>
              <a:off x="951505" y="-37127"/>
              <a:ext cx="180000" cy="180000"/>
            </a:xfrm>
            <a:prstGeom prst="ellipse">
              <a:avLst/>
            </a:prstGeom>
            <a:grpFill/>
            <a:ln w="12700">
              <a:noFill/>
              <a:round/>
              <a:headEnd/>
              <a:tailEnd/>
            </a:ln>
          </p:spPr>
          <p:txBody>
            <a:bodyPr rtlCol="0" anchor="ctr"/>
            <a:lstStyle/>
            <a:p>
              <a:pPr algn="ctr"/>
              <a:endParaRPr lang="en-US" dirty="0"/>
            </a:p>
          </p:txBody>
        </p:sp>
        <p:sp>
          <p:nvSpPr>
            <p:cNvPr id="165" name="Ellipse 236"/>
            <p:cNvSpPr/>
            <p:nvPr/>
          </p:nvSpPr>
          <p:spPr bwMode="auto">
            <a:xfrm>
              <a:off x="1275875" y="-37127"/>
              <a:ext cx="180000" cy="180000"/>
            </a:xfrm>
            <a:prstGeom prst="ellipse">
              <a:avLst/>
            </a:prstGeom>
            <a:grpFill/>
            <a:ln w="12700">
              <a:noFill/>
              <a:round/>
              <a:headEnd/>
              <a:tailEnd/>
            </a:ln>
          </p:spPr>
          <p:txBody>
            <a:bodyPr rtlCol="0" anchor="ctr"/>
            <a:lstStyle/>
            <a:p>
              <a:pPr algn="ctr"/>
              <a:endParaRPr lang="en-US" dirty="0"/>
            </a:p>
          </p:txBody>
        </p:sp>
        <p:sp>
          <p:nvSpPr>
            <p:cNvPr id="166" name="Ellipse 237"/>
            <p:cNvSpPr/>
            <p:nvPr/>
          </p:nvSpPr>
          <p:spPr bwMode="auto">
            <a:xfrm>
              <a:off x="1600245" y="-37127"/>
              <a:ext cx="180000" cy="180000"/>
            </a:xfrm>
            <a:prstGeom prst="ellipse">
              <a:avLst/>
            </a:prstGeom>
            <a:grpFill/>
            <a:ln w="12700">
              <a:noFill/>
              <a:round/>
              <a:headEnd/>
              <a:tailEnd/>
            </a:ln>
          </p:spPr>
          <p:txBody>
            <a:bodyPr rtlCol="0" anchor="ctr"/>
            <a:lstStyle/>
            <a:p>
              <a:pPr algn="ctr"/>
              <a:endParaRPr lang="en-US" dirty="0"/>
            </a:p>
          </p:txBody>
        </p:sp>
        <p:sp>
          <p:nvSpPr>
            <p:cNvPr id="167" name="Ellipse 238"/>
            <p:cNvSpPr/>
            <p:nvPr/>
          </p:nvSpPr>
          <p:spPr bwMode="auto">
            <a:xfrm>
              <a:off x="2573355" y="-37127"/>
              <a:ext cx="180000" cy="180000"/>
            </a:xfrm>
            <a:prstGeom prst="ellipse">
              <a:avLst/>
            </a:prstGeom>
            <a:grpFill/>
            <a:ln w="12700">
              <a:noFill/>
              <a:round/>
              <a:headEnd/>
              <a:tailEnd/>
            </a:ln>
          </p:spPr>
          <p:txBody>
            <a:bodyPr rtlCol="0" anchor="ctr"/>
            <a:lstStyle/>
            <a:p>
              <a:pPr algn="ctr"/>
              <a:endParaRPr lang="en-US" dirty="0"/>
            </a:p>
          </p:txBody>
        </p:sp>
        <p:sp>
          <p:nvSpPr>
            <p:cNvPr id="168" name="Ellipse 239"/>
            <p:cNvSpPr/>
            <p:nvPr/>
          </p:nvSpPr>
          <p:spPr bwMode="auto">
            <a:xfrm>
              <a:off x="2897725" y="-37127"/>
              <a:ext cx="180000" cy="180000"/>
            </a:xfrm>
            <a:prstGeom prst="ellipse">
              <a:avLst/>
            </a:prstGeom>
            <a:grpFill/>
            <a:ln w="12700">
              <a:noFill/>
              <a:round/>
              <a:headEnd/>
              <a:tailEnd/>
            </a:ln>
          </p:spPr>
          <p:txBody>
            <a:bodyPr rtlCol="0" anchor="ctr"/>
            <a:lstStyle/>
            <a:p>
              <a:pPr algn="ctr"/>
              <a:endParaRPr lang="en-US" dirty="0"/>
            </a:p>
          </p:txBody>
        </p:sp>
        <p:sp>
          <p:nvSpPr>
            <p:cNvPr id="169" name="Ellipse 240"/>
            <p:cNvSpPr/>
            <p:nvPr/>
          </p:nvSpPr>
          <p:spPr bwMode="auto">
            <a:xfrm>
              <a:off x="1924615" y="-37127"/>
              <a:ext cx="180000" cy="180000"/>
            </a:xfrm>
            <a:prstGeom prst="ellipse">
              <a:avLst/>
            </a:prstGeom>
            <a:grpFill/>
            <a:ln w="12700">
              <a:noFill/>
              <a:round/>
              <a:headEnd/>
              <a:tailEnd/>
            </a:ln>
          </p:spPr>
          <p:txBody>
            <a:bodyPr rtlCol="0" anchor="ctr"/>
            <a:lstStyle/>
            <a:p>
              <a:pPr algn="ctr"/>
              <a:endParaRPr lang="en-US" dirty="0"/>
            </a:p>
          </p:txBody>
        </p:sp>
        <p:sp>
          <p:nvSpPr>
            <p:cNvPr id="170" name="Ellipse 241"/>
            <p:cNvSpPr/>
            <p:nvPr/>
          </p:nvSpPr>
          <p:spPr bwMode="auto">
            <a:xfrm>
              <a:off x="2248985" y="-37127"/>
              <a:ext cx="180000" cy="180000"/>
            </a:xfrm>
            <a:prstGeom prst="ellipse">
              <a:avLst/>
            </a:prstGeom>
            <a:grpFill/>
            <a:ln w="12700">
              <a:noFill/>
              <a:round/>
              <a:headEnd/>
              <a:tailEnd/>
            </a:ln>
          </p:spPr>
          <p:txBody>
            <a:bodyPr rtlCol="0" anchor="ctr"/>
            <a:lstStyle/>
            <a:p>
              <a:pPr algn="ctr"/>
              <a:endParaRPr lang="en-US" dirty="0"/>
            </a:p>
          </p:txBody>
        </p:sp>
        <p:sp>
          <p:nvSpPr>
            <p:cNvPr id="171" name="Ellipse 242"/>
            <p:cNvSpPr/>
            <p:nvPr/>
          </p:nvSpPr>
          <p:spPr bwMode="auto">
            <a:xfrm>
              <a:off x="3222095" y="-37127"/>
              <a:ext cx="180000" cy="180000"/>
            </a:xfrm>
            <a:prstGeom prst="ellipse">
              <a:avLst/>
            </a:prstGeom>
            <a:grpFill/>
            <a:ln w="12700">
              <a:noFill/>
              <a:round/>
              <a:headEnd/>
              <a:tailEnd/>
            </a:ln>
          </p:spPr>
          <p:txBody>
            <a:bodyPr rtlCol="0" anchor="ctr"/>
            <a:lstStyle/>
            <a:p>
              <a:pPr algn="ctr"/>
              <a:endParaRPr lang="en-US" dirty="0"/>
            </a:p>
          </p:txBody>
        </p:sp>
        <p:sp>
          <p:nvSpPr>
            <p:cNvPr id="172" name="Ellipse 243"/>
            <p:cNvSpPr/>
            <p:nvPr/>
          </p:nvSpPr>
          <p:spPr bwMode="auto">
            <a:xfrm>
              <a:off x="3546465" y="-37127"/>
              <a:ext cx="180000" cy="180000"/>
            </a:xfrm>
            <a:prstGeom prst="ellipse">
              <a:avLst/>
            </a:prstGeom>
            <a:grpFill/>
            <a:ln w="12700">
              <a:noFill/>
              <a:round/>
              <a:headEnd/>
              <a:tailEnd/>
            </a:ln>
          </p:spPr>
          <p:txBody>
            <a:bodyPr rtlCol="0" anchor="ctr"/>
            <a:lstStyle/>
            <a:p>
              <a:pPr algn="ctr"/>
              <a:endParaRPr lang="en-US" dirty="0"/>
            </a:p>
          </p:txBody>
        </p:sp>
        <p:sp>
          <p:nvSpPr>
            <p:cNvPr id="173" name="Ellipse 244"/>
            <p:cNvSpPr/>
            <p:nvPr/>
          </p:nvSpPr>
          <p:spPr bwMode="auto">
            <a:xfrm>
              <a:off x="3870835" y="-37127"/>
              <a:ext cx="180000" cy="180000"/>
            </a:xfrm>
            <a:prstGeom prst="ellipse">
              <a:avLst/>
            </a:prstGeom>
            <a:grpFill/>
            <a:ln w="12700">
              <a:noFill/>
              <a:round/>
              <a:headEnd/>
              <a:tailEnd/>
            </a:ln>
          </p:spPr>
          <p:txBody>
            <a:bodyPr rtlCol="0" anchor="ctr"/>
            <a:lstStyle/>
            <a:p>
              <a:pPr algn="ctr"/>
              <a:endParaRPr lang="en-US" dirty="0"/>
            </a:p>
          </p:txBody>
        </p:sp>
        <p:sp>
          <p:nvSpPr>
            <p:cNvPr id="174" name="Ellipse 245"/>
            <p:cNvSpPr/>
            <p:nvPr/>
          </p:nvSpPr>
          <p:spPr bwMode="auto">
            <a:xfrm>
              <a:off x="4195211" y="-37127"/>
              <a:ext cx="180000" cy="180000"/>
            </a:xfrm>
            <a:prstGeom prst="ellipse">
              <a:avLst/>
            </a:prstGeom>
            <a:grpFill/>
            <a:ln w="12700">
              <a:noFill/>
              <a:round/>
              <a:headEnd/>
              <a:tailEnd/>
            </a:ln>
          </p:spPr>
          <p:txBody>
            <a:bodyPr rtlCol="0" anchor="ctr"/>
            <a:lstStyle/>
            <a:p>
              <a:pPr algn="ctr"/>
              <a:endParaRPr lang="en-US" dirty="0"/>
            </a:p>
          </p:txBody>
        </p:sp>
        <p:sp>
          <p:nvSpPr>
            <p:cNvPr id="175" name="Ellipse 246"/>
            <p:cNvSpPr/>
            <p:nvPr/>
          </p:nvSpPr>
          <p:spPr bwMode="auto">
            <a:xfrm>
              <a:off x="-21605" y="181948"/>
              <a:ext cx="180000" cy="180000"/>
            </a:xfrm>
            <a:prstGeom prst="ellipse">
              <a:avLst/>
            </a:prstGeom>
            <a:grpFill/>
            <a:ln w="12700">
              <a:noFill/>
              <a:round/>
              <a:headEnd/>
              <a:tailEnd/>
            </a:ln>
          </p:spPr>
          <p:txBody>
            <a:bodyPr rtlCol="0" anchor="ctr"/>
            <a:lstStyle/>
            <a:p>
              <a:pPr algn="ctr"/>
              <a:endParaRPr lang="en-US" dirty="0"/>
            </a:p>
          </p:txBody>
        </p:sp>
        <p:sp>
          <p:nvSpPr>
            <p:cNvPr id="176" name="Ellipse 247"/>
            <p:cNvSpPr/>
            <p:nvPr/>
          </p:nvSpPr>
          <p:spPr bwMode="auto">
            <a:xfrm>
              <a:off x="302765" y="181948"/>
              <a:ext cx="180000" cy="180000"/>
            </a:xfrm>
            <a:prstGeom prst="ellipse">
              <a:avLst/>
            </a:prstGeom>
            <a:grpFill/>
            <a:ln w="12700">
              <a:noFill/>
              <a:round/>
              <a:headEnd/>
              <a:tailEnd/>
            </a:ln>
          </p:spPr>
          <p:txBody>
            <a:bodyPr rtlCol="0" anchor="ctr"/>
            <a:lstStyle/>
            <a:p>
              <a:pPr algn="ctr"/>
              <a:endParaRPr lang="en-US" dirty="0"/>
            </a:p>
          </p:txBody>
        </p:sp>
        <p:sp>
          <p:nvSpPr>
            <p:cNvPr id="177" name="Ellipse 248"/>
            <p:cNvSpPr/>
            <p:nvPr/>
          </p:nvSpPr>
          <p:spPr bwMode="auto">
            <a:xfrm>
              <a:off x="627135" y="181948"/>
              <a:ext cx="180000" cy="180000"/>
            </a:xfrm>
            <a:prstGeom prst="ellipse">
              <a:avLst/>
            </a:prstGeom>
            <a:grpFill/>
            <a:ln w="12700">
              <a:noFill/>
              <a:round/>
              <a:headEnd/>
              <a:tailEnd/>
            </a:ln>
          </p:spPr>
          <p:txBody>
            <a:bodyPr rtlCol="0" anchor="ctr"/>
            <a:lstStyle/>
            <a:p>
              <a:pPr algn="ctr"/>
              <a:endParaRPr lang="en-US" dirty="0"/>
            </a:p>
          </p:txBody>
        </p:sp>
        <p:sp>
          <p:nvSpPr>
            <p:cNvPr id="178" name="Ellipse 249"/>
            <p:cNvSpPr/>
            <p:nvPr/>
          </p:nvSpPr>
          <p:spPr bwMode="auto">
            <a:xfrm>
              <a:off x="951505" y="181948"/>
              <a:ext cx="180000" cy="180000"/>
            </a:xfrm>
            <a:prstGeom prst="ellipse">
              <a:avLst/>
            </a:prstGeom>
            <a:grpFill/>
            <a:ln w="12700">
              <a:noFill/>
              <a:round/>
              <a:headEnd/>
              <a:tailEnd/>
            </a:ln>
          </p:spPr>
          <p:txBody>
            <a:bodyPr rtlCol="0" anchor="ctr"/>
            <a:lstStyle/>
            <a:p>
              <a:pPr algn="ctr"/>
              <a:endParaRPr lang="en-US" dirty="0"/>
            </a:p>
          </p:txBody>
        </p:sp>
        <p:sp>
          <p:nvSpPr>
            <p:cNvPr id="179" name="Ellipse 250"/>
            <p:cNvSpPr/>
            <p:nvPr/>
          </p:nvSpPr>
          <p:spPr bwMode="auto">
            <a:xfrm>
              <a:off x="1275875" y="181948"/>
              <a:ext cx="180000" cy="180000"/>
            </a:xfrm>
            <a:prstGeom prst="ellipse">
              <a:avLst/>
            </a:prstGeom>
            <a:grpFill/>
            <a:ln w="12700">
              <a:noFill/>
              <a:round/>
              <a:headEnd/>
              <a:tailEnd/>
            </a:ln>
          </p:spPr>
          <p:txBody>
            <a:bodyPr rtlCol="0" anchor="ctr"/>
            <a:lstStyle/>
            <a:p>
              <a:pPr algn="ctr"/>
              <a:endParaRPr lang="en-US" dirty="0"/>
            </a:p>
          </p:txBody>
        </p:sp>
        <p:sp>
          <p:nvSpPr>
            <p:cNvPr id="180" name="Ellipse 251"/>
            <p:cNvSpPr/>
            <p:nvPr/>
          </p:nvSpPr>
          <p:spPr bwMode="auto">
            <a:xfrm>
              <a:off x="1600245" y="181948"/>
              <a:ext cx="180000" cy="180000"/>
            </a:xfrm>
            <a:prstGeom prst="ellipse">
              <a:avLst/>
            </a:prstGeom>
            <a:grpFill/>
            <a:ln w="12700">
              <a:noFill/>
              <a:round/>
              <a:headEnd/>
              <a:tailEnd/>
            </a:ln>
          </p:spPr>
          <p:txBody>
            <a:bodyPr rtlCol="0" anchor="ctr"/>
            <a:lstStyle/>
            <a:p>
              <a:pPr algn="ctr"/>
              <a:endParaRPr lang="en-US" dirty="0"/>
            </a:p>
          </p:txBody>
        </p:sp>
        <p:sp>
          <p:nvSpPr>
            <p:cNvPr id="181" name="Ellipse 252"/>
            <p:cNvSpPr/>
            <p:nvPr/>
          </p:nvSpPr>
          <p:spPr bwMode="auto">
            <a:xfrm>
              <a:off x="2573355" y="181948"/>
              <a:ext cx="180000" cy="180000"/>
            </a:xfrm>
            <a:prstGeom prst="ellipse">
              <a:avLst/>
            </a:prstGeom>
            <a:grpFill/>
            <a:ln w="12700">
              <a:noFill/>
              <a:round/>
              <a:headEnd/>
              <a:tailEnd/>
            </a:ln>
          </p:spPr>
          <p:txBody>
            <a:bodyPr rtlCol="0" anchor="ctr"/>
            <a:lstStyle/>
            <a:p>
              <a:pPr algn="ctr"/>
              <a:endParaRPr lang="en-US" dirty="0"/>
            </a:p>
          </p:txBody>
        </p:sp>
        <p:sp>
          <p:nvSpPr>
            <p:cNvPr id="182" name="Ellipse 253"/>
            <p:cNvSpPr/>
            <p:nvPr/>
          </p:nvSpPr>
          <p:spPr bwMode="auto">
            <a:xfrm>
              <a:off x="2897725" y="181948"/>
              <a:ext cx="180000" cy="180000"/>
            </a:xfrm>
            <a:prstGeom prst="ellipse">
              <a:avLst/>
            </a:prstGeom>
            <a:grpFill/>
            <a:ln w="12700">
              <a:noFill/>
              <a:round/>
              <a:headEnd/>
              <a:tailEnd/>
            </a:ln>
          </p:spPr>
          <p:txBody>
            <a:bodyPr rtlCol="0" anchor="ctr"/>
            <a:lstStyle/>
            <a:p>
              <a:pPr algn="ctr"/>
              <a:endParaRPr lang="en-US" dirty="0"/>
            </a:p>
          </p:txBody>
        </p:sp>
        <p:sp>
          <p:nvSpPr>
            <p:cNvPr id="183" name="Ellipse 254"/>
            <p:cNvSpPr/>
            <p:nvPr/>
          </p:nvSpPr>
          <p:spPr bwMode="auto">
            <a:xfrm>
              <a:off x="1924615" y="181948"/>
              <a:ext cx="180000" cy="180000"/>
            </a:xfrm>
            <a:prstGeom prst="ellipse">
              <a:avLst/>
            </a:prstGeom>
            <a:grpFill/>
            <a:ln w="12700">
              <a:noFill/>
              <a:round/>
              <a:headEnd/>
              <a:tailEnd/>
            </a:ln>
          </p:spPr>
          <p:txBody>
            <a:bodyPr rtlCol="0" anchor="ctr"/>
            <a:lstStyle/>
            <a:p>
              <a:pPr algn="ctr"/>
              <a:endParaRPr lang="en-US" dirty="0"/>
            </a:p>
          </p:txBody>
        </p:sp>
        <p:sp>
          <p:nvSpPr>
            <p:cNvPr id="184" name="Ellipse 255"/>
            <p:cNvSpPr/>
            <p:nvPr/>
          </p:nvSpPr>
          <p:spPr bwMode="auto">
            <a:xfrm>
              <a:off x="2248985" y="181948"/>
              <a:ext cx="180000" cy="180000"/>
            </a:xfrm>
            <a:prstGeom prst="ellipse">
              <a:avLst/>
            </a:prstGeom>
            <a:grpFill/>
            <a:ln w="12700">
              <a:noFill/>
              <a:round/>
              <a:headEnd/>
              <a:tailEnd/>
            </a:ln>
          </p:spPr>
          <p:txBody>
            <a:bodyPr rtlCol="0" anchor="ctr"/>
            <a:lstStyle/>
            <a:p>
              <a:pPr algn="ctr"/>
              <a:endParaRPr lang="en-US" dirty="0"/>
            </a:p>
          </p:txBody>
        </p:sp>
        <p:sp>
          <p:nvSpPr>
            <p:cNvPr id="185" name="Ellipse 256"/>
            <p:cNvSpPr/>
            <p:nvPr/>
          </p:nvSpPr>
          <p:spPr bwMode="auto">
            <a:xfrm>
              <a:off x="3222095" y="181948"/>
              <a:ext cx="180000" cy="180000"/>
            </a:xfrm>
            <a:prstGeom prst="ellipse">
              <a:avLst/>
            </a:prstGeom>
            <a:grpFill/>
            <a:ln w="12700">
              <a:noFill/>
              <a:round/>
              <a:headEnd/>
              <a:tailEnd/>
            </a:ln>
          </p:spPr>
          <p:txBody>
            <a:bodyPr rtlCol="0" anchor="ctr"/>
            <a:lstStyle/>
            <a:p>
              <a:pPr algn="ctr"/>
              <a:endParaRPr lang="en-US" dirty="0"/>
            </a:p>
          </p:txBody>
        </p:sp>
        <p:sp>
          <p:nvSpPr>
            <p:cNvPr id="186" name="Ellipse 257"/>
            <p:cNvSpPr/>
            <p:nvPr/>
          </p:nvSpPr>
          <p:spPr bwMode="auto">
            <a:xfrm>
              <a:off x="3546465" y="181948"/>
              <a:ext cx="180000" cy="180000"/>
            </a:xfrm>
            <a:prstGeom prst="ellipse">
              <a:avLst/>
            </a:prstGeom>
            <a:grpFill/>
            <a:ln w="12700">
              <a:noFill/>
              <a:round/>
              <a:headEnd/>
              <a:tailEnd/>
            </a:ln>
          </p:spPr>
          <p:txBody>
            <a:bodyPr rtlCol="0" anchor="ctr"/>
            <a:lstStyle/>
            <a:p>
              <a:pPr algn="ctr"/>
              <a:endParaRPr lang="en-US" dirty="0"/>
            </a:p>
          </p:txBody>
        </p:sp>
        <p:sp>
          <p:nvSpPr>
            <p:cNvPr id="187" name="Ellipse 258"/>
            <p:cNvSpPr/>
            <p:nvPr/>
          </p:nvSpPr>
          <p:spPr bwMode="auto">
            <a:xfrm>
              <a:off x="3870835" y="181948"/>
              <a:ext cx="180000" cy="180000"/>
            </a:xfrm>
            <a:prstGeom prst="ellipse">
              <a:avLst/>
            </a:prstGeom>
            <a:grpFill/>
            <a:ln w="12700">
              <a:noFill/>
              <a:round/>
              <a:headEnd/>
              <a:tailEnd/>
            </a:ln>
          </p:spPr>
          <p:txBody>
            <a:bodyPr rtlCol="0" anchor="ctr"/>
            <a:lstStyle/>
            <a:p>
              <a:pPr algn="ctr"/>
              <a:endParaRPr lang="en-US" dirty="0"/>
            </a:p>
          </p:txBody>
        </p:sp>
        <p:sp>
          <p:nvSpPr>
            <p:cNvPr id="188" name="Ellipse 259"/>
            <p:cNvSpPr/>
            <p:nvPr/>
          </p:nvSpPr>
          <p:spPr bwMode="auto">
            <a:xfrm>
              <a:off x="4195211" y="181948"/>
              <a:ext cx="180000" cy="180000"/>
            </a:xfrm>
            <a:prstGeom prst="ellipse">
              <a:avLst/>
            </a:prstGeom>
            <a:grpFill/>
            <a:ln w="12700">
              <a:noFill/>
              <a:round/>
              <a:headEnd/>
              <a:tailEnd/>
            </a:ln>
          </p:spPr>
          <p:txBody>
            <a:bodyPr rtlCol="0" anchor="ctr"/>
            <a:lstStyle/>
            <a:p>
              <a:pPr algn="ctr"/>
              <a:endParaRPr lang="en-US" dirty="0"/>
            </a:p>
          </p:txBody>
        </p:sp>
        <p:sp>
          <p:nvSpPr>
            <p:cNvPr id="189" name="Ellipse 260"/>
            <p:cNvSpPr/>
            <p:nvPr/>
          </p:nvSpPr>
          <p:spPr bwMode="auto">
            <a:xfrm>
              <a:off x="-3537" y="448648"/>
              <a:ext cx="144000" cy="144000"/>
            </a:xfrm>
            <a:prstGeom prst="ellipse">
              <a:avLst/>
            </a:prstGeom>
            <a:grpFill/>
            <a:ln w="12700">
              <a:noFill/>
              <a:round/>
              <a:headEnd/>
              <a:tailEnd/>
            </a:ln>
          </p:spPr>
          <p:txBody>
            <a:bodyPr rtlCol="0" anchor="ctr"/>
            <a:lstStyle/>
            <a:p>
              <a:pPr algn="ctr"/>
              <a:endParaRPr lang="en-US" dirty="0"/>
            </a:p>
          </p:txBody>
        </p:sp>
        <p:sp>
          <p:nvSpPr>
            <p:cNvPr id="190" name="Ellipse 261"/>
            <p:cNvSpPr/>
            <p:nvPr/>
          </p:nvSpPr>
          <p:spPr bwMode="auto">
            <a:xfrm>
              <a:off x="645203" y="448648"/>
              <a:ext cx="144000" cy="144000"/>
            </a:xfrm>
            <a:prstGeom prst="ellipse">
              <a:avLst/>
            </a:prstGeom>
            <a:grpFill/>
            <a:ln w="12700">
              <a:noFill/>
              <a:round/>
              <a:headEnd/>
              <a:tailEnd/>
            </a:ln>
          </p:spPr>
          <p:txBody>
            <a:bodyPr rtlCol="0" anchor="ctr"/>
            <a:lstStyle/>
            <a:p>
              <a:pPr algn="ctr"/>
              <a:endParaRPr lang="en-US" dirty="0"/>
            </a:p>
          </p:txBody>
        </p:sp>
        <p:sp>
          <p:nvSpPr>
            <p:cNvPr id="191" name="Ellipse 262"/>
            <p:cNvSpPr/>
            <p:nvPr/>
          </p:nvSpPr>
          <p:spPr bwMode="auto">
            <a:xfrm>
              <a:off x="969573" y="448648"/>
              <a:ext cx="144000" cy="144000"/>
            </a:xfrm>
            <a:prstGeom prst="ellipse">
              <a:avLst/>
            </a:prstGeom>
            <a:grpFill/>
            <a:ln w="12700">
              <a:noFill/>
              <a:round/>
              <a:headEnd/>
              <a:tailEnd/>
            </a:ln>
          </p:spPr>
          <p:txBody>
            <a:bodyPr rtlCol="0" anchor="ctr"/>
            <a:lstStyle/>
            <a:p>
              <a:pPr algn="ctr"/>
              <a:endParaRPr lang="en-US" dirty="0"/>
            </a:p>
          </p:txBody>
        </p:sp>
        <p:sp>
          <p:nvSpPr>
            <p:cNvPr id="192" name="Ellipse 263"/>
            <p:cNvSpPr/>
            <p:nvPr/>
          </p:nvSpPr>
          <p:spPr bwMode="auto">
            <a:xfrm>
              <a:off x="1293943" y="448648"/>
              <a:ext cx="144000" cy="144000"/>
            </a:xfrm>
            <a:prstGeom prst="ellipse">
              <a:avLst/>
            </a:prstGeom>
            <a:grpFill/>
            <a:ln w="12700">
              <a:noFill/>
              <a:round/>
              <a:headEnd/>
              <a:tailEnd/>
            </a:ln>
          </p:spPr>
          <p:txBody>
            <a:bodyPr rtlCol="0" anchor="ctr"/>
            <a:lstStyle/>
            <a:p>
              <a:pPr algn="ctr"/>
              <a:endParaRPr lang="en-US" dirty="0"/>
            </a:p>
          </p:txBody>
        </p:sp>
        <p:sp>
          <p:nvSpPr>
            <p:cNvPr id="193" name="Ellipse 264"/>
            <p:cNvSpPr/>
            <p:nvPr/>
          </p:nvSpPr>
          <p:spPr bwMode="auto">
            <a:xfrm>
              <a:off x="1618313" y="448648"/>
              <a:ext cx="144000" cy="144000"/>
            </a:xfrm>
            <a:prstGeom prst="ellipse">
              <a:avLst/>
            </a:prstGeom>
            <a:grpFill/>
            <a:ln w="12700">
              <a:noFill/>
              <a:round/>
              <a:headEnd/>
              <a:tailEnd/>
            </a:ln>
          </p:spPr>
          <p:txBody>
            <a:bodyPr rtlCol="0" anchor="ctr"/>
            <a:lstStyle/>
            <a:p>
              <a:pPr algn="ctr"/>
              <a:endParaRPr lang="en-US" dirty="0"/>
            </a:p>
          </p:txBody>
        </p:sp>
        <p:sp>
          <p:nvSpPr>
            <p:cNvPr id="194" name="Ellipse 265"/>
            <p:cNvSpPr/>
            <p:nvPr/>
          </p:nvSpPr>
          <p:spPr bwMode="auto">
            <a:xfrm>
              <a:off x="2591423" y="448648"/>
              <a:ext cx="144000" cy="144000"/>
            </a:xfrm>
            <a:prstGeom prst="ellipse">
              <a:avLst/>
            </a:prstGeom>
            <a:grpFill/>
            <a:ln w="12700">
              <a:noFill/>
              <a:round/>
              <a:headEnd/>
              <a:tailEnd/>
            </a:ln>
          </p:spPr>
          <p:txBody>
            <a:bodyPr rtlCol="0" anchor="ctr"/>
            <a:lstStyle/>
            <a:p>
              <a:pPr algn="ctr"/>
              <a:endParaRPr lang="en-US" dirty="0"/>
            </a:p>
          </p:txBody>
        </p:sp>
        <p:sp>
          <p:nvSpPr>
            <p:cNvPr id="195" name="Ellipse 266"/>
            <p:cNvSpPr/>
            <p:nvPr/>
          </p:nvSpPr>
          <p:spPr bwMode="auto">
            <a:xfrm>
              <a:off x="2915793" y="448648"/>
              <a:ext cx="144000" cy="144000"/>
            </a:xfrm>
            <a:prstGeom prst="ellipse">
              <a:avLst/>
            </a:prstGeom>
            <a:grpFill/>
            <a:ln w="12700">
              <a:noFill/>
              <a:round/>
              <a:headEnd/>
              <a:tailEnd/>
            </a:ln>
          </p:spPr>
          <p:txBody>
            <a:bodyPr rtlCol="0" anchor="ctr"/>
            <a:lstStyle/>
            <a:p>
              <a:pPr algn="ctr"/>
              <a:endParaRPr lang="en-US" dirty="0"/>
            </a:p>
          </p:txBody>
        </p:sp>
        <p:sp>
          <p:nvSpPr>
            <p:cNvPr id="196" name="Ellipse 267"/>
            <p:cNvSpPr/>
            <p:nvPr/>
          </p:nvSpPr>
          <p:spPr bwMode="auto">
            <a:xfrm>
              <a:off x="1942683" y="448648"/>
              <a:ext cx="144000" cy="144000"/>
            </a:xfrm>
            <a:prstGeom prst="ellipse">
              <a:avLst/>
            </a:prstGeom>
            <a:grpFill/>
            <a:ln w="12700">
              <a:noFill/>
              <a:round/>
              <a:headEnd/>
              <a:tailEnd/>
            </a:ln>
          </p:spPr>
          <p:txBody>
            <a:bodyPr rtlCol="0" anchor="ctr"/>
            <a:lstStyle/>
            <a:p>
              <a:pPr algn="ctr"/>
              <a:endParaRPr lang="en-US" dirty="0"/>
            </a:p>
          </p:txBody>
        </p:sp>
        <p:sp>
          <p:nvSpPr>
            <p:cNvPr id="197" name="Ellipse 268"/>
            <p:cNvSpPr/>
            <p:nvPr/>
          </p:nvSpPr>
          <p:spPr bwMode="auto">
            <a:xfrm>
              <a:off x="2267053" y="448648"/>
              <a:ext cx="144000" cy="144000"/>
            </a:xfrm>
            <a:prstGeom prst="ellipse">
              <a:avLst/>
            </a:prstGeom>
            <a:grpFill/>
            <a:ln w="12700">
              <a:noFill/>
              <a:round/>
              <a:headEnd/>
              <a:tailEnd/>
            </a:ln>
          </p:spPr>
          <p:txBody>
            <a:bodyPr rtlCol="0" anchor="ctr"/>
            <a:lstStyle/>
            <a:p>
              <a:pPr algn="ctr"/>
              <a:endParaRPr lang="en-US" dirty="0"/>
            </a:p>
          </p:txBody>
        </p:sp>
        <p:sp>
          <p:nvSpPr>
            <p:cNvPr id="198" name="Ellipse 269"/>
            <p:cNvSpPr/>
            <p:nvPr/>
          </p:nvSpPr>
          <p:spPr bwMode="auto">
            <a:xfrm>
              <a:off x="3240163" y="448648"/>
              <a:ext cx="144000" cy="144000"/>
            </a:xfrm>
            <a:prstGeom prst="ellipse">
              <a:avLst/>
            </a:prstGeom>
            <a:grpFill/>
            <a:ln w="12700">
              <a:noFill/>
              <a:round/>
              <a:headEnd/>
              <a:tailEnd/>
            </a:ln>
          </p:spPr>
          <p:txBody>
            <a:bodyPr rtlCol="0" anchor="ctr"/>
            <a:lstStyle/>
            <a:p>
              <a:pPr algn="ctr"/>
              <a:endParaRPr lang="en-US" dirty="0"/>
            </a:p>
          </p:txBody>
        </p:sp>
        <p:sp>
          <p:nvSpPr>
            <p:cNvPr id="199" name="Ellipse 270"/>
            <p:cNvSpPr/>
            <p:nvPr/>
          </p:nvSpPr>
          <p:spPr bwMode="auto">
            <a:xfrm>
              <a:off x="3564533" y="448648"/>
              <a:ext cx="144000" cy="144000"/>
            </a:xfrm>
            <a:prstGeom prst="ellipse">
              <a:avLst/>
            </a:prstGeom>
            <a:grpFill/>
            <a:ln w="12700">
              <a:noFill/>
              <a:round/>
              <a:headEnd/>
              <a:tailEnd/>
            </a:ln>
          </p:spPr>
          <p:txBody>
            <a:bodyPr rtlCol="0" anchor="ctr"/>
            <a:lstStyle/>
            <a:p>
              <a:pPr algn="ctr"/>
              <a:endParaRPr lang="en-US" dirty="0"/>
            </a:p>
          </p:txBody>
        </p:sp>
        <p:sp>
          <p:nvSpPr>
            <p:cNvPr id="200" name="Ellipse 271"/>
            <p:cNvSpPr/>
            <p:nvPr/>
          </p:nvSpPr>
          <p:spPr bwMode="auto">
            <a:xfrm>
              <a:off x="3888903" y="448648"/>
              <a:ext cx="144000" cy="144000"/>
            </a:xfrm>
            <a:prstGeom prst="ellipse">
              <a:avLst/>
            </a:prstGeom>
            <a:grpFill/>
            <a:ln w="12700">
              <a:noFill/>
              <a:round/>
              <a:headEnd/>
              <a:tailEnd/>
            </a:ln>
          </p:spPr>
          <p:txBody>
            <a:bodyPr rtlCol="0" anchor="ctr"/>
            <a:lstStyle/>
            <a:p>
              <a:pPr algn="ctr"/>
              <a:endParaRPr lang="en-US" dirty="0"/>
            </a:p>
          </p:txBody>
        </p:sp>
        <p:sp>
          <p:nvSpPr>
            <p:cNvPr id="201" name="Ellipse 272"/>
            <p:cNvSpPr/>
            <p:nvPr/>
          </p:nvSpPr>
          <p:spPr bwMode="auto">
            <a:xfrm>
              <a:off x="4213279" y="448648"/>
              <a:ext cx="144000" cy="144000"/>
            </a:xfrm>
            <a:prstGeom prst="ellipse">
              <a:avLst/>
            </a:prstGeom>
            <a:grpFill/>
            <a:ln w="12700">
              <a:noFill/>
              <a:round/>
              <a:headEnd/>
              <a:tailEnd/>
            </a:ln>
          </p:spPr>
          <p:txBody>
            <a:bodyPr rtlCol="0" anchor="ctr"/>
            <a:lstStyle/>
            <a:p>
              <a:pPr algn="ctr"/>
              <a:endParaRPr lang="en-US" dirty="0"/>
            </a:p>
          </p:txBody>
        </p:sp>
        <p:sp>
          <p:nvSpPr>
            <p:cNvPr id="202" name="Ellipse 273"/>
            <p:cNvSpPr/>
            <p:nvPr/>
          </p:nvSpPr>
          <p:spPr bwMode="auto">
            <a:xfrm>
              <a:off x="-3537" y="658198"/>
              <a:ext cx="144000" cy="144000"/>
            </a:xfrm>
            <a:prstGeom prst="ellipse">
              <a:avLst/>
            </a:prstGeom>
            <a:grpFill/>
            <a:ln w="12700">
              <a:noFill/>
              <a:round/>
              <a:headEnd/>
              <a:tailEnd/>
            </a:ln>
          </p:spPr>
          <p:txBody>
            <a:bodyPr rtlCol="0" anchor="ctr"/>
            <a:lstStyle/>
            <a:p>
              <a:pPr algn="ctr"/>
              <a:endParaRPr lang="en-US" dirty="0"/>
            </a:p>
          </p:txBody>
        </p:sp>
        <p:sp>
          <p:nvSpPr>
            <p:cNvPr id="203" name="Ellipse 274"/>
            <p:cNvSpPr/>
            <p:nvPr/>
          </p:nvSpPr>
          <p:spPr bwMode="auto">
            <a:xfrm>
              <a:off x="645203" y="658198"/>
              <a:ext cx="144000" cy="144000"/>
            </a:xfrm>
            <a:prstGeom prst="ellipse">
              <a:avLst/>
            </a:prstGeom>
            <a:grpFill/>
            <a:ln w="12700">
              <a:noFill/>
              <a:round/>
              <a:headEnd/>
              <a:tailEnd/>
            </a:ln>
          </p:spPr>
          <p:txBody>
            <a:bodyPr rtlCol="0" anchor="ctr"/>
            <a:lstStyle/>
            <a:p>
              <a:pPr algn="ctr"/>
              <a:endParaRPr lang="en-US" dirty="0"/>
            </a:p>
          </p:txBody>
        </p:sp>
        <p:sp>
          <p:nvSpPr>
            <p:cNvPr id="204" name="Ellipse 275"/>
            <p:cNvSpPr/>
            <p:nvPr/>
          </p:nvSpPr>
          <p:spPr bwMode="auto">
            <a:xfrm>
              <a:off x="969573" y="658198"/>
              <a:ext cx="144000" cy="144000"/>
            </a:xfrm>
            <a:prstGeom prst="ellipse">
              <a:avLst/>
            </a:prstGeom>
            <a:grpFill/>
            <a:ln w="12700">
              <a:noFill/>
              <a:round/>
              <a:headEnd/>
              <a:tailEnd/>
            </a:ln>
          </p:spPr>
          <p:txBody>
            <a:bodyPr rtlCol="0" anchor="ctr"/>
            <a:lstStyle/>
            <a:p>
              <a:pPr algn="ctr"/>
              <a:endParaRPr lang="en-US" dirty="0"/>
            </a:p>
          </p:txBody>
        </p:sp>
        <p:sp>
          <p:nvSpPr>
            <p:cNvPr id="205" name="Ellipse 276"/>
            <p:cNvSpPr/>
            <p:nvPr/>
          </p:nvSpPr>
          <p:spPr bwMode="auto">
            <a:xfrm>
              <a:off x="1293943" y="658198"/>
              <a:ext cx="144000" cy="144000"/>
            </a:xfrm>
            <a:prstGeom prst="ellipse">
              <a:avLst/>
            </a:prstGeom>
            <a:grpFill/>
            <a:ln w="12700">
              <a:noFill/>
              <a:round/>
              <a:headEnd/>
              <a:tailEnd/>
            </a:ln>
          </p:spPr>
          <p:txBody>
            <a:bodyPr rtlCol="0" anchor="ctr"/>
            <a:lstStyle/>
            <a:p>
              <a:pPr algn="ctr"/>
              <a:endParaRPr lang="en-US" dirty="0"/>
            </a:p>
          </p:txBody>
        </p:sp>
        <p:sp>
          <p:nvSpPr>
            <p:cNvPr id="206" name="Ellipse 277"/>
            <p:cNvSpPr/>
            <p:nvPr/>
          </p:nvSpPr>
          <p:spPr bwMode="auto">
            <a:xfrm>
              <a:off x="1618313" y="658198"/>
              <a:ext cx="144000" cy="144000"/>
            </a:xfrm>
            <a:prstGeom prst="ellipse">
              <a:avLst/>
            </a:prstGeom>
            <a:grpFill/>
            <a:ln w="12700">
              <a:noFill/>
              <a:round/>
              <a:headEnd/>
              <a:tailEnd/>
            </a:ln>
          </p:spPr>
          <p:txBody>
            <a:bodyPr rtlCol="0" anchor="ctr"/>
            <a:lstStyle/>
            <a:p>
              <a:pPr algn="ctr"/>
              <a:endParaRPr lang="en-US" dirty="0"/>
            </a:p>
          </p:txBody>
        </p:sp>
        <p:sp>
          <p:nvSpPr>
            <p:cNvPr id="207" name="Ellipse 278"/>
            <p:cNvSpPr/>
            <p:nvPr/>
          </p:nvSpPr>
          <p:spPr bwMode="auto">
            <a:xfrm>
              <a:off x="2591423" y="658198"/>
              <a:ext cx="144000" cy="144000"/>
            </a:xfrm>
            <a:prstGeom prst="ellipse">
              <a:avLst/>
            </a:prstGeom>
            <a:grpFill/>
            <a:ln w="12700">
              <a:noFill/>
              <a:round/>
              <a:headEnd/>
              <a:tailEnd/>
            </a:ln>
          </p:spPr>
          <p:txBody>
            <a:bodyPr rtlCol="0" anchor="ctr"/>
            <a:lstStyle/>
            <a:p>
              <a:pPr algn="ctr"/>
              <a:endParaRPr lang="en-US" dirty="0"/>
            </a:p>
          </p:txBody>
        </p:sp>
        <p:sp>
          <p:nvSpPr>
            <p:cNvPr id="208" name="Ellipse 279"/>
            <p:cNvSpPr/>
            <p:nvPr/>
          </p:nvSpPr>
          <p:spPr bwMode="auto">
            <a:xfrm>
              <a:off x="2915793" y="658198"/>
              <a:ext cx="144000" cy="144000"/>
            </a:xfrm>
            <a:prstGeom prst="ellipse">
              <a:avLst/>
            </a:prstGeom>
            <a:grpFill/>
            <a:ln w="12700">
              <a:noFill/>
              <a:round/>
              <a:headEnd/>
              <a:tailEnd/>
            </a:ln>
          </p:spPr>
          <p:txBody>
            <a:bodyPr rtlCol="0" anchor="ctr"/>
            <a:lstStyle/>
            <a:p>
              <a:pPr algn="ctr"/>
              <a:endParaRPr lang="en-US" dirty="0"/>
            </a:p>
          </p:txBody>
        </p:sp>
        <p:sp>
          <p:nvSpPr>
            <p:cNvPr id="209" name="Ellipse 280"/>
            <p:cNvSpPr/>
            <p:nvPr/>
          </p:nvSpPr>
          <p:spPr bwMode="auto">
            <a:xfrm>
              <a:off x="1942683" y="658198"/>
              <a:ext cx="144000" cy="144000"/>
            </a:xfrm>
            <a:prstGeom prst="ellipse">
              <a:avLst/>
            </a:prstGeom>
            <a:grpFill/>
            <a:ln w="12700">
              <a:noFill/>
              <a:round/>
              <a:headEnd/>
              <a:tailEnd/>
            </a:ln>
          </p:spPr>
          <p:txBody>
            <a:bodyPr rtlCol="0" anchor="ctr"/>
            <a:lstStyle/>
            <a:p>
              <a:pPr algn="ctr"/>
              <a:endParaRPr lang="en-US" dirty="0"/>
            </a:p>
          </p:txBody>
        </p:sp>
        <p:sp>
          <p:nvSpPr>
            <p:cNvPr id="210" name="Ellipse 281"/>
            <p:cNvSpPr/>
            <p:nvPr/>
          </p:nvSpPr>
          <p:spPr bwMode="auto">
            <a:xfrm>
              <a:off x="2267053" y="658198"/>
              <a:ext cx="144000" cy="144000"/>
            </a:xfrm>
            <a:prstGeom prst="ellipse">
              <a:avLst/>
            </a:prstGeom>
            <a:grpFill/>
            <a:ln w="12700">
              <a:noFill/>
              <a:round/>
              <a:headEnd/>
              <a:tailEnd/>
            </a:ln>
          </p:spPr>
          <p:txBody>
            <a:bodyPr rtlCol="0" anchor="ctr"/>
            <a:lstStyle/>
            <a:p>
              <a:pPr algn="ctr"/>
              <a:endParaRPr lang="en-US" dirty="0"/>
            </a:p>
          </p:txBody>
        </p:sp>
        <p:sp>
          <p:nvSpPr>
            <p:cNvPr id="211" name="Ellipse 282"/>
            <p:cNvSpPr/>
            <p:nvPr/>
          </p:nvSpPr>
          <p:spPr bwMode="auto">
            <a:xfrm>
              <a:off x="3240163" y="658198"/>
              <a:ext cx="144000" cy="144000"/>
            </a:xfrm>
            <a:prstGeom prst="ellipse">
              <a:avLst/>
            </a:prstGeom>
            <a:grpFill/>
            <a:ln w="12700">
              <a:noFill/>
              <a:round/>
              <a:headEnd/>
              <a:tailEnd/>
            </a:ln>
          </p:spPr>
          <p:txBody>
            <a:bodyPr rtlCol="0" anchor="ctr"/>
            <a:lstStyle/>
            <a:p>
              <a:pPr algn="ctr"/>
              <a:endParaRPr lang="en-US" dirty="0"/>
            </a:p>
          </p:txBody>
        </p:sp>
        <p:sp>
          <p:nvSpPr>
            <p:cNvPr id="212" name="Ellipse 283"/>
            <p:cNvSpPr/>
            <p:nvPr/>
          </p:nvSpPr>
          <p:spPr bwMode="auto">
            <a:xfrm>
              <a:off x="3888903" y="658198"/>
              <a:ext cx="144000" cy="144000"/>
            </a:xfrm>
            <a:prstGeom prst="ellipse">
              <a:avLst/>
            </a:prstGeom>
            <a:grpFill/>
            <a:ln w="12700">
              <a:noFill/>
              <a:round/>
              <a:headEnd/>
              <a:tailEnd/>
            </a:ln>
          </p:spPr>
          <p:txBody>
            <a:bodyPr rtlCol="0" anchor="ctr"/>
            <a:lstStyle/>
            <a:p>
              <a:pPr algn="ctr"/>
              <a:endParaRPr lang="en-US" dirty="0"/>
            </a:p>
          </p:txBody>
        </p:sp>
        <p:sp>
          <p:nvSpPr>
            <p:cNvPr id="213" name="Ellipse 284"/>
            <p:cNvSpPr/>
            <p:nvPr/>
          </p:nvSpPr>
          <p:spPr bwMode="auto">
            <a:xfrm>
              <a:off x="4213279" y="658198"/>
              <a:ext cx="144000" cy="144000"/>
            </a:xfrm>
            <a:prstGeom prst="ellipse">
              <a:avLst/>
            </a:prstGeom>
            <a:grpFill/>
            <a:ln w="12700">
              <a:noFill/>
              <a:round/>
              <a:headEnd/>
              <a:tailEnd/>
            </a:ln>
          </p:spPr>
          <p:txBody>
            <a:bodyPr rtlCol="0" anchor="ctr"/>
            <a:lstStyle/>
            <a:p>
              <a:pPr algn="ctr"/>
              <a:endParaRPr lang="en-US" dirty="0"/>
            </a:p>
          </p:txBody>
        </p:sp>
        <p:sp>
          <p:nvSpPr>
            <p:cNvPr id="214" name="Ellipse 285"/>
            <p:cNvSpPr/>
            <p:nvPr/>
          </p:nvSpPr>
          <p:spPr bwMode="auto">
            <a:xfrm>
              <a:off x="15513" y="934423"/>
              <a:ext cx="108000" cy="108000"/>
            </a:xfrm>
            <a:prstGeom prst="ellipse">
              <a:avLst/>
            </a:prstGeom>
            <a:grpFill/>
            <a:ln w="12700">
              <a:noFill/>
              <a:round/>
              <a:headEnd/>
              <a:tailEnd/>
            </a:ln>
          </p:spPr>
          <p:txBody>
            <a:bodyPr rtlCol="0" anchor="ctr"/>
            <a:lstStyle/>
            <a:p>
              <a:pPr algn="ctr"/>
              <a:endParaRPr lang="en-US" dirty="0"/>
            </a:p>
          </p:txBody>
        </p:sp>
        <p:sp>
          <p:nvSpPr>
            <p:cNvPr id="215" name="Ellipse 286"/>
            <p:cNvSpPr/>
            <p:nvPr/>
          </p:nvSpPr>
          <p:spPr bwMode="auto">
            <a:xfrm>
              <a:off x="664253" y="934423"/>
              <a:ext cx="108000" cy="108000"/>
            </a:xfrm>
            <a:prstGeom prst="ellipse">
              <a:avLst/>
            </a:prstGeom>
            <a:grpFill/>
            <a:ln w="12700">
              <a:noFill/>
              <a:round/>
              <a:headEnd/>
              <a:tailEnd/>
            </a:ln>
          </p:spPr>
          <p:txBody>
            <a:bodyPr rtlCol="0" anchor="ctr"/>
            <a:lstStyle/>
            <a:p>
              <a:pPr algn="ctr"/>
              <a:endParaRPr lang="en-US" dirty="0"/>
            </a:p>
          </p:txBody>
        </p:sp>
        <p:sp>
          <p:nvSpPr>
            <p:cNvPr id="216" name="Ellipse 287"/>
            <p:cNvSpPr/>
            <p:nvPr/>
          </p:nvSpPr>
          <p:spPr bwMode="auto">
            <a:xfrm>
              <a:off x="988623" y="934423"/>
              <a:ext cx="108000" cy="108000"/>
            </a:xfrm>
            <a:prstGeom prst="ellipse">
              <a:avLst/>
            </a:prstGeom>
            <a:grpFill/>
            <a:ln w="12700">
              <a:noFill/>
              <a:round/>
              <a:headEnd/>
              <a:tailEnd/>
            </a:ln>
          </p:spPr>
          <p:txBody>
            <a:bodyPr rtlCol="0" anchor="ctr"/>
            <a:lstStyle/>
            <a:p>
              <a:pPr algn="ctr"/>
              <a:endParaRPr lang="en-US" dirty="0"/>
            </a:p>
          </p:txBody>
        </p:sp>
        <p:sp>
          <p:nvSpPr>
            <p:cNvPr id="217" name="Ellipse 288"/>
            <p:cNvSpPr/>
            <p:nvPr/>
          </p:nvSpPr>
          <p:spPr bwMode="auto">
            <a:xfrm>
              <a:off x="1312993" y="934423"/>
              <a:ext cx="108000" cy="108000"/>
            </a:xfrm>
            <a:prstGeom prst="ellipse">
              <a:avLst/>
            </a:prstGeom>
            <a:grpFill/>
            <a:ln w="12700">
              <a:noFill/>
              <a:round/>
              <a:headEnd/>
              <a:tailEnd/>
            </a:ln>
          </p:spPr>
          <p:txBody>
            <a:bodyPr rtlCol="0" anchor="ctr"/>
            <a:lstStyle/>
            <a:p>
              <a:pPr algn="ctr"/>
              <a:endParaRPr lang="en-US" dirty="0"/>
            </a:p>
          </p:txBody>
        </p:sp>
        <p:sp>
          <p:nvSpPr>
            <p:cNvPr id="218" name="Ellipse 289"/>
            <p:cNvSpPr/>
            <p:nvPr/>
          </p:nvSpPr>
          <p:spPr bwMode="auto">
            <a:xfrm>
              <a:off x="1637363" y="934423"/>
              <a:ext cx="108000" cy="108000"/>
            </a:xfrm>
            <a:prstGeom prst="ellipse">
              <a:avLst/>
            </a:prstGeom>
            <a:grpFill/>
            <a:ln w="12700">
              <a:noFill/>
              <a:round/>
              <a:headEnd/>
              <a:tailEnd/>
            </a:ln>
          </p:spPr>
          <p:txBody>
            <a:bodyPr rtlCol="0" anchor="ctr"/>
            <a:lstStyle/>
            <a:p>
              <a:pPr algn="ctr"/>
              <a:endParaRPr lang="en-US" dirty="0"/>
            </a:p>
          </p:txBody>
        </p:sp>
        <p:sp>
          <p:nvSpPr>
            <p:cNvPr id="219" name="Ellipse 290"/>
            <p:cNvSpPr/>
            <p:nvPr/>
          </p:nvSpPr>
          <p:spPr bwMode="auto">
            <a:xfrm>
              <a:off x="2610473" y="934423"/>
              <a:ext cx="108000" cy="108000"/>
            </a:xfrm>
            <a:prstGeom prst="ellipse">
              <a:avLst/>
            </a:prstGeom>
            <a:grpFill/>
            <a:ln w="12700">
              <a:noFill/>
              <a:round/>
              <a:headEnd/>
              <a:tailEnd/>
            </a:ln>
          </p:spPr>
          <p:txBody>
            <a:bodyPr rtlCol="0" anchor="ctr"/>
            <a:lstStyle/>
            <a:p>
              <a:pPr algn="ctr"/>
              <a:endParaRPr lang="en-US" dirty="0"/>
            </a:p>
          </p:txBody>
        </p:sp>
        <p:sp>
          <p:nvSpPr>
            <p:cNvPr id="220" name="Ellipse 291"/>
            <p:cNvSpPr/>
            <p:nvPr/>
          </p:nvSpPr>
          <p:spPr bwMode="auto">
            <a:xfrm>
              <a:off x="2934843" y="934423"/>
              <a:ext cx="108000" cy="108000"/>
            </a:xfrm>
            <a:prstGeom prst="ellipse">
              <a:avLst/>
            </a:prstGeom>
            <a:grpFill/>
            <a:ln w="12700">
              <a:noFill/>
              <a:round/>
              <a:headEnd/>
              <a:tailEnd/>
            </a:ln>
          </p:spPr>
          <p:txBody>
            <a:bodyPr rtlCol="0" anchor="ctr"/>
            <a:lstStyle/>
            <a:p>
              <a:pPr algn="ctr"/>
              <a:endParaRPr lang="en-US" dirty="0"/>
            </a:p>
          </p:txBody>
        </p:sp>
        <p:sp>
          <p:nvSpPr>
            <p:cNvPr id="221" name="Ellipse 292"/>
            <p:cNvSpPr/>
            <p:nvPr/>
          </p:nvSpPr>
          <p:spPr bwMode="auto">
            <a:xfrm>
              <a:off x="1961733" y="934423"/>
              <a:ext cx="108000" cy="108000"/>
            </a:xfrm>
            <a:prstGeom prst="ellipse">
              <a:avLst/>
            </a:prstGeom>
            <a:grpFill/>
            <a:ln w="12700">
              <a:noFill/>
              <a:round/>
              <a:headEnd/>
              <a:tailEnd/>
            </a:ln>
          </p:spPr>
          <p:txBody>
            <a:bodyPr rtlCol="0" anchor="ctr"/>
            <a:lstStyle/>
            <a:p>
              <a:pPr algn="ctr"/>
              <a:endParaRPr lang="en-US" dirty="0"/>
            </a:p>
          </p:txBody>
        </p:sp>
        <p:sp>
          <p:nvSpPr>
            <p:cNvPr id="222" name="Ellipse 293"/>
            <p:cNvSpPr/>
            <p:nvPr/>
          </p:nvSpPr>
          <p:spPr bwMode="auto">
            <a:xfrm>
              <a:off x="2286103" y="934423"/>
              <a:ext cx="108000" cy="108000"/>
            </a:xfrm>
            <a:prstGeom prst="ellipse">
              <a:avLst/>
            </a:prstGeom>
            <a:grpFill/>
            <a:ln w="12700">
              <a:noFill/>
              <a:round/>
              <a:headEnd/>
              <a:tailEnd/>
            </a:ln>
          </p:spPr>
          <p:txBody>
            <a:bodyPr rtlCol="0" anchor="ctr"/>
            <a:lstStyle/>
            <a:p>
              <a:pPr algn="ctr"/>
              <a:endParaRPr lang="en-US" dirty="0"/>
            </a:p>
          </p:txBody>
        </p:sp>
        <p:sp>
          <p:nvSpPr>
            <p:cNvPr id="223" name="Ellipse 294"/>
            <p:cNvSpPr/>
            <p:nvPr/>
          </p:nvSpPr>
          <p:spPr bwMode="auto">
            <a:xfrm>
              <a:off x="3259213" y="934423"/>
              <a:ext cx="108000" cy="108000"/>
            </a:xfrm>
            <a:prstGeom prst="ellipse">
              <a:avLst/>
            </a:prstGeom>
            <a:grpFill/>
            <a:ln w="12700">
              <a:noFill/>
              <a:round/>
              <a:headEnd/>
              <a:tailEnd/>
            </a:ln>
          </p:spPr>
          <p:txBody>
            <a:bodyPr rtlCol="0" anchor="ctr"/>
            <a:lstStyle/>
            <a:p>
              <a:pPr algn="ctr"/>
              <a:endParaRPr lang="en-US" dirty="0"/>
            </a:p>
          </p:txBody>
        </p:sp>
        <p:sp>
          <p:nvSpPr>
            <p:cNvPr id="224" name="Ellipse 295"/>
            <p:cNvSpPr/>
            <p:nvPr/>
          </p:nvSpPr>
          <p:spPr bwMode="auto">
            <a:xfrm>
              <a:off x="3907953" y="934423"/>
              <a:ext cx="108000" cy="108000"/>
            </a:xfrm>
            <a:prstGeom prst="ellipse">
              <a:avLst/>
            </a:prstGeom>
            <a:grpFill/>
            <a:ln w="12700">
              <a:noFill/>
              <a:round/>
              <a:headEnd/>
              <a:tailEnd/>
            </a:ln>
          </p:spPr>
          <p:txBody>
            <a:bodyPr rtlCol="0" anchor="ctr"/>
            <a:lstStyle/>
            <a:p>
              <a:pPr algn="ctr"/>
              <a:endParaRPr lang="en-US" dirty="0"/>
            </a:p>
          </p:txBody>
        </p:sp>
        <p:sp>
          <p:nvSpPr>
            <p:cNvPr id="225" name="Ellipse 296"/>
            <p:cNvSpPr/>
            <p:nvPr/>
          </p:nvSpPr>
          <p:spPr bwMode="auto">
            <a:xfrm>
              <a:off x="4232329" y="934423"/>
              <a:ext cx="108000" cy="108000"/>
            </a:xfrm>
            <a:prstGeom prst="ellipse">
              <a:avLst/>
            </a:prstGeom>
            <a:grpFill/>
            <a:ln w="12700">
              <a:noFill/>
              <a:round/>
              <a:headEnd/>
              <a:tailEnd/>
            </a:ln>
          </p:spPr>
          <p:txBody>
            <a:bodyPr rtlCol="0" anchor="ctr"/>
            <a:lstStyle/>
            <a:p>
              <a:pPr algn="ctr"/>
              <a:endParaRPr lang="en-US" dirty="0"/>
            </a:p>
          </p:txBody>
        </p:sp>
        <p:sp>
          <p:nvSpPr>
            <p:cNvPr id="226" name="Ellipse 297"/>
            <p:cNvSpPr/>
            <p:nvPr/>
          </p:nvSpPr>
          <p:spPr bwMode="auto">
            <a:xfrm>
              <a:off x="15513" y="1166198"/>
              <a:ext cx="108000" cy="108000"/>
            </a:xfrm>
            <a:prstGeom prst="ellipse">
              <a:avLst/>
            </a:prstGeom>
            <a:grpFill/>
            <a:ln w="12700">
              <a:noFill/>
              <a:round/>
              <a:headEnd/>
              <a:tailEnd/>
            </a:ln>
          </p:spPr>
          <p:txBody>
            <a:bodyPr rtlCol="0" anchor="ctr"/>
            <a:lstStyle/>
            <a:p>
              <a:pPr algn="ctr"/>
              <a:endParaRPr lang="en-US" dirty="0"/>
            </a:p>
          </p:txBody>
        </p:sp>
        <p:sp>
          <p:nvSpPr>
            <p:cNvPr id="227" name="Ellipse 298"/>
            <p:cNvSpPr/>
            <p:nvPr/>
          </p:nvSpPr>
          <p:spPr bwMode="auto">
            <a:xfrm>
              <a:off x="664253" y="1166198"/>
              <a:ext cx="108000" cy="108000"/>
            </a:xfrm>
            <a:prstGeom prst="ellipse">
              <a:avLst/>
            </a:prstGeom>
            <a:grpFill/>
            <a:ln w="12700">
              <a:noFill/>
              <a:round/>
              <a:headEnd/>
              <a:tailEnd/>
            </a:ln>
          </p:spPr>
          <p:txBody>
            <a:bodyPr rtlCol="0" anchor="ctr"/>
            <a:lstStyle/>
            <a:p>
              <a:pPr algn="ctr"/>
              <a:endParaRPr lang="en-US" dirty="0"/>
            </a:p>
          </p:txBody>
        </p:sp>
        <p:sp>
          <p:nvSpPr>
            <p:cNvPr id="228" name="Ellipse 299"/>
            <p:cNvSpPr/>
            <p:nvPr/>
          </p:nvSpPr>
          <p:spPr bwMode="auto">
            <a:xfrm>
              <a:off x="1312993" y="1166198"/>
              <a:ext cx="108000" cy="108000"/>
            </a:xfrm>
            <a:prstGeom prst="ellipse">
              <a:avLst/>
            </a:prstGeom>
            <a:grpFill/>
            <a:ln w="12700">
              <a:noFill/>
              <a:round/>
              <a:headEnd/>
              <a:tailEnd/>
            </a:ln>
          </p:spPr>
          <p:txBody>
            <a:bodyPr rtlCol="0" anchor="ctr"/>
            <a:lstStyle/>
            <a:p>
              <a:pPr algn="ctr"/>
              <a:endParaRPr lang="en-US" dirty="0"/>
            </a:p>
          </p:txBody>
        </p:sp>
        <p:sp>
          <p:nvSpPr>
            <p:cNvPr id="229" name="Ellipse 300"/>
            <p:cNvSpPr/>
            <p:nvPr/>
          </p:nvSpPr>
          <p:spPr bwMode="auto">
            <a:xfrm>
              <a:off x="1637363" y="1166198"/>
              <a:ext cx="108000" cy="108000"/>
            </a:xfrm>
            <a:prstGeom prst="ellipse">
              <a:avLst/>
            </a:prstGeom>
            <a:grpFill/>
            <a:ln w="12700">
              <a:noFill/>
              <a:round/>
              <a:headEnd/>
              <a:tailEnd/>
            </a:ln>
          </p:spPr>
          <p:txBody>
            <a:bodyPr rtlCol="0" anchor="ctr"/>
            <a:lstStyle/>
            <a:p>
              <a:pPr algn="ctr"/>
              <a:endParaRPr lang="en-US" dirty="0"/>
            </a:p>
          </p:txBody>
        </p:sp>
        <p:sp>
          <p:nvSpPr>
            <p:cNvPr id="230" name="Ellipse 301"/>
            <p:cNvSpPr/>
            <p:nvPr/>
          </p:nvSpPr>
          <p:spPr bwMode="auto">
            <a:xfrm>
              <a:off x="2610473" y="1166198"/>
              <a:ext cx="108000" cy="108000"/>
            </a:xfrm>
            <a:prstGeom prst="ellipse">
              <a:avLst/>
            </a:prstGeom>
            <a:grpFill/>
            <a:ln w="12700">
              <a:noFill/>
              <a:round/>
              <a:headEnd/>
              <a:tailEnd/>
            </a:ln>
          </p:spPr>
          <p:txBody>
            <a:bodyPr rtlCol="0" anchor="ctr"/>
            <a:lstStyle/>
            <a:p>
              <a:pPr algn="ctr"/>
              <a:endParaRPr lang="en-US" dirty="0"/>
            </a:p>
          </p:txBody>
        </p:sp>
        <p:sp>
          <p:nvSpPr>
            <p:cNvPr id="231" name="Ellipse 302"/>
            <p:cNvSpPr/>
            <p:nvPr/>
          </p:nvSpPr>
          <p:spPr bwMode="auto">
            <a:xfrm>
              <a:off x="2934843" y="1166198"/>
              <a:ext cx="108000" cy="108000"/>
            </a:xfrm>
            <a:prstGeom prst="ellipse">
              <a:avLst/>
            </a:prstGeom>
            <a:grpFill/>
            <a:ln w="12700">
              <a:noFill/>
              <a:round/>
              <a:headEnd/>
              <a:tailEnd/>
            </a:ln>
          </p:spPr>
          <p:txBody>
            <a:bodyPr rtlCol="0" anchor="ctr"/>
            <a:lstStyle/>
            <a:p>
              <a:pPr algn="ctr"/>
              <a:endParaRPr lang="en-US" dirty="0"/>
            </a:p>
          </p:txBody>
        </p:sp>
        <p:sp>
          <p:nvSpPr>
            <p:cNvPr id="232" name="Ellipse 303"/>
            <p:cNvSpPr/>
            <p:nvPr/>
          </p:nvSpPr>
          <p:spPr bwMode="auto">
            <a:xfrm>
              <a:off x="1961733" y="1166198"/>
              <a:ext cx="108000" cy="108000"/>
            </a:xfrm>
            <a:prstGeom prst="ellipse">
              <a:avLst/>
            </a:prstGeom>
            <a:grpFill/>
            <a:ln w="12700">
              <a:noFill/>
              <a:round/>
              <a:headEnd/>
              <a:tailEnd/>
            </a:ln>
          </p:spPr>
          <p:txBody>
            <a:bodyPr rtlCol="0" anchor="ctr"/>
            <a:lstStyle/>
            <a:p>
              <a:pPr algn="ctr"/>
              <a:endParaRPr lang="en-US" dirty="0"/>
            </a:p>
          </p:txBody>
        </p:sp>
        <p:sp>
          <p:nvSpPr>
            <p:cNvPr id="233" name="Ellipse 305"/>
            <p:cNvSpPr/>
            <p:nvPr/>
          </p:nvSpPr>
          <p:spPr bwMode="auto">
            <a:xfrm>
              <a:off x="3259213" y="1166198"/>
              <a:ext cx="108000" cy="108000"/>
            </a:xfrm>
            <a:prstGeom prst="ellipse">
              <a:avLst/>
            </a:prstGeom>
            <a:grpFill/>
            <a:ln w="12700">
              <a:noFill/>
              <a:round/>
              <a:headEnd/>
              <a:tailEnd/>
            </a:ln>
          </p:spPr>
          <p:txBody>
            <a:bodyPr rtlCol="0" anchor="ctr"/>
            <a:lstStyle/>
            <a:p>
              <a:pPr algn="ctr"/>
              <a:endParaRPr lang="en-US" dirty="0"/>
            </a:p>
          </p:txBody>
        </p:sp>
        <p:sp>
          <p:nvSpPr>
            <p:cNvPr id="234" name="Ellipse 306"/>
            <p:cNvSpPr/>
            <p:nvPr/>
          </p:nvSpPr>
          <p:spPr bwMode="auto">
            <a:xfrm>
              <a:off x="3907953" y="1166198"/>
              <a:ext cx="108000" cy="108000"/>
            </a:xfrm>
            <a:prstGeom prst="ellipse">
              <a:avLst/>
            </a:prstGeom>
            <a:grpFill/>
            <a:ln w="12700">
              <a:noFill/>
              <a:round/>
              <a:headEnd/>
              <a:tailEnd/>
            </a:ln>
          </p:spPr>
          <p:txBody>
            <a:bodyPr rtlCol="0" anchor="ctr"/>
            <a:lstStyle/>
            <a:p>
              <a:pPr algn="ctr"/>
              <a:endParaRPr lang="en-US" dirty="0"/>
            </a:p>
          </p:txBody>
        </p:sp>
        <p:sp>
          <p:nvSpPr>
            <p:cNvPr id="235" name="Ellipse 307"/>
            <p:cNvSpPr/>
            <p:nvPr/>
          </p:nvSpPr>
          <p:spPr bwMode="auto">
            <a:xfrm>
              <a:off x="4232329" y="1166198"/>
              <a:ext cx="108000" cy="108000"/>
            </a:xfrm>
            <a:prstGeom prst="ellipse">
              <a:avLst/>
            </a:prstGeom>
            <a:grpFill/>
            <a:ln w="12700">
              <a:noFill/>
              <a:round/>
              <a:headEnd/>
              <a:tailEnd/>
            </a:ln>
          </p:spPr>
          <p:txBody>
            <a:bodyPr rtlCol="0" anchor="ctr"/>
            <a:lstStyle/>
            <a:p>
              <a:pPr algn="ctr"/>
              <a:endParaRPr lang="en-US" dirty="0"/>
            </a:p>
          </p:txBody>
        </p:sp>
        <p:sp>
          <p:nvSpPr>
            <p:cNvPr id="236" name="Ellipse 308"/>
            <p:cNvSpPr/>
            <p:nvPr/>
          </p:nvSpPr>
          <p:spPr bwMode="auto">
            <a:xfrm>
              <a:off x="34563" y="1432898"/>
              <a:ext cx="72000" cy="72000"/>
            </a:xfrm>
            <a:prstGeom prst="ellipse">
              <a:avLst/>
            </a:prstGeom>
            <a:grpFill/>
            <a:ln w="12700">
              <a:noFill/>
              <a:round/>
              <a:headEnd/>
              <a:tailEnd/>
            </a:ln>
          </p:spPr>
          <p:txBody>
            <a:bodyPr rtlCol="0" anchor="ctr"/>
            <a:lstStyle/>
            <a:p>
              <a:pPr algn="ctr"/>
              <a:endParaRPr lang="en-US" dirty="0"/>
            </a:p>
          </p:txBody>
        </p:sp>
        <p:sp>
          <p:nvSpPr>
            <p:cNvPr id="237" name="Ellipse 309"/>
            <p:cNvSpPr/>
            <p:nvPr/>
          </p:nvSpPr>
          <p:spPr bwMode="auto">
            <a:xfrm>
              <a:off x="683303" y="1432898"/>
              <a:ext cx="72000" cy="72000"/>
            </a:xfrm>
            <a:prstGeom prst="ellipse">
              <a:avLst/>
            </a:prstGeom>
            <a:grpFill/>
            <a:ln w="12700">
              <a:noFill/>
              <a:round/>
              <a:headEnd/>
              <a:tailEnd/>
            </a:ln>
          </p:spPr>
          <p:txBody>
            <a:bodyPr rtlCol="0" anchor="ctr"/>
            <a:lstStyle/>
            <a:p>
              <a:pPr algn="ctr"/>
              <a:endParaRPr lang="en-US" dirty="0"/>
            </a:p>
          </p:txBody>
        </p:sp>
        <p:sp>
          <p:nvSpPr>
            <p:cNvPr id="238" name="Ellipse 310"/>
            <p:cNvSpPr/>
            <p:nvPr/>
          </p:nvSpPr>
          <p:spPr bwMode="auto">
            <a:xfrm>
              <a:off x="1332043" y="1432898"/>
              <a:ext cx="72000" cy="72000"/>
            </a:xfrm>
            <a:prstGeom prst="ellipse">
              <a:avLst/>
            </a:prstGeom>
            <a:grpFill/>
            <a:ln w="12700">
              <a:noFill/>
              <a:round/>
              <a:headEnd/>
              <a:tailEnd/>
            </a:ln>
          </p:spPr>
          <p:txBody>
            <a:bodyPr rtlCol="0" anchor="ctr"/>
            <a:lstStyle/>
            <a:p>
              <a:pPr algn="ctr"/>
              <a:endParaRPr lang="en-US" dirty="0"/>
            </a:p>
          </p:txBody>
        </p:sp>
        <p:sp>
          <p:nvSpPr>
            <p:cNvPr id="239" name="Ellipse 311"/>
            <p:cNvSpPr/>
            <p:nvPr/>
          </p:nvSpPr>
          <p:spPr bwMode="auto">
            <a:xfrm>
              <a:off x="1656413" y="1432898"/>
              <a:ext cx="72000" cy="72000"/>
            </a:xfrm>
            <a:prstGeom prst="ellipse">
              <a:avLst/>
            </a:prstGeom>
            <a:grpFill/>
            <a:ln w="12700">
              <a:noFill/>
              <a:round/>
              <a:headEnd/>
              <a:tailEnd/>
            </a:ln>
          </p:spPr>
          <p:txBody>
            <a:bodyPr rtlCol="0" anchor="ctr"/>
            <a:lstStyle/>
            <a:p>
              <a:pPr algn="ctr"/>
              <a:endParaRPr lang="en-US" dirty="0"/>
            </a:p>
          </p:txBody>
        </p:sp>
        <p:sp>
          <p:nvSpPr>
            <p:cNvPr id="240" name="Ellipse 312"/>
            <p:cNvSpPr/>
            <p:nvPr/>
          </p:nvSpPr>
          <p:spPr bwMode="auto">
            <a:xfrm>
              <a:off x="2629523" y="1432898"/>
              <a:ext cx="72000" cy="72000"/>
            </a:xfrm>
            <a:prstGeom prst="ellipse">
              <a:avLst/>
            </a:prstGeom>
            <a:grpFill/>
            <a:ln w="12700">
              <a:noFill/>
              <a:round/>
              <a:headEnd/>
              <a:tailEnd/>
            </a:ln>
          </p:spPr>
          <p:txBody>
            <a:bodyPr rtlCol="0" anchor="ctr"/>
            <a:lstStyle/>
            <a:p>
              <a:pPr algn="ctr"/>
              <a:endParaRPr lang="en-US" dirty="0"/>
            </a:p>
          </p:txBody>
        </p:sp>
        <p:sp>
          <p:nvSpPr>
            <p:cNvPr id="241" name="Ellipse 313"/>
            <p:cNvSpPr/>
            <p:nvPr/>
          </p:nvSpPr>
          <p:spPr bwMode="auto">
            <a:xfrm>
              <a:off x="2953893" y="1432898"/>
              <a:ext cx="72000" cy="72000"/>
            </a:xfrm>
            <a:prstGeom prst="ellipse">
              <a:avLst/>
            </a:prstGeom>
            <a:grpFill/>
            <a:ln w="12700">
              <a:noFill/>
              <a:round/>
              <a:headEnd/>
              <a:tailEnd/>
            </a:ln>
          </p:spPr>
          <p:txBody>
            <a:bodyPr rtlCol="0" anchor="ctr"/>
            <a:lstStyle/>
            <a:p>
              <a:pPr algn="ctr"/>
              <a:endParaRPr lang="en-US" dirty="0"/>
            </a:p>
          </p:txBody>
        </p:sp>
        <p:sp>
          <p:nvSpPr>
            <p:cNvPr id="242" name="Ellipse 314"/>
            <p:cNvSpPr/>
            <p:nvPr/>
          </p:nvSpPr>
          <p:spPr bwMode="auto">
            <a:xfrm>
              <a:off x="1980783" y="1432898"/>
              <a:ext cx="72000" cy="72000"/>
            </a:xfrm>
            <a:prstGeom prst="ellipse">
              <a:avLst/>
            </a:prstGeom>
            <a:grpFill/>
            <a:ln w="12700">
              <a:noFill/>
              <a:round/>
              <a:headEnd/>
              <a:tailEnd/>
            </a:ln>
          </p:spPr>
          <p:txBody>
            <a:bodyPr rtlCol="0" anchor="ctr"/>
            <a:lstStyle/>
            <a:p>
              <a:pPr algn="ctr"/>
              <a:endParaRPr lang="en-US" dirty="0"/>
            </a:p>
          </p:txBody>
        </p:sp>
        <p:sp>
          <p:nvSpPr>
            <p:cNvPr id="243" name="Ellipse 315"/>
            <p:cNvSpPr/>
            <p:nvPr/>
          </p:nvSpPr>
          <p:spPr bwMode="auto">
            <a:xfrm>
              <a:off x="3278263" y="1432898"/>
              <a:ext cx="72000" cy="72000"/>
            </a:xfrm>
            <a:prstGeom prst="ellipse">
              <a:avLst/>
            </a:prstGeom>
            <a:grpFill/>
            <a:ln w="12700">
              <a:noFill/>
              <a:round/>
              <a:headEnd/>
              <a:tailEnd/>
            </a:ln>
          </p:spPr>
          <p:txBody>
            <a:bodyPr rtlCol="0" anchor="ctr"/>
            <a:lstStyle/>
            <a:p>
              <a:pPr algn="ctr"/>
              <a:endParaRPr lang="en-US" dirty="0"/>
            </a:p>
          </p:txBody>
        </p:sp>
        <p:sp>
          <p:nvSpPr>
            <p:cNvPr id="244" name="Ellipse 316"/>
            <p:cNvSpPr/>
            <p:nvPr/>
          </p:nvSpPr>
          <p:spPr bwMode="auto">
            <a:xfrm>
              <a:off x="3927003" y="1432898"/>
              <a:ext cx="72000" cy="72000"/>
            </a:xfrm>
            <a:prstGeom prst="ellipse">
              <a:avLst/>
            </a:prstGeom>
            <a:grpFill/>
            <a:ln w="12700">
              <a:noFill/>
              <a:round/>
              <a:headEnd/>
              <a:tailEnd/>
            </a:ln>
          </p:spPr>
          <p:txBody>
            <a:bodyPr rtlCol="0" anchor="ctr"/>
            <a:lstStyle/>
            <a:p>
              <a:pPr algn="ctr"/>
              <a:endParaRPr lang="en-US" dirty="0"/>
            </a:p>
          </p:txBody>
        </p:sp>
        <p:sp>
          <p:nvSpPr>
            <p:cNvPr id="245" name="Ellipse 317"/>
            <p:cNvSpPr/>
            <p:nvPr/>
          </p:nvSpPr>
          <p:spPr bwMode="auto">
            <a:xfrm>
              <a:off x="4251379" y="1432898"/>
              <a:ext cx="72000" cy="72000"/>
            </a:xfrm>
            <a:prstGeom prst="ellipse">
              <a:avLst/>
            </a:prstGeom>
            <a:grpFill/>
            <a:ln w="12700">
              <a:noFill/>
              <a:round/>
              <a:headEnd/>
              <a:tailEnd/>
            </a:ln>
          </p:spPr>
          <p:txBody>
            <a:bodyPr rtlCol="0" anchor="ctr"/>
            <a:lstStyle/>
            <a:p>
              <a:pPr algn="ctr"/>
              <a:endParaRPr lang="en-US" dirty="0"/>
            </a:p>
          </p:txBody>
        </p:sp>
        <p:sp>
          <p:nvSpPr>
            <p:cNvPr id="246" name="Ellipse 318"/>
            <p:cNvSpPr/>
            <p:nvPr/>
          </p:nvSpPr>
          <p:spPr bwMode="auto">
            <a:xfrm>
              <a:off x="34563" y="1763098"/>
              <a:ext cx="72000" cy="72000"/>
            </a:xfrm>
            <a:prstGeom prst="ellipse">
              <a:avLst/>
            </a:prstGeom>
            <a:grpFill/>
            <a:ln w="12700">
              <a:noFill/>
              <a:round/>
              <a:headEnd/>
              <a:tailEnd/>
            </a:ln>
          </p:spPr>
          <p:txBody>
            <a:bodyPr rtlCol="0" anchor="ctr"/>
            <a:lstStyle/>
            <a:p>
              <a:pPr algn="ctr"/>
              <a:endParaRPr lang="en-US" dirty="0"/>
            </a:p>
          </p:txBody>
        </p:sp>
        <p:sp>
          <p:nvSpPr>
            <p:cNvPr id="247" name="Ellipse 319"/>
            <p:cNvSpPr/>
            <p:nvPr/>
          </p:nvSpPr>
          <p:spPr bwMode="auto">
            <a:xfrm>
              <a:off x="683303" y="1763098"/>
              <a:ext cx="72000" cy="72000"/>
            </a:xfrm>
            <a:prstGeom prst="ellipse">
              <a:avLst/>
            </a:prstGeom>
            <a:grpFill/>
            <a:ln w="12700">
              <a:noFill/>
              <a:round/>
              <a:headEnd/>
              <a:tailEnd/>
            </a:ln>
          </p:spPr>
          <p:txBody>
            <a:bodyPr rtlCol="0" anchor="ctr"/>
            <a:lstStyle/>
            <a:p>
              <a:pPr algn="ctr"/>
              <a:endParaRPr lang="en-US" dirty="0"/>
            </a:p>
          </p:txBody>
        </p:sp>
        <p:sp>
          <p:nvSpPr>
            <p:cNvPr id="248" name="Ellipse 320"/>
            <p:cNvSpPr/>
            <p:nvPr/>
          </p:nvSpPr>
          <p:spPr bwMode="auto">
            <a:xfrm>
              <a:off x="1332043" y="1763098"/>
              <a:ext cx="72000" cy="72000"/>
            </a:xfrm>
            <a:prstGeom prst="ellipse">
              <a:avLst/>
            </a:prstGeom>
            <a:grpFill/>
            <a:ln w="12700">
              <a:noFill/>
              <a:round/>
              <a:headEnd/>
              <a:tailEnd/>
            </a:ln>
          </p:spPr>
          <p:txBody>
            <a:bodyPr rtlCol="0" anchor="ctr"/>
            <a:lstStyle/>
            <a:p>
              <a:pPr algn="ctr"/>
              <a:endParaRPr lang="en-US" dirty="0"/>
            </a:p>
          </p:txBody>
        </p:sp>
        <p:sp>
          <p:nvSpPr>
            <p:cNvPr id="249" name="Ellipse 321"/>
            <p:cNvSpPr/>
            <p:nvPr/>
          </p:nvSpPr>
          <p:spPr bwMode="auto">
            <a:xfrm>
              <a:off x="2629523" y="1763098"/>
              <a:ext cx="72000" cy="72000"/>
            </a:xfrm>
            <a:prstGeom prst="ellipse">
              <a:avLst/>
            </a:prstGeom>
            <a:grpFill/>
            <a:ln w="12700">
              <a:noFill/>
              <a:round/>
              <a:headEnd/>
              <a:tailEnd/>
            </a:ln>
          </p:spPr>
          <p:txBody>
            <a:bodyPr rtlCol="0" anchor="ctr"/>
            <a:lstStyle/>
            <a:p>
              <a:pPr algn="ctr"/>
              <a:endParaRPr lang="en-US" dirty="0"/>
            </a:p>
          </p:txBody>
        </p:sp>
        <p:sp>
          <p:nvSpPr>
            <p:cNvPr id="250" name="Ellipse 322"/>
            <p:cNvSpPr/>
            <p:nvPr/>
          </p:nvSpPr>
          <p:spPr bwMode="auto">
            <a:xfrm>
              <a:off x="1980783" y="1763098"/>
              <a:ext cx="72000" cy="72000"/>
            </a:xfrm>
            <a:prstGeom prst="ellipse">
              <a:avLst/>
            </a:prstGeom>
            <a:grpFill/>
            <a:ln w="12700">
              <a:noFill/>
              <a:round/>
              <a:headEnd/>
              <a:tailEnd/>
            </a:ln>
          </p:spPr>
          <p:txBody>
            <a:bodyPr rtlCol="0" anchor="ctr"/>
            <a:lstStyle/>
            <a:p>
              <a:pPr algn="ctr"/>
              <a:endParaRPr lang="en-US" dirty="0"/>
            </a:p>
          </p:txBody>
        </p:sp>
        <p:sp>
          <p:nvSpPr>
            <p:cNvPr id="251" name="Ellipse 323"/>
            <p:cNvSpPr/>
            <p:nvPr/>
          </p:nvSpPr>
          <p:spPr bwMode="auto">
            <a:xfrm>
              <a:off x="3278263" y="1763098"/>
              <a:ext cx="72000" cy="72000"/>
            </a:xfrm>
            <a:prstGeom prst="ellipse">
              <a:avLst/>
            </a:prstGeom>
            <a:grpFill/>
            <a:ln w="12700">
              <a:noFill/>
              <a:round/>
              <a:headEnd/>
              <a:tailEnd/>
            </a:ln>
          </p:spPr>
          <p:txBody>
            <a:bodyPr rtlCol="0" anchor="ctr"/>
            <a:lstStyle/>
            <a:p>
              <a:pPr algn="ctr"/>
              <a:endParaRPr lang="en-US" dirty="0"/>
            </a:p>
          </p:txBody>
        </p:sp>
        <p:sp>
          <p:nvSpPr>
            <p:cNvPr id="252" name="Ellipse 324"/>
            <p:cNvSpPr/>
            <p:nvPr/>
          </p:nvSpPr>
          <p:spPr bwMode="auto">
            <a:xfrm>
              <a:off x="3927003" y="1763098"/>
              <a:ext cx="72000" cy="72000"/>
            </a:xfrm>
            <a:prstGeom prst="ellipse">
              <a:avLst/>
            </a:prstGeom>
            <a:grpFill/>
            <a:ln w="12700">
              <a:noFill/>
              <a:round/>
              <a:headEnd/>
              <a:tailEnd/>
            </a:ln>
          </p:spPr>
          <p:txBody>
            <a:bodyPr rtlCol="0" anchor="ctr"/>
            <a:lstStyle/>
            <a:p>
              <a:pPr algn="ctr"/>
              <a:endParaRPr lang="en-US" dirty="0"/>
            </a:p>
          </p:txBody>
        </p:sp>
        <p:sp>
          <p:nvSpPr>
            <p:cNvPr id="253" name="Ellipse 325"/>
            <p:cNvSpPr/>
            <p:nvPr/>
          </p:nvSpPr>
          <p:spPr bwMode="auto">
            <a:xfrm>
              <a:off x="269918" y="429600"/>
              <a:ext cx="144000" cy="144000"/>
            </a:xfrm>
            <a:prstGeom prst="ellipse">
              <a:avLst/>
            </a:prstGeom>
            <a:grpFill/>
            <a:ln w="12700">
              <a:noFill/>
              <a:round/>
              <a:headEnd/>
              <a:tailEnd/>
            </a:ln>
          </p:spPr>
          <p:txBody>
            <a:bodyPr rtlCol="0" anchor="ctr"/>
            <a:lstStyle/>
            <a:p>
              <a:pPr algn="ctr"/>
              <a:endParaRPr lang="en-US" dirty="0"/>
            </a:p>
          </p:txBody>
        </p:sp>
        <p:sp>
          <p:nvSpPr>
            <p:cNvPr id="254" name="Ellipse 326"/>
            <p:cNvSpPr/>
            <p:nvPr/>
          </p:nvSpPr>
          <p:spPr bwMode="auto">
            <a:xfrm>
              <a:off x="269918" y="639150"/>
              <a:ext cx="144000" cy="144000"/>
            </a:xfrm>
            <a:prstGeom prst="ellipse">
              <a:avLst/>
            </a:prstGeom>
            <a:grpFill/>
            <a:ln w="12700">
              <a:noFill/>
              <a:round/>
              <a:headEnd/>
              <a:tailEnd/>
            </a:ln>
          </p:spPr>
          <p:txBody>
            <a:bodyPr rtlCol="0" anchor="ctr"/>
            <a:lstStyle/>
            <a:p>
              <a:pPr algn="ctr"/>
              <a:endParaRPr lang="en-US" dirty="0"/>
            </a:p>
          </p:txBody>
        </p:sp>
        <p:sp>
          <p:nvSpPr>
            <p:cNvPr id="255" name="Ellipse 327"/>
            <p:cNvSpPr/>
            <p:nvPr/>
          </p:nvSpPr>
          <p:spPr bwMode="auto">
            <a:xfrm>
              <a:off x="288968" y="915375"/>
              <a:ext cx="108000" cy="108000"/>
            </a:xfrm>
            <a:prstGeom prst="ellipse">
              <a:avLst/>
            </a:prstGeom>
            <a:grpFill/>
            <a:ln w="12700">
              <a:noFill/>
              <a:round/>
              <a:headEnd/>
              <a:tailEnd/>
            </a:ln>
          </p:spPr>
          <p:txBody>
            <a:bodyPr rtlCol="0" anchor="ctr"/>
            <a:lstStyle/>
            <a:p>
              <a:pPr algn="ctr"/>
              <a:endParaRPr lang="en-US" dirty="0"/>
            </a:p>
          </p:txBody>
        </p:sp>
        <p:sp>
          <p:nvSpPr>
            <p:cNvPr id="256" name="Ellipse 328"/>
            <p:cNvSpPr/>
            <p:nvPr/>
          </p:nvSpPr>
          <p:spPr bwMode="auto">
            <a:xfrm>
              <a:off x="288968" y="1147150"/>
              <a:ext cx="108000" cy="108000"/>
            </a:xfrm>
            <a:prstGeom prst="ellipse">
              <a:avLst/>
            </a:prstGeom>
            <a:grpFill/>
            <a:ln w="12700">
              <a:noFill/>
              <a:round/>
              <a:headEnd/>
              <a:tailEnd/>
            </a:ln>
          </p:spPr>
          <p:txBody>
            <a:bodyPr rtlCol="0" anchor="ctr"/>
            <a:lstStyle/>
            <a:p>
              <a:pPr algn="ctr"/>
              <a:endParaRPr lang="en-US" dirty="0"/>
            </a:p>
          </p:txBody>
        </p:sp>
        <p:sp>
          <p:nvSpPr>
            <p:cNvPr id="257" name="Ellipse 329"/>
            <p:cNvSpPr/>
            <p:nvPr/>
          </p:nvSpPr>
          <p:spPr bwMode="auto">
            <a:xfrm>
              <a:off x="308018" y="1413850"/>
              <a:ext cx="72000" cy="72000"/>
            </a:xfrm>
            <a:prstGeom prst="ellipse">
              <a:avLst/>
            </a:prstGeom>
            <a:grpFill/>
            <a:ln w="12700">
              <a:noFill/>
              <a:round/>
              <a:headEnd/>
              <a:tailEnd/>
            </a:ln>
          </p:spPr>
          <p:txBody>
            <a:bodyPr rtlCol="0" anchor="ctr"/>
            <a:lstStyle/>
            <a:p>
              <a:pPr algn="ctr"/>
              <a:endParaRPr lang="en-US" dirty="0"/>
            </a:p>
          </p:txBody>
        </p:sp>
        <p:sp>
          <p:nvSpPr>
            <p:cNvPr id="258" name="Ellipse 330"/>
            <p:cNvSpPr/>
            <p:nvPr/>
          </p:nvSpPr>
          <p:spPr bwMode="auto">
            <a:xfrm>
              <a:off x="302765" y="448648"/>
              <a:ext cx="144000" cy="144000"/>
            </a:xfrm>
            <a:prstGeom prst="ellipse">
              <a:avLst/>
            </a:prstGeom>
            <a:grpFill/>
            <a:ln w="12700">
              <a:noFill/>
              <a:round/>
              <a:headEnd/>
              <a:tailEnd/>
            </a:ln>
          </p:spPr>
          <p:txBody>
            <a:bodyPr rtlCol="0" anchor="ctr"/>
            <a:lstStyle/>
            <a:p>
              <a:pPr algn="ctr"/>
              <a:endParaRPr lang="en-US" dirty="0"/>
            </a:p>
          </p:txBody>
        </p:sp>
        <p:sp>
          <p:nvSpPr>
            <p:cNvPr id="259" name="Ellipse 331"/>
            <p:cNvSpPr/>
            <p:nvPr/>
          </p:nvSpPr>
          <p:spPr bwMode="auto">
            <a:xfrm>
              <a:off x="302765" y="658198"/>
              <a:ext cx="144000" cy="144000"/>
            </a:xfrm>
            <a:prstGeom prst="ellipse">
              <a:avLst/>
            </a:prstGeom>
            <a:grpFill/>
            <a:ln w="12700">
              <a:noFill/>
              <a:round/>
              <a:headEnd/>
              <a:tailEnd/>
            </a:ln>
          </p:spPr>
          <p:txBody>
            <a:bodyPr rtlCol="0" anchor="ctr"/>
            <a:lstStyle/>
            <a:p>
              <a:pPr algn="ctr"/>
              <a:endParaRPr lang="en-US" dirty="0"/>
            </a:p>
          </p:txBody>
        </p:sp>
        <p:sp>
          <p:nvSpPr>
            <p:cNvPr id="260" name="Ellipse 332"/>
            <p:cNvSpPr/>
            <p:nvPr/>
          </p:nvSpPr>
          <p:spPr bwMode="auto">
            <a:xfrm>
              <a:off x="321815" y="934423"/>
              <a:ext cx="108000" cy="108000"/>
            </a:xfrm>
            <a:prstGeom prst="ellipse">
              <a:avLst/>
            </a:prstGeom>
            <a:grpFill/>
            <a:ln w="12700">
              <a:noFill/>
              <a:round/>
              <a:headEnd/>
              <a:tailEnd/>
            </a:ln>
          </p:spPr>
          <p:txBody>
            <a:bodyPr rtlCol="0" anchor="ctr"/>
            <a:lstStyle/>
            <a:p>
              <a:pPr algn="ctr"/>
              <a:endParaRPr lang="en-US" dirty="0"/>
            </a:p>
          </p:txBody>
        </p:sp>
        <p:sp>
          <p:nvSpPr>
            <p:cNvPr id="261" name="Ellipse 333"/>
            <p:cNvSpPr/>
            <p:nvPr/>
          </p:nvSpPr>
          <p:spPr bwMode="auto">
            <a:xfrm>
              <a:off x="321815" y="1166198"/>
              <a:ext cx="108000" cy="108000"/>
            </a:xfrm>
            <a:prstGeom prst="ellipse">
              <a:avLst/>
            </a:prstGeom>
            <a:grpFill/>
            <a:ln w="12700">
              <a:noFill/>
              <a:round/>
              <a:headEnd/>
              <a:tailEnd/>
            </a:ln>
          </p:spPr>
          <p:txBody>
            <a:bodyPr rtlCol="0" anchor="ctr"/>
            <a:lstStyle/>
            <a:p>
              <a:pPr algn="ctr"/>
              <a:endParaRPr lang="en-US" dirty="0"/>
            </a:p>
          </p:txBody>
        </p:sp>
        <p:sp>
          <p:nvSpPr>
            <p:cNvPr id="262" name="Ellipse 334"/>
            <p:cNvSpPr/>
            <p:nvPr/>
          </p:nvSpPr>
          <p:spPr bwMode="auto">
            <a:xfrm>
              <a:off x="340865" y="1432898"/>
              <a:ext cx="72000" cy="72000"/>
            </a:xfrm>
            <a:prstGeom prst="ellipse">
              <a:avLst/>
            </a:prstGeom>
            <a:grpFill/>
            <a:ln w="12700">
              <a:noFill/>
              <a:round/>
              <a:headEnd/>
              <a:tailEnd/>
            </a:ln>
          </p:spPr>
          <p:txBody>
            <a:bodyPr rtlCol="0" anchor="ctr"/>
            <a:lstStyle/>
            <a:p>
              <a:pPr algn="ctr"/>
              <a:endParaRPr lang="en-US" dirty="0"/>
            </a:p>
          </p:txBody>
        </p:sp>
        <p:sp>
          <p:nvSpPr>
            <p:cNvPr id="263" name="Ellipse 335"/>
            <p:cNvSpPr/>
            <p:nvPr/>
          </p:nvSpPr>
          <p:spPr bwMode="auto">
            <a:xfrm>
              <a:off x="4495739" y="-56175"/>
              <a:ext cx="180000" cy="180000"/>
            </a:xfrm>
            <a:prstGeom prst="ellipse">
              <a:avLst/>
            </a:prstGeom>
            <a:grpFill/>
            <a:ln w="12700">
              <a:noFill/>
              <a:round/>
              <a:headEnd/>
              <a:tailEnd/>
            </a:ln>
          </p:spPr>
          <p:txBody>
            <a:bodyPr rtlCol="0" anchor="ctr"/>
            <a:lstStyle/>
            <a:p>
              <a:pPr algn="ctr"/>
              <a:endParaRPr lang="en-US" dirty="0"/>
            </a:p>
          </p:txBody>
        </p:sp>
        <p:sp>
          <p:nvSpPr>
            <p:cNvPr id="264" name="Ellipse 336"/>
            <p:cNvSpPr/>
            <p:nvPr/>
          </p:nvSpPr>
          <p:spPr bwMode="auto">
            <a:xfrm>
              <a:off x="4495739" y="162900"/>
              <a:ext cx="180000" cy="180000"/>
            </a:xfrm>
            <a:prstGeom prst="ellipse">
              <a:avLst/>
            </a:prstGeom>
            <a:grpFill/>
            <a:ln w="12700">
              <a:noFill/>
              <a:round/>
              <a:headEnd/>
              <a:tailEnd/>
            </a:ln>
          </p:spPr>
          <p:txBody>
            <a:bodyPr rtlCol="0" anchor="ctr"/>
            <a:lstStyle/>
            <a:p>
              <a:pPr algn="ctr"/>
              <a:endParaRPr lang="en-US" dirty="0"/>
            </a:p>
          </p:txBody>
        </p:sp>
        <p:sp>
          <p:nvSpPr>
            <p:cNvPr id="265" name="Ellipse 337"/>
            <p:cNvSpPr/>
            <p:nvPr/>
          </p:nvSpPr>
          <p:spPr bwMode="auto">
            <a:xfrm>
              <a:off x="4513807" y="429600"/>
              <a:ext cx="144000" cy="144000"/>
            </a:xfrm>
            <a:prstGeom prst="ellipse">
              <a:avLst/>
            </a:prstGeom>
            <a:grpFill/>
            <a:ln w="12700">
              <a:noFill/>
              <a:round/>
              <a:headEnd/>
              <a:tailEnd/>
            </a:ln>
          </p:spPr>
          <p:txBody>
            <a:bodyPr rtlCol="0" anchor="ctr"/>
            <a:lstStyle/>
            <a:p>
              <a:pPr algn="ctr"/>
              <a:endParaRPr lang="en-US" dirty="0"/>
            </a:p>
          </p:txBody>
        </p:sp>
        <p:sp>
          <p:nvSpPr>
            <p:cNvPr id="266" name="Ellipse 342"/>
            <p:cNvSpPr/>
            <p:nvPr/>
          </p:nvSpPr>
          <p:spPr bwMode="auto">
            <a:xfrm>
              <a:off x="4528586" y="-37127"/>
              <a:ext cx="180000" cy="180000"/>
            </a:xfrm>
            <a:prstGeom prst="ellipse">
              <a:avLst/>
            </a:prstGeom>
            <a:grpFill/>
            <a:ln w="12700">
              <a:noFill/>
              <a:round/>
              <a:headEnd/>
              <a:tailEnd/>
            </a:ln>
          </p:spPr>
          <p:txBody>
            <a:bodyPr rtlCol="0" anchor="ctr"/>
            <a:lstStyle/>
            <a:p>
              <a:pPr algn="ctr"/>
              <a:endParaRPr lang="en-US" dirty="0"/>
            </a:p>
          </p:txBody>
        </p:sp>
        <p:sp>
          <p:nvSpPr>
            <p:cNvPr id="267" name="Ellipse 343"/>
            <p:cNvSpPr/>
            <p:nvPr/>
          </p:nvSpPr>
          <p:spPr bwMode="auto">
            <a:xfrm>
              <a:off x="4528586" y="181948"/>
              <a:ext cx="180000" cy="180000"/>
            </a:xfrm>
            <a:prstGeom prst="ellipse">
              <a:avLst/>
            </a:prstGeom>
            <a:grpFill/>
            <a:ln w="12700">
              <a:noFill/>
              <a:round/>
              <a:headEnd/>
              <a:tailEnd/>
            </a:ln>
          </p:spPr>
          <p:txBody>
            <a:bodyPr rtlCol="0" anchor="ctr"/>
            <a:lstStyle/>
            <a:p>
              <a:pPr algn="ctr"/>
              <a:endParaRPr lang="en-US" dirty="0"/>
            </a:p>
          </p:txBody>
        </p:sp>
        <p:sp>
          <p:nvSpPr>
            <p:cNvPr id="268" name="Ellipse 344"/>
            <p:cNvSpPr/>
            <p:nvPr/>
          </p:nvSpPr>
          <p:spPr bwMode="auto">
            <a:xfrm>
              <a:off x="4546654" y="448648"/>
              <a:ext cx="144000" cy="144000"/>
            </a:xfrm>
            <a:prstGeom prst="ellipse">
              <a:avLst/>
            </a:prstGeom>
            <a:grpFill/>
            <a:ln w="12700">
              <a:noFill/>
              <a:round/>
              <a:headEnd/>
              <a:tailEnd/>
            </a:ln>
          </p:spPr>
          <p:txBody>
            <a:bodyPr rtlCol="0" anchor="ctr"/>
            <a:lstStyle/>
            <a:p>
              <a:pPr algn="ctr"/>
              <a:endParaRPr lang="en-US" dirty="0"/>
            </a:p>
          </p:txBody>
        </p:sp>
        <p:sp>
          <p:nvSpPr>
            <p:cNvPr id="269" name="Ellipse 349"/>
            <p:cNvSpPr/>
            <p:nvPr/>
          </p:nvSpPr>
          <p:spPr bwMode="auto">
            <a:xfrm>
              <a:off x="4831378" y="-56175"/>
              <a:ext cx="180000" cy="180000"/>
            </a:xfrm>
            <a:prstGeom prst="ellipse">
              <a:avLst/>
            </a:prstGeom>
            <a:grpFill/>
            <a:ln w="12700">
              <a:noFill/>
              <a:round/>
              <a:headEnd/>
              <a:tailEnd/>
            </a:ln>
          </p:spPr>
          <p:txBody>
            <a:bodyPr rtlCol="0" anchor="ctr"/>
            <a:lstStyle/>
            <a:p>
              <a:pPr algn="ctr"/>
              <a:endParaRPr lang="en-US" dirty="0"/>
            </a:p>
          </p:txBody>
        </p:sp>
        <p:sp>
          <p:nvSpPr>
            <p:cNvPr id="270" name="Ellipse 350"/>
            <p:cNvSpPr/>
            <p:nvPr/>
          </p:nvSpPr>
          <p:spPr bwMode="auto">
            <a:xfrm>
              <a:off x="4831378" y="162900"/>
              <a:ext cx="180000" cy="180000"/>
            </a:xfrm>
            <a:prstGeom prst="ellipse">
              <a:avLst/>
            </a:prstGeom>
            <a:grpFill/>
            <a:ln w="12700">
              <a:noFill/>
              <a:round/>
              <a:headEnd/>
              <a:tailEnd/>
            </a:ln>
          </p:spPr>
          <p:txBody>
            <a:bodyPr rtlCol="0" anchor="ctr"/>
            <a:lstStyle/>
            <a:p>
              <a:pPr algn="ctr"/>
              <a:endParaRPr lang="en-US" dirty="0"/>
            </a:p>
          </p:txBody>
        </p:sp>
        <p:sp>
          <p:nvSpPr>
            <p:cNvPr id="271" name="Ellipse 352"/>
            <p:cNvSpPr/>
            <p:nvPr/>
          </p:nvSpPr>
          <p:spPr bwMode="auto">
            <a:xfrm>
              <a:off x="4864225" y="-37127"/>
              <a:ext cx="180000" cy="180000"/>
            </a:xfrm>
            <a:prstGeom prst="ellipse">
              <a:avLst/>
            </a:prstGeom>
            <a:grpFill/>
            <a:ln w="12700">
              <a:noFill/>
              <a:round/>
              <a:headEnd/>
              <a:tailEnd/>
            </a:ln>
          </p:spPr>
          <p:txBody>
            <a:bodyPr rtlCol="0" anchor="ctr"/>
            <a:lstStyle/>
            <a:p>
              <a:pPr algn="ctr"/>
              <a:endParaRPr lang="en-US" dirty="0"/>
            </a:p>
          </p:txBody>
        </p:sp>
        <p:sp>
          <p:nvSpPr>
            <p:cNvPr id="272" name="Ellipse 353"/>
            <p:cNvSpPr/>
            <p:nvPr/>
          </p:nvSpPr>
          <p:spPr bwMode="auto">
            <a:xfrm>
              <a:off x="4864225" y="181948"/>
              <a:ext cx="180000" cy="180000"/>
            </a:xfrm>
            <a:prstGeom prst="ellipse">
              <a:avLst/>
            </a:prstGeom>
            <a:grpFill/>
            <a:ln w="12700">
              <a:noFill/>
              <a:round/>
              <a:headEnd/>
              <a:tailEnd/>
            </a:ln>
          </p:spPr>
          <p:txBody>
            <a:bodyPr rtlCol="0" anchor="ctr"/>
            <a:lstStyle/>
            <a:p>
              <a:pPr algn="ctr"/>
              <a:endParaRPr lang="en-US" dirty="0"/>
            </a:p>
          </p:txBody>
        </p:sp>
      </p:grpSp>
      <p:graphicFrame>
        <p:nvGraphicFramePr>
          <p:cNvPr id="2" name="Table 1"/>
          <p:cNvGraphicFramePr>
            <a:graphicFrameLocks noGrp="1"/>
          </p:cNvGraphicFramePr>
          <p:nvPr>
            <p:extLst>
              <p:ext uri="{D42A27DB-BD31-4B8C-83A1-F6EECF244321}">
                <p14:modId xmlns:p14="http://schemas.microsoft.com/office/powerpoint/2010/main" val="1590565222"/>
              </p:ext>
            </p:extLst>
          </p:nvPr>
        </p:nvGraphicFramePr>
        <p:xfrm>
          <a:off x="309456" y="1724025"/>
          <a:ext cx="4585676" cy="5635714"/>
        </p:xfrm>
        <a:graphic>
          <a:graphicData uri="http://schemas.openxmlformats.org/drawingml/2006/table">
            <a:tbl>
              <a:tblPr firstRow="1" firstCol="1" bandRow="1">
                <a:noFill/>
                <a:tableStyleId>{F5AB1C69-6EDB-4FF4-983F-18BD219EF322}</a:tableStyleId>
              </a:tblPr>
              <a:tblGrid>
                <a:gridCol w="676318"/>
                <a:gridCol w="839235"/>
                <a:gridCol w="839235"/>
                <a:gridCol w="839235"/>
                <a:gridCol w="839235"/>
                <a:gridCol w="552418"/>
              </a:tblGrid>
              <a:tr h="618246">
                <a:tc>
                  <a:txBody>
                    <a:bodyPr/>
                    <a:lstStyle/>
                    <a:p>
                      <a:pPr marL="0" marR="0" algn="ctr">
                        <a:lnSpc>
                          <a:spcPct val="107000"/>
                        </a:lnSpc>
                        <a:spcBef>
                          <a:spcPts val="0"/>
                        </a:spcBef>
                        <a:spcAft>
                          <a:spcPts val="0"/>
                        </a:spcAft>
                      </a:pPr>
                      <a:r>
                        <a:rPr lang="en-GB" sz="800" dirty="0">
                          <a:solidFill>
                            <a:sysClr val="windowText" lastClr="000000"/>
                          </a:solidFill>
                          <a:effectLst/>
                          <a:latin typeface="Arial Narrow" pitchFamily="34" charset="0"/>
                        </a:rPr>
                        <a:t>Aria de </a:t>
                      </a:r>
                      <a:r>
                        <a:rPr lang="en-GB" sz="800" dirty="0" err="1">
                          <a:solidFill>
                            <a:sysClr val="windowText" lastClr="000000"/>
                          </a:solidFill>
                          <a:effectLst/>
                          <a:latin typeface="Arial Narrow" pitchFamily="34" charset="0"/>
                        </a:rPr>
                        <a:t>interes</a:t>
                      </a:r>
                      <a:r>
                        <a:rPr lang="en-GB" sz="800" dirty="0">
                          <a:solidFill>
                            <a:sysClr val="windowText" lastClr="000000"/>
                          </a:solidFill>
                          <a:effectLst/>
                          <a:latin typeface="Arial Narrow" pitchFamily="34" charset="0"/>
                        </a:rPr>
                        <a:t> local / Indicator</a:t>
                      </a:r>
                      <a:endParaRPr lang="ro-RO" sz="800" dirty="0">
                        <a:solidFill>
                          <a:sysClr val="windowText" lastClr="000000"/>
                        </a:solidFill>
                        <a:effectLst/>
                        <a:latin typeface="Arial Narrow" pitchFamily="34" charset="0"/>
                        <a:ea typeface="Calibri"/>
                        <a:cs typeface="Times New Roman"/>
                      </a:endParaRPr>
                    </a:p>
                  </a:txBody>
                  <a:tcPr marL="45247" marR="45247"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07000"/>
                        </a:lnSpc>
                        <a:spcBef>
                          <a:spcPts val="0"/>
                        </a:spcBef>
                        <a:spcAft>
                          <a:spcPts val="0"/>
                        </a:spcAft>
                      </a:pPr>
                      <a:r>
                        <a:rPr lang="en-GB" sz="800" dirty="0">
                          <a:solidFill>
                            <a:sysClr val="windowText" lastClr="000000"/>
                          </a:solidFill>
                          <a:effectLst/>
                          <a:latin typeface="Arial Narrow" pitchFamily="34" charset="0"/>
                        </a:rPr>
                        <a:t>NIVEL 0 – </a:t>
                      </a:r>
                      <a:r>
                        <a:rPr lang="en-GB" sz="800" dirty="0" err="1">
                          <a:solidFill>
                            <a:sysClr val="windowText" lastClr="000000"/>
                          </a:solidFill>
                          <a:effectLst/>
                          <a:latin typeface="Arial Narrow" pitchFamily="34" charset="0"/>
                        </a:rPr>
                        <a:t>Nevoie</a:t>
                      </a:r>
                      <a:r>
                        <a:rPr lang="en-GB" sz="800" dirty="0">
                          <a:solidFill>
                            <a:sysClr val="windowText" lastClr="000000"/>
                          </a:solidFill>
                          <a:effectLst/>
                          <a:latin typeface="Arial Narrow" pitchFamily="34" charset="0"/>
                        </a:rPr>
                        <a:t> </a:t>
                      </a:r>
                      <a:r>
                        <a:rPr lang="en-GB" sz="800" dirty="0" err="1">
                          <a:solidFill>
                            <a:sysClr val="windowText" lastClr="000000"/>
                          </a:solidFill>
                          <a:effectLst/>
                          <a:latin typeface="Arial Narrow" pitchFamily="34" charset="0"/>
                        </a:rPr>
                        <a:t>clară</a:t>
                      </a:r>
                      <a:r>
                        <a:rPr lang="en-GB" sz="800" dirty="0">
                          <a:solidFill>
                            <a:sysClr val="windowText" lastClr="000000"/>
                          </a:solidFill>
                          <a:effectLst/>
                          <a:latin typeface="Arial Narrow" pitchFamily="34" charset="0"/>
                        </a:rPr>
                        <a:t> de </a:t>
                      </a:r>
                      <a:r>
                        <a:rPr lang="en-GB" sz="800" dirty="0" err="1">
                          <a:solidFill>
                            <a:sysClr val="windowText" lastClr="000000"/>
                          </a:solidFill>
                          <a:effectLst/>
                          <a:latin typeface="Arial Narrow" pitchFamily="34" charset="0"/>
                        </a:rPr>
                        <a:t>creștere</a:t>
                      </a:r>
                      <a:r>
                        <a:rPr lang="en-GB" sz="800" dirty="0">
                          <a:solidFill>
                            <a:sysClr val="windowText" lastClr="000000"/>
                          </a:solidFill>
                          <a:effectLst/>
                          <a:latin typeface="Arial Narrow" pitchFamily="34" charset="0"/>
                        </a:rPr>
                        <a:t> a </a:t>
                      </a:r>
                      <a:r>
                        <a:rPr lang="en-GB" sz="800" dirty="0" err="1">
                          <a:solidFill>
                            <a:sysClr val="windowText" lastClr="000000"/>
                          </a:solidFill>
                          <a:effectLst/>
                          <a:latin typeface="Arial Narrow" pitchFamily="34" charset="0"/>
                        </a:rPr>
                        <a:t>administrației</a:t>
                      </a:r>
                      <a:r>
                        <a:rPr lang="en-GB" sz="800" dirty="0">
                          <a:solidFill>
                            <a:sysClr val="windowText" lastClr="000000"/>
                          </a:solidFill>
                          <a:effectLst/>
                          <a:latin typeface="Arial Narrow" pitchFamily="34" charset="0"/>
                        </a:rPr>
                        <a:t> locale</a:t>
                      </a:r>
                      <a:endParaRPr lang="ro-RO" sz="800" dirty="0">
                        <a:solidFill>
                          <a:sysClr val="windowText" lastClr="000000"/>
                        </a:solidFill>
                        <a:effectLst/>
                        <a:latin typeface="Arial Narrow" pitchFamily="34" charset="0"/>
                        <a:ea typeface="Calibri"/>
                        <a:cs typeface="Times New Roman"/>
                      </a:endParaRPr>
                    </a:p>
                  </a:txBody>
                  <a:tcPr marL="45247" marR="45247"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07000"/>
                        </a:lnSpc>
                        <a:spcBef>
                          <a:spcPts val="0"/>
                        </a:spcBef>
                        <a:spcAft>
                          <a:spcPts val="0"/>
                        </a:spcAft>
                      </a:pPr>
                      <a:r>
                        <a:rPr lang="en-GB" sz="800" dirty="0">
                          <a:solidFill>
                            <a:sysClr val="windowText" lastClr="000000"/>
                          </a:solidFill>
                          <a:effectLst/>
                          <a:latin typeface="Arial Narrow" pitchFamily="34" charset="0"/>
                        </a:rPr>
                        <a:t>NIVEL 1 – </a:t>
                      </a:r>
                      <a:endParaRPr lang="ro-RO" sz="800" dirty="0">
                        <a:solidFill>
                          <a:sysClr val="windowText" lastClr="000000"/>
                        </a:solidFill>
                        <a:effectLst/>
                        <a:latin typeface="Arial Narrow" pitchFamily="34" charset="0"/>
                      </a:endParaRPr>
                    </a:p>
                    <a:p>
                      <a:pPr marL="0" marR="0" algn="ctr">
                        <a:lnSpc>
                          <a:spcPct val="107000"/>
                        </a:lnSpc>
                        <a:spcBef>
                          <a:spcPts val="0"/>
                        </a:spcBef>
                        <a:spcAft>
                          <a:spcPts val="0"/>
                        </a:spcAft>
                      </a:pPr>
                      <a:r>
                        <a:rPr lang="en-GB" sz="800" dirty="0" err="1">
                          <a:solidFill>
                            <a:sysClr val="windowText" lastClr="000000"/>
                          </a:solidFill>
                          <a:effectLst/>
                          <a:latin typeface="Arial Narrow" pitchFamily="34" charset="0"/>
                        </a:rPr>
                        <a:t>Exista</a:t>
                      </a:r>
                      <a:r>
                        <a:rPr lang="en-GB" sz="800" dirty="0">
                          <a:solidFill>
                            <a:sysClr val="windowText" lastClr="000000"/>
                          </a:solidFill>
                          <a:effectLst/>
                          <a:latin typeface="Arial Narrow" pitchFamily="34" charset="0"/>
                        </a:rPr>
                        <a:t> un </a:t>
                      </a:r>
                      <a:r>
                        <a:rPr lang="en-GB" sz="800" dirty="0" err="1">
                          <a:solidFill>
                            <a:sysClr val="windowText" lastClr="000000"/>
                          </a:solidFill>
                          <a:effectLst/>
                          <a:latin typeface="Arial Narrow" pitchFamily="34" charset="0"/>
                        </a:rPr>
                        <a:t>nivel</a:t>
                      </a:r>
                      <a:r>
                        <a:rPr lang="en-GB" sz="800" dirty="0">
                          <a:solidFill>
                            <a:sysClr val="windowText" lastClr="000000"/>
                          </a:solidFill>
                          <a:effectLst/>
                          <a:latin typeface="Arial Narrow" pitchFamily="34" charset="0"/>
                        </a:rPr>
                        <a:t> de </a:t>
                      </a:r>
                      <a:r>
                        <a:rPr lang="en-GB" sz="800" dirty="0" err="1">
                          <a:solidFill>
                            <a:sysClr val="windowText" lastClr="000000"/>
                          </a:solidFill>
                          <a:effectLst/>
                          <a:latin typeface="Arial Narrow" pitchFamily="34" charset="0"/>
                        </a:rPr>
                        <a:t>bază</a:t>
                      </a:r>
                      <a:r>
                        <a:rPr lang="en-GB" sz="800" dirty="0">
                          <a:solidFill>
                            <a:sysClr val="windowText" lastClr="000000"/>
                          </a:solidFill>
                          <a:effectLst/>
                          <a:latin typeface="Arial Narrow" pitchFamily="34" charset="0"/>
                        </a:rPr>
                        <a:t> al </a:t>
                      </a:r>
                      <a:r>
                        <a:rPr lang="en-GB" sz="800" dirty="0" err="1">
                          <a:solidFill>
                            <a:sysClr val="windowText" lastClr="000000"/>
                          </a:solidFill>
                          <a:effectLst/>
                          <a:latin typeface="Arial Narrow" pitchFamily="34" charset="0"/>
                        </a:rPr>
                        <a:t>administrației</a:t>
                      </a:r>
                      <a:r>
                        <a:rPr lang="en-GB" sz="800" dirty="0">
                          <a:solidFill>
                            <a:sysClr val="windowText" lastClr="000000"/>
                          </a:solidFill>
                          <a:effectLst/>
                          <a:latin typeface="Arial Narrow" pitchFamily="34" charset="0"/>
                        </a:rPr>
                        <a:t> </a:t>
                      </a:r>
                      <a:r>
                        <a:rPr lang="en-GB" sz="800" dirty="0" err="1">
                          <a:solidFill>
                            <a:sysClr val="windowText" lastClr="000000"/>
                          </a:solidFill>
                          <a:effectLst/>
                          <a:latin typeface="Arial Narrow" pitchFamily="34" charset="0"/>
                        </a:rPr>
                        <a:t>publice</a:t>
                      </a:r>
                      <a:r>
                        <a:rPr lang="en-GB" sz="800" dirty="0">
                          <a:solidFill>
                            <a:sysClr val="windowText" lastClr="000000"/>
                          </a:solidFill>
                          <a:effectLst/>
                          <a:latin typeface="Arial Narrow" pitchFamily="34" charset="0"/>
                        </a:rPr>
                        <a:t> locale</a:t>
                      </a:r>
                      <a:endParaRPr lang="ro-RO" sz="800" dirty="0">
                        <a:solidFill>
                          <a:sysClr val="windowText" lastClr="000000"/>
                        </a:solidFill>
                        <a:effectLst/>
                        <a:latin typeface="Arial Narrow" pitchFamily="34" charset="0"/>
                        <a:ea typeface="Calibri"/>
                        <a:cs typeface="Times New Roman"/>
                      </a:endParaRPr>
                    </a:p>
                  </a:txBody>
                  <a:tcPr marL="45247" marR="45247"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07000"/>
                        </a:lnSpc>
                        <a:spcBef>
                          <a:spcPts val="0"/>
                        </a:spcBef>
                        <a:spcAft>
                          <a:spcPts val="0"/>
                        </a:spcAft>
                      </a:pPr>
                      <a:r>
                        <a:rPr lang="en-GB" sz="800">
                          <a:solidFill>
                            <a:sysClr val="windowText" lastClr="000000"/>
                          </a:solidFill>
                          <a:effectLst/>
                          <a:latin typeface="Arial Narrow" pitchFamily="34" charset="0"/>
                        </a:rPr>
                        <a:t>NIVEL 2 – </a:t>
                      </a:r>
                      <a:endParaRPr lang="ro-RO" sz="800">
                        <a:solidFill>
                          <a:sysClr val="windowText" lastClr="000000"/>
                        </a:solidFill>
                        <a:effectLst/>
                        <a:latin typeface="Arial Narrow" pitchFamily="34" charset="0"/>
                      </a:endParaRPr>
                    </a:p>
                    <a:p>
                      <a:pPr marL="0" marR="0" algn="ctr">
                        <a:lnSpc>
                          <a:spcPct val="107000"/>
                        </a:lnSpc>
                        <a:spcBef>
                          <a:spcPts val="0"/>
                        </a:spcBef>
                        <a:spcAft>
                          <a:spcPts val="0"/>
                        </a:spcAft>
                      </a:pPr>
                      <a:r>
                        <a:rPr lang="en-GB" sz="800">
                          <a:solidFill>
                            <a:sysClr val="windowText" lastClr="000000"/>
                          </a:solidFill>
                          <a:effectLst/>
                          <a:latin typeface="Arial Narrow" pitchFamily="34" charset="0"/>
                        </a:rPr>
                        <a:t>Exista un nivel mediu al administrației publice locale</a:t>
                      </a:r>
                      <a:endParaRPr lang="ro-RO" sz="800">
                        <a:solidFill>
                          <a:sysClr val="windowText" lastClr="000000"/>
                        </a:solidFill>
                        <a:effectLst/>
                        <a:latin typeface="Arial Narrow" pitchFamily="34" charset="0"/>
                        <a:ea typeface="Calibri"/>
                        <a:cs typeface="Times New Roman"/>
                      </a:endParaRPr>
                    </a:p>
                  </a:txBody>
                  <a:tcPr marL="45247" marR="45247"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07000"/>
                        </a:lnSpc>
                        <a:spcBef>
                          <a:spcPts val="0"/>
                        </a:spcBef>
                        <a:spcAft>
                          <a:spcPts val="0"/>
                        </a:spcAft>
                      </a:pPr>
                      <a:r>
                        <a:rPr lang="en-GB" sz="800" dirty="0">
                          <a:solidFill>
                            <a:sysClr val="windowText" lastClr="000000"/>
                          </a:solidFill>
                          <a:effectLst/>
                          <a:latin typeface="Arial Narrow" pitchFamily="34" charset="0"/>
                        </a:rPr>
                        <a:t>NIVEL 3 – </a:t>
                      </a:r>
                      <a:endParaRPr lang="ro-RO" sz="800" dirty="0">
                        <a:solidFill>
                          <a:sysClr val="windowText" lastClr="000000"/>
                        </a:solidFill>
                        <a:effectLst/>
                        <a:latin typeface="Arial Narrow" pitchFamily="34" charset="0"/>
                      </a:endParaRPr>
                    </a:p>
                    <a:p>
                      <a:pPr marL="0" marR="0" algn="ctr">
                        <a:lnSpc>
                          <a:spcPct val="107000"/>
                        </a:lnSpc>
                        <a:spcBef>
                          <a:spcPts val="0"/>
                        </a:spcBef>
                        <a:spcAft>
                          <a:spcPts val="0"/>
                        </a:spcAft>
                      </a:pPr>
                      <a:r>
                        <a:rPr lang="en-GB" sz="800" dirty="0" err="1">
                          <a:solidFill>
                            <a:sysClr val="windowText" lastClr="000000"/>
                          </a:solidFill>
                          <a:effectLst/>
                          <a:latin typeface="Arial Narrow" pitchFamily="34" charset="0"/>
                        </a:rPr>
                        <a:t>Există</a:t>
                      </a:r>
                      <a:r>
                        <a:rPr lang="en-GB" sz="800" dirty="0">
                          <a:solidFill>
                            <a:sysClr val="windowText" lastClr="000000"/>
                          </a:solidFill>
                          <a:effectLst/>
                          <a:latin typeface="Arial Narrow" pitchFamily="34" charset="0"/>
                        </a:rPr>
                        <a:t> un </a:t>
                      </a:r>
                      <a:r>
                        <a:rPr lang="en-GB" sz="800" dirty="0" err="1">
                          <a:solidFill>
                            <a:sysClr val="windowText" lastClr="000000"/>
                          </a:solidFill>
                          <a:effectLst/>
                          <a:latin typeface="Arial Narrow" pitchFamily="34" charset="0"/>
                        </a:rPr>
                        <a:t>nivel</a:t>
                      </a:r>
                      <a:r>
                        <a:rPr lang="en-GB" sz="800" dirty="0">
                          <a:solidFill>
                            <a:sysClr val="windowText" lastClr="000000"/>
                          </a:solidFill>
                          <a:effectLst/>
                          <a:latin typeface="Arial Narrow" pitchFamily="34" charset="0"/>
                        </a:rPr>
                        <a:t> </a:t>
                      </a:r>
                      <a:r>
                        <a:rPr lang="en-GB" sz="800" dirty="0" err="1">
                          <a:solidFill>
                            <a:sysClr val="windowText" lastClr="000000"/>
                          </a:solidFill>
                          <a:effectLst/>
                          <a:latin typeface="Arial Narrow" pitchFamily="34" charset="0"/>
                        </a:rPr>
                        <a:t>ridicat</a:t>
                      </a:r>
                      <a:r>
                        <a:rPr lang="en-GB" sz="800" dirty="0">
                          <a:solidFill>
                            <a:sysClr val="windowText" lastClr="000000"/>
                          </a:solidFill>
                          <a:effectLst/>
                          <a:latin typeface="Arial Narrow" pitchFamily="34" charset="0"/>
                        </a:rPr>
                        <a:t> al </a:t>
                      </a:r>
                      <a:r>
                        <a:rPr lang="en-GB" sz="800" dirty="0" err="1">
                          <a:solidFill>
                            <a:sysClr val="windowText" lastClr="000000"/>
                          </a:solidFill>
                          <a:effectLst/>
                          <a:latin typeface="Arial Narrow" pitchFamily="34" charset="0"/>
                        </a:rPr>
                        <a:t>administrației</a:t>
                      </a:r>
                      <a:r>
                        <a:rPr lang="en-GB" sz="800" dirty="0">
                          <a:solidFill>
                            <a:sysClr val="windowText" lastClr="000000"/>
                          </a:solidFill>
                          <a:effectLst/>
                          <a:latin typeface="Arial Narrow" pitchFamily="34" charset="0"/>
                        </a:rPr>
                        <a:t> </a:t>
                      </a:r>
                      <a:r>
                        <a:rPr lang="en-GB" sz="800" dirty="0" err="1">
                          <a:solidFill>
                            <a:sysClr val="windowText" lastClr="000000"/>
                          </a:solidFill>
                          <a:effectLst/>
                          <a:latin typeface="Arial Narrow" pitchFamily="34" charset="0"/>
                        </a:rPr>
                        <a:t>publice</a:t>
                      </a:r>
                      <a:r>
                        <a:rPr lang="en-GB" sz="800" dirty="0">
                          <a:solidFill>
                            <a:sysClr val="windowText" lastClr="000000"/>
                          </a:solidFill>
                          <a:effectLst/>
                          <a:latin typeface="Arial Narrow" pitchFamily="34" charset="0"/>
                        </a:rPr>
                        <a:t> locale</a:t>
                      </a:r>
                      <a:endParaRPr lang="ro-RO" sz="800" dirty="0">
                        <a:solidFill>
                          <a:sysClr val="windowText" lastClr="000000"/>
                        </a:solidFill>
                        <a:effectLst/>
                        <a:latin typeface="Arial Narrow" pitchFamily="34" charset="0"/>
                        <a:ea typeface="Calibri"/>
                        <a:cs typeface="Times New Roman"/>
                      </a:endParaRPr>
                    </a:p>
                  </a:txBody>
                  <a:tcPr marL="45247" marR="45247"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07000"/>
                        </a:lnSpc>
                        <a:spcBef>
                          <a:spcPts val="0"/>
                        </a:spcBef>
                        <a:spcAft>
                          <a:spcPts val="0"/>
                        </a:spcAft>
                      </a:pPr>
                      <a:r>
                        <a:rPr lang="en-GB" sz="800" dirty="0" err="1">
                          <a:solidFill>
                            <a:sysClr val="windowText" lastClr="000000"/>
                          </a:solidFill>
                          <a:effectLst/>
                          <a:latin typeface="Arial Narrow" pitchFamily="34" charset="0"/>
                        </a:rPr>
                        <a:t>Evaluare</a:t>
                      </a:r>
                      <a:endParaRPr lang="ro-RO" sz="800" dirty="0">
                        <a:solidFill>
                          <a:sysClr val="windowText" lastClr="000000"/>
                        </a:solidFill>
                        <a:effectLst/>
                        <a:latin typeface="Arial Narrow" pitchFamily="34" charset="0"/>
                        <a:ea typeface="Calibri"/>
                        <a:cs typeface="Times New Roman"/>
                      </a:endParaRPr>
                    </a:p>
                  </a:txBody>
                  <a:tcPr marL="45247" marR="45247"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r>
              <a:tr h="120850">
                <a:tc gridSpan="6">
                  <a:txBody>
                    <a:bodyPr/>
                    <a:lstStyle/>
                    <a:p>
                      <a:pPr marL="0" marR="0">
                        <a:lnSpc>
                          <a:spcPct val="107000"/>
                        </a:lnSpc>
                        <a:spcBef>
                          <a:spcPts val="0"/>
                        </a:spcBef>
                        <a:spcAft>
                          <a:spcPts val="0"/>
                        </a:spcAft>
                      </a:pPr>
                      <a:r>
                        <a:rPr lang="en-GB" sz="800">
                          <a:solidFill>
                            <a:sysClr val="windowText" lastClr="000000"/>
                          </a:solidFill>
                          <a:effectLst/>
                          <a:latin typeface="Arial Narrow" pitchFamily="34" charset="0"/>
                        </a:rPr>
                        <a:t>I.1. Participarea cetățenilor la decizia locală</a:t>
                      </a:r>
                      <a:endParaRPr lang="ro-RO" sz="800">
                        <a:solidFill>
                          <a:sysClr val="windowText" lastClr="000000"/>
                        </a:solidFill>
                        <a:effectLst/>
                        <a:latin typeface="Arial Narrow" pitchFamily="34" charset="0"/>
                        <a:ea typeface="Calibri"/>
                        <a:cs typeface="Times New Roman"/>
                      </a:endParaRPr>
                    </a:p>
                  </a:txBody>
                  <a:tcPr marL="45247" marR="45247"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hMerge="1">
                  <a:txBody>
                    <a:bodyPr/>
                    <a:lstStyle/>
                    <a:p>
                      <a:endParaRPr lang="ro-RO"/>
                    </a:p>
                  </a:txBody>
                  <a:tcPr/>
                </a:tc>
                <a:tc hMerge="1">
                  <a:txBody>
                    <a:bodyPr/>
                    <a:lstStyle/>
                    <a:p>
                      <a:endParaRPr lang="ro-RO"/>
                    </a:p>
                  </a:txBody>
                  <a:tcPr/>
                </a:tc>
                <a:tc hMerge="1">
                  <a:txBody>
                    <a:bodyPr/>
                    <a:lstStyle/>
                    <a:p>
                      <a:endParaRPr lang="ro-RO"/>
                    </a:p>
                  </a:txBody>
                  <a:tcPr/>
                </a:tc>
                <a:tc hMerge="1">
                  <a:txBody>
                    <a:bodyPr/>
                    <a:lstStyle/>
                    <a:p>
                      <a:endParaRPr lang="ro-RO"/>
                    </a:p>
                  </a:txBody>
                  <a:tcPr/>
                </a:tc>
                <a:tc hMerge="1">
                  <a:txBody>
                    <a:bodyPr/>
                    <a:lstStyle/>
                    <a:p>
                      <a:endParaRPr lang="ro-RO"/>
                    </a:p>
                  </a:txBody>
                  <a:tcPr/>
                </a:tc>
              </a:tr>
              <a:tr h="1329344">
                <a:tc>
                  <a:txBody>
                    <a:bodyPr/>
                    <a:lstStyle/>
                    <a:p>
                      <a:pPr marL="0" marR="0">
                        <a:lnSpc>
                          <a:spcPct val="107000"/>
                        </a:lnSpc>
                        <a:spcBef>
                          <a:spcPts val="0"/>
                        </a:spcBef>
                        <a:spcAft>
                          <a:spcPts val="0"/>
                        </a:spcAft>
                      </a:pPr>
                      <a:r>
                        <a:rPr lang="en-GB" sz="800" dirty="0">
                          <a:solidFill>
                            <a:sysClr val="windowText" lastClr="000000"/>
                          </a:solidFill>
                          <a:effectLst/>
                          <a:latin typeface="Arial Narrow" pitchFamily="34" charset="0"/>
                        </a:rPr>
                        <a:t> </a:t>
                      </a:r>
                      <a:endParaRPr lang="ro-RO" sz="800" dirty="0">
                        <a:solidFill>
                          <a:sysClr val="windowText" lastClr="000000"/>
                        </a:solidFill>
                        <a:effectLst/>
                        <a:latin typeface="Arial Narrow" pitchFamily="34" charset="0"/>
                        <a:ea typeface="Calibri"/>
                        <a:cs typeface="Times New Roman"/>
                      </a:endParaRPr>
                    </a:p>
                  </a:txBody>
                  <a:tcPr marL="45247" marR="45247"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07000"/>
                        </a:lnSpc>
                        <a:spcBef>
                          <a:spcPts val="0"/>
                        </a:spcBef>
                        <a:spcAft>
                          <a:spcPts val="0"/>
                        </a:spcAft>
                      </a:pPr>
                      <a:r>
                        <a:rPr lang="en-GB" sz="800" dirty="0" err="1">
                          <a:effectLst/>
                          <a:latin typeface="Arial Narrow" pitchFamily="34" charset="0"/>
                        </a:rPr>
                        <a:t>Cetățenii</a:t>
                      </a:r>
                      <a:r>
                        <a:rPr lang="en-GB" sz="800" dirty="0">
                          <a:effectLst/>
                          <a:latin typeface="Arial Narrow" pitchFamily="34" charset="0"/>
                        </a:rPr>
                        <a:t> nu </a:t>
                      </a:r>
                      <a:r>
                        <a:rPr lang="en-GB" sz="800" dirty="0" err="1">
                          <a:effectLst/>
                          <a:latin typeface="Arial Narrow" pitchFamily="34" charset="0"/>
                        </a:rPr>
                        <a:t>sunt</a:t>
                      </a:r>
                      <a:r>
                        <a:rPr lang="en-GB" sz="800" dirty="0">
                          <a:effectLst/>
                          <a:latin typeface="Arial Narrow" pitchFamily="34" charset="0"/>
                        </a:rPr>
                        <a:t> </a:t>
                      </a:r>
                      <a:r>
                        <a:rPr lang="en-GB" sz="800" dirty="0" err="1">
                          <a:effectLst/>
                          <a:latin typeface="Arial Narrow" pitchFamily="34" charset="0"/>
                        </a:rPr>
                        <a:t>implicați</a:t>
                      </a:r>
                      <a:r>
                        <a:rPr lang="en-GB" sz="800" dirty="0">
                          <a:effectLst/>
                          <a:latin typeface="Arial Narrow" pitchFamily="34" charset="0"/>
                        </a:rPr>
                        <a:t> </a:t>
                      </a:r>
                      <a:r>
                        <a:rPr lang="en-GB" sz="800" dirty="0" err="1">
                          <a:effectLst/>
                          <a:latin typeface="Arial Narrow" pitchFamily="34" charset="0"/>
                        </a:rPr>
                        <a:t>în</a:t>
                      </a:r>
                      <a:r>
                        <a:rPr lang="en-GB" sz="800" dirty="0">
                          <a:effectLst/>
                          <a:latin typeface="Arial Narrow" pitchFamily="34" charset="0"/>
                        </a:rPr>
                        <a:t> </a:t>
                      </a:r>
                      <a:r>
                        <a:rPr lang="en-GB" sz="800" dirty="0" err="1">
                          <a:effectLst/>
                          <a:latin typeface="Arial Narrow" pitchFamily="34" charset="0"/>
                        </a:rPr>
                        <a:t>luarea</a:t>
                      </a:r>
                      <a:r>
                        <a:rPr lang="en-GB" sz="800" dirty="0">
                          <a:effectLst/>
                          <a:latin typeface="Arial Narrow" pitchFamily="34" charset="0"/>
                        </a:rPr>
                        <a:t> </a:t>
                      </a:r>
                      <a:r>
                        <a:rPr lang="en-GB" sz="800" dirty="0" err="1">
                          <a:effectLst/>
                          <a:latin typeface="Arial Narrow" pitchFamily="34" charset="0"/>
                        </a:rPr>
                        <a:t>deciziilor</a:t>
                      </a:r>
                      <a:r>
                        <a:rPr lang="en-GB" sz="800" dirty="0">
                          <a:effectLst/>
                          <a:latin typeface="Arial Narrow" pitchFamily="34" charset="0"/>
                        </a:rPr>
                        <a:t> locale</a:t>
                      </a:r>
                      <a:endParaRPr lang="ro-RO" sz="800" dirty="0">
                        <a:effectLst/>
                        <a:latin typeface="Arial Narrow" pitchFamily="34" charset="0"/>
                        <a:ea typeface="Calibri"/>
                        <a:cs typeface="Times New Roman"/>
                      </a:endParaRPr>
                    </a:p>
                  </a:txBody>
                  <a:tcPr marL="45247" marR="45247"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07000"/>
                        </a:lnSpc>
                        <a:spcBef>
                          <a:spcPts val="0"/>
                        </a:spcBef>
                        <a:spcAft>
                          <a:spcPts val="0"/>
                        </a:spcAft>
                      </a:pPr>
                      <a:r>
                        <a:rPr lang="en-GB" sz="800" dirty="0" err="1">
                          <a:effectLst/>
                          <a:latin typeface="Arial Narrow" pitchFamily="34" charset="0"/>
                        </a:rPr>
                        <a:t>Cetățenii</a:t>
                      </a:r>
                      <a:r>
                        <a:rPr lang="en-GB" sz="800" dirty="0">
                          <a:effectLst/>
                          <a:latin typeface="Arial Narrow" pitchFamily="34" charset="0"/>
                        </a:rPr>
                        <a:t> </a:t>
                      </a:r>
                      <a:r>
                        <a:rPr lang="en-GB" sz="800" dirty="0" err="1">
                          <a:effectLst/>
                          <a:latin typeface="Arial Narrow" pitchFamily="34" charset="0"/>
                        </a:rPr>
                        <a:t>sunt</a:t>
                      </a:r>
                      <a:r>
                        <a:rPr lang="en-GB" sz="800" dirty="0">
                          <a:effectLst/>
                          <a:latin typeface="Arial Narrow" pitchFamily="34" charset="0"/>
                        </a:rPr>
                        <a:t> </a:t>
                      </a:r>
                      <a:r>
                        <a:rPr lang="en-GB" sz="800" dirty="0" err="1">
                          <a:effectLst/>
                          <a:latin typeface="Arial Narrow" pitchFamily="34" charset="0"/>
                        </a:rPr>
                        <a:t>implicați</a:t>
                      </a:r>
                      <a:r>
                        <a:rPr lang="en-GB" sz="800" dirty="0">
                          <a:effectLst/>
                          <a:latin typeface="Arial Narrow" pitchFamily="34" charset="0"/>
                        </a:rPr>
                        <a:t> </a:t>
                      </a:r>
                      <a:r>
                        <a:rPr lang="en-GB" sz="800" dirty="0" err="1">
                          <a:effectLst/>
                          <a:latin typeface="Arial Narrow" pitchFamily="34" charset="0"/>
                        </a:rPr>
                        <a:t>ocazional</a:t>
                      </a:r>
                      <a:r>
                        <a:rPr lang="en-GB" sz="800" dirty="0">
                          <a:effectLst/>
                          <a:latin typeface="Arial Narrow" pitchFamily="34" charset="0"/>
                        </a:rPr>
                        <a:t> </a:t>
                      </a:r>
                      <a:r>
                        <a:rPr lang="en-GB" sz="800" dirty="0" err="1">
                          <a:effectLst/>
                          <a:latin typeface="Arial Narrow" pitchFamily="34" charset="0"/>
                        </a:rPr>
                        <a:t>în</a:t>
                      </a:r>
                      <a:r>
                        <a:rPr lang="en-GB" sz="800" dirty="0">
                          <a:effectLst/>
                          <a:latin typeface="Arial Narrow" pitchFamily="34" charset="0"/>
                        </a:rPr>
                        <a:t> </a:t>
                      </a:r>
                      <a:r>
                        <a:rPr lang="en-GB" sz="800" dirty="0" err="1">
                          <a:effectLst/>
                          <a:latin typeface="Arial Narrow" pitchFamily="34" charset="0"/>
                        </a:rPr>
                        <a:t>luarea</a:t>
                      </a:r>
                      <a:r>
                        <a:rPr lang="en-GB" sz="800" dirty="0">
                          <a:effectLst/>
                          <a:latin typeface="Arial Narrow" pitchFamily="34" charset="0"/>
                        </a:rPr>
                        <a:t> </a:t>
                      </a:r>
                      <a:r>
                        <a:rPr lang="en-GB" sz="800" dirty="0" err="1">
                          <a:effectLst/>
                          <a:latin typeface="Arial Narrow" pitchFamily="34" charset="0"/>
                        </a:rPr>
                        <a:t>deciziilor</a:t>
                      </a:r>
                      <a:r>
                        <a:rPr lang="en-GB" sz="800" dirty="0">
                          <a:effectLst/>
                          <a:latin typeface="Arial Narrow" pitchFamily="34" charset="0"/>
                        </a:rPr>
                        <a:t> locale </a:t>
                      </a:r>
                      <a:r>
                        <a:rPr lang="en-GB" sz="800" dirty="0" err="1">
                          <a:effectLst/>
                          <a:latin typeface="Arial Narrow" pitchFamily="34" charset="0"/>
                        </a:rPr>
                        <a:t>și</a:t>
                      </a:r>
                      <a:r>
                        <a:rPr lang="en-GB" sz="800" dirty="0">
                          <a:effectLst/>
                          <a:latin typeface="Arial Narrow" pitchFamily="34" charset="0"/>
                        </a:rPr>
                        <a:t> a </a:t>
                      </a:r>
                      <a:r>
                        <a:rPr lang="en-GB" sz="800" dirty="0" err="1">
                          <a:effectLst/>
                          <a:latin typeface="Arial Narrow" pitchFamily="34" charset="0"/>
                        </a:rPr>
                        <a:t>fost</a:t>
                      </a:r>
                      <a:r>
                        <a:rPr lang="en-GB" sz="800" dirty="0">
                          <a:effectLst/>
                          <a:latin typeface="Arial Narrow" pitchFamily="34" charset="0"/>
                        </a:rPr>
                        <a:t> </a:t>
                      </a:r>
                      <a:r>
                        <a:rPr lang="en-GB" sz="800" dirty="0" err="1">
                          <a:effectLst/>
                          <a:latin typeface="Arial Narrow" pitchFamily="34" charset="0"/>
                        </a:rPr>
                        <a:t>elaborată</a:t>
                      </a:r>
                      <a:r>
                        <a:rPr lang="en-GB" sz="800" dirty="0">
                          <a:effectLst/>
                          <a:latin typeface="Arial Narrow" pitchFamily="34" charset="0"/>
                        </a:rPr>
                        <a:t> o </a:t>
                      </a:r>
                      <a:r>
                        <a:rPr lang="en-GB" sz="800" dirty="0" err="1">
                          <a:effectLst/>
                          <a:latin typeface="Arial Narrow" pitchFamily="34" charset="0"/>
                        </a:rPr>
                        <a:t>stategie</a:t>
                      </a:r>
                      <a:r>
                        <a:rPr lang="en-GB" sz="800" dirty="0">
                          <a:effectLst/>
                          <a:latin typeface="Arial Narrow" pitchFamily="34" charset="0"/>
                        </a:rPr>
                        <a:t> </a:t>
                      </a:r>
                      <a:r>
                        <a:rPr lang="en-GB" sz="800" dirty="0" err="1">
                          <a:effectLst/>
                          <a:latin typeface="Arial Narrow" pitchFamily="34" charset="0"/>
                        </a:rPr>
                        <a:t>în</a:t>
                      </a:r>
                      <a:r>
                        <a:rPr lang="en-GB" sz="800" dirty="0">
                          <a:effectLst/>
                          <a:latin typeface="Arial Narrow" pitchFamily="34" charset="0"/>
                        </a:rPr>
                        <a:t> </a:t>
                      </a:r>
                      <a:r>
                        <a:rPr lang="en-GB" sz="800" dirty="0" err="1">
                          <a:effectLst/>
                          <a:latin typeface="Arial Narrow" pitchFamily="34" charset="0"/>
                        </a:rPr>
                        <a:t>acest</a:t>
                      </a:r>
                      <a:r>
                        <a:rPr lang="en-GB" sz="800" dirty="0">
                          <a:effectLst/>
                          <a:latin typeface="Arial Narrow" pitchFamily="34" charset="0"/>
                        </a:rPr>
                        <a:t> </a:t>
                      </a:r>
                      <a:r>
                        <a:rPr lang="en-GB" sz="800" dirty="0" err="1">
                          <a:effectLst/>
                          <a:latin typeface="Arial Narrow" pitchFamily="34" charset="0"/>
                        </a:rPr>
                        <a:t>sens</a:t>
                      </a:r>
                      <a:endParaRPr lang="ro-RO" sz="800" dirty="0">
                        <a:effectLst/>
                        <a:latin typeface="Arial Narrow" pitchFamily="34" charset="0"/>
                        <a:ea typeface="Calibri"/>
                        <a:cs typeface="Times New Roman"/>
                      </a:endParaRPr>
                    </a:p>
                  </a:txBody>
                  <a:tcPr marL="45247" marR="45247"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07000"/>
                        </a:lnSpc>
                        <a:spcBef>
                          <a:spcPts val="0"/>
                        </a:spcBef>
                        <a:spcAft>
                          <a:spcPts val="0"/>
                        </a:spcAft>
                      </a:pPr>
                      <a:r>
                        <a:rPr lang="en-GB" sz="800" dirty="0" err="1">
                          <a:effectLst/>
                          <a:latin typeface="Arial Narrow" pitchFamily="34" charset="0"/>
                        </a:rPr>
                        <a:t>Cetățenii</a:t>
                      </a:r>
                      <a:r>
                        <a:rPr lang="en-GB" sz="800" dirty="0">
                          <a:effectLst/>
                          <a:latin typeface="Arial Narrow" pitchFamily="34" charset="0"/>
                        </a:rPr>
                        <a:t> </a:t>
                      </a:r>
                      <a:r>
                        <a:rPr lang="en-GB" sz="800" dirty="0" err="1">
                          <a:effectLst/>
                          <a:latin typeface="Arial Narrow" pitchFamily="34" charset="0"/>
                        </a:rPr>
                        <a:t>sunt</a:t>
                      </a:r>
                      <a:r>
                        <a:rPr lang="en-GB" sz="800" dirty="0">
                          <a:effectLst/>
                          <a:latin typeface="Arial Narrow" pitchFamily="34" charset="0"/>
                        </a:rPr>
                        <a:t> des </a:t>
                      </a:r>
                      <a:r>
                        <a:rPr lang="en-GB" sz="800" dirty="0" err="1">
                          <a:effectLst/>
                          <a:latin typeface="Arial Narrow" pitchFamily="34" charset="0"/>
                        </a:rPr>
                        <a:t>implicați</a:t>
                      </a:r>
                      <a:r>
                        <a:rPr lang="en-GB" sz="800" dirty="0">
                          <a:effectLst/>
                          <a:latin typeface="Arial Narrow" pitchFamily="34" charset="0"/>
                        </a:rPr>
                        <a:t> </a:t>
                      </a:r>
                      <a:r>
                        <a:rPr lang="en-GB" sz="800" dirty="0" err="1">
                          <a:effectLst/>
                          <a:latin typeface="Arial Narrow" pitchFamily="34" charset="0"/>
                        </a:rPr>
                        <a:t>în</a:t>
                      </a:r>
                      <a:r>
                        <a:rPr lang="en-GB" sz="800" dirty="0">
                          <a:effectLst/>
                          <a:latin typeface="Arial Narrow" pitchFamily="34" charset="0"/>
                        </a:rPr>
                        <a:t> </a:t>
                      </a:r>
                      <a:r>
                        <a:rPr lang="en-GB" sz="800" dirty="0" err="1">
                          <a:effectLst/>
                          <a:latin typeface="Arial Narrow" pitchFamily="34" charset="0"/>
                        </a:rPr>
                        <a:t>luarea</a:t>
                      </a:r>
                      <a:r>
                        <a:rPr lang="en-GB" sz="800" dirty="0">
                          <a:effectLst/>
                          <a:latin typeface="Arial Narrow" pitchFamily="34" charset="0"/>
                        </a:rPr>
                        <a:t> </a:t>
                      </a:r>
                      <a:r>
                        <a:rPr lang="en-GB" sz="800" dirty="0" err="1">
                          <a:effectLst/>
                          <a:latin typeface="Arial Narrow" pitchFamily="34" charset="0"/>
                        </a:rPr>
                        <a:t>deciziilor</a:t>
                      </a:r>
                      <a:r>
                        <a:rPr lang="en-GB" sz="800" dirty="0">
                          <a:effectLst/>
                          <a:latin typeface="Arial Narrow" pitchFamily="34" charset="0"/>
                        </a:rPr>
                        <a:t> locale </a:t>
                      </a:r>
                      <a:r>
                        <a:rPr lang="en-GB" sz="800" dirty="0" err="1">
                          <a:effectLst/>
                          <a:latin typeface="Arial Narrow" pitchFamily="34" charset="0"/>
                        </a:rPr>
                        <a:t>și</a:t>
                      </a:r>
                      <a:r>
                        <a:rPr lang="en-GB" sz="800" dirty="0">
                          <a:effectLst/>
                          <a:latin typeface="Arial Narrow" pitchFamily="34" charset="0"/>
                        </a:rPr>
                        <a:t> </a:t>
                      </a:r>
                      <a:r>
                        <a:rPr lang="en-GB" sz="800" dirty="0" err="1">
                          <a:effectLst/>
                          <a:latin typeface="Arial Narrow" pitchFamily="34" charset="0"/>
                        </a:rPr>
                        <a:t>există</a:t>
                      </a:r>
                      <a:r>
                        <a:rPr lang="en-GB" sz="800" dirty="0">
                          <a:effectLst/>
                          <a:latin typeface="Arial Narrow" pitchFamily="34" charset="0"/>
                        </a:rPr>
                        <a:t> o </a:t>
                      </a:r>
                      <a:r>
                        <a:rPr lang="en-GB" sz="800" dirty="0" err="1">
                          <a:effectLst/>
                          <a:latin typeface="Arial Narrow" pitchFamily="34" charset="0"/>
                        </a:rPr>
                        <a:t>strategie</a:t>
                      </a:r>
                      <a:r>
                        <a:rPr lang="en-GB" sz="800" dirty="0">
                          <a:effectLst/>
                          <a:latin typeface="Arial Narrow" pitchFamily="34" charset="0"/>
                        </a:rPr>
                        <a:t> de </a:t>
                      </a:r>
                      <a:r>
                        <a:rPr lang="en-GB" sz="800" dirty="0" err="1">
                          <a:effectLst/>
                          <a:latin typeface="Arial Narrow" pitchFamily="34" charset="0"/>
                        </a:rPr>
                        <a:t>atragere</a:t>
                      </a:r>
                      <a:r>
                        <a:rPr lang="en-GB" sz="800" dirty="0">
                          <a:effectLst/>
                          <a:latin typeface="Arial Narrow" pitchFamily="34" charset="0"/>
                        </a:rPr>
                        <a:t> a </a:t>
                      </a:r>
                      <a:r>
                        <a:rPr lang="en-GB" sz="800" dirty="0" err="1">
                          <a:effectLst/>
                          <a:latin typeface="Arial Narrow" pitchFamily="34" charset="0"/>
                        </a:rPr>
                        <a:t>cetățenilor</a:t>
                      </a:r>
                      <a:r>
                        <a:rPr lang="en-GB" sz="800" dirty="0">
                          <a:effectLst/>
                          <a:latin typeface="Arial Narrow" pitchFamily="34" charset="0"/>
                        </a:rPr>
                        <a:t> </a:t>
                      </a:r>
                      <a:r>
                        <a:rPr lang="en-GB" sz="800" dirty="0" err="1">
                          <a:effectLst/>
                          <a:latin typeface="Arial Narrow" pitchFamily="34" charset="0"/>
                        </a:rPr>
                        <a:t>în</a:t>
                      </a:r>
                      <a:r>
                        <a:rPr lang="en-GB" sz="800" dirty="0">
                          <a:effectLst/>
                          <a:latin typeface="Arial Narrow" pitchFamily="34" charset="0"/>
                        </a:rPr>
                        <a:t> </a:t>
                      </a:r>
                      <a:r>
                        <a:rPr lang="en-GB" sz="800" dirty="0" err="1">
                          <a:effectLst/>
                          <a:latin typeface="Arial Narrow" pitchFamily="34" charset="0"/>
                        </a:rPr>
                        <a:t>procesul</a:t>
                      </a:r>
                      <a:r>
                        <a:rPr lang="en-GB" sz="800" dirty="0">
                          <a:effectLst/>
                          <a:latin typeface="Arial Narrow" pitchFamily="34" charset="0"/>
                        </a:rPr>
                        <a:t> </a:t>
                      </a:r>
                      <a:r>
                        <a:rPr lang="en-GB" sz="800" dirty="0" err="1">
                          <a:effectLst/>
                          <a:latin typeface="Arial Narrow" pitchFamily="34" charset="0"/>
                        </a:rPr>
                        <a:t>decizional</a:t>
                      </a:r>
                      <a:r>
                        <a:rPr lang="en-GB" sz="800" dirty="0">
                          <a:effectLst/>
                          <a:latin typeface="Arial Narrow" pitchFamily="34" charset="0"/>
                        </a:rPr>
                        <a:t>, </a:t>
                      </a:r>
                      <a:r>
                        <a:rPr lang="en-GB" sz="800" dirty="0" err="1">
                          <a:effectLst/>
                          <a:latin typeface="Arial Narrow" pitchFamily="34" charset="0"/>
                        </a:rPr>
                        <a:t>dar</a:t>
                      </a:r>
                      <a:r>
                        <a:rPr lang="en-GB" sz="800" dirty="0">
                          <a:effectLst/>
                          <a:latin typeface="Arial Narrow" pitchFamily="34" charset="0"/>
                        </a:rPr>
                        <a:t> </a:t>
                      </a:r>
                      <a:r>
                        <a:rPr lang="en-GB" sz="800" dirty="0" err="1">
                          <a:effectLst/>
                          <a:latin typeface="Arial Narrow" pitchFamily="34" charset="0"/>
                        </a:rPr>
                        <a:t>aceasta</a:t>
                      </a:r>
                      <a:r>
                        <a:rPr lang="en-GB" sz="800" dirty="0">
                          <a:effectLst/>
                          <a:latin typeface="Arial Narrow" pitchFamily="34" charset="0"/>
                        </a:rPr>
                        <a:t> se </a:t>
                      </a:r>
                      <a:r>
                        <a:rPr lang="en-GB" sz="800" dirty="0" err="1">
                          <a:effectLst/>
                          <a:latin typeface="Arial Narrow" pitchFamily="34" charset="0"/>
                        </a:rPr>
                        <a:t>aplică</a:t>
                      </a:r>
                      <a:r>
                        <a:rPr lang="en-GB" sz="800" dirty="0">
                          <a:effectLst/>
                          <a:latin typeface="Arial Narrow" pitchFamily="34" charset="0"/>
                        </a:rPr>
                        <a:t> sporadic</a:t>
                      </a:r>
                      <a:endParaRPr lang="ro-RO" sz="800" dirty="0">
                        <a:effectLst/>
                        <a:latin typeface="Arial Narrow" pitchFamily="34" charset="0"/>
                        <a:ea typeface="Calibri"/>
                        <a:cs typeface="Times New Roman"/>
                      </a:endParaRPr>
                    </a:p>
                  </a:txBody>
                  <a:tcPr marL="45247" marR="45247"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07000"/>
                        </a:lnSpc>
                        <a:spcBef>
                          <a:spcPts val="0"/>
                        </a:spcBef>
                        <a:spcAft>
                          <a:spcPts val="0"/>
                        </a:spcAft>
                      </a:pPr>
                      <a:r>
                        <a:rPr lang="en-GB" sz="800" dirty="0" err="1">
                          <a:effectLst/>
                          <a:latin typeface="Arial Narrow" pitchFamily="34" charset="0"/>
                        </a:rPr>
                        <a:t>Cetățenii</a:t>
                      </a:r>
                      <a:r>
                        <a:rPr lang="en-GB" sz="800" dirty="0">
                          <a:effectLst/>
                          <a:latin typeface="Arial Narrow" pitchFamily="34" charset="0"/>
                        </a:rPr>
                        <a:t> </a:t>
                      </a:r>
                      <a:r>
                        <a:rPr lang="en-GB" sz="800" dirty="0" err="1">
                          <a:effectLst/>
                          <a:latin typeface="Arial Narrow" pitchFamily="34" charset="0"/>
                        </a:rPr>
                        <a:t>sunt</a:t>
                      </a:r>
                      <a:r>
                        <a:rPr lang="en-GB" sz="800" dirty="0">
                          <a:effectLst/>
                          <a:latin typeface="Arial Narrow" pitchFamily="34" charset="0"/>
                        </a:rPr>
                        <a:t> </a:t>
                      </a:r>
                      <a:r>
                        <a:rPr lang="en-GB" sz="800" dirty="0" err="1">
                          <a:effectLst/>
                          <a:latin typeface="Arial Narrow" pitchFamily="34" charset="0"/>
                        </a:rPr>
                        <a:t>cei</a:t>
                      </a:r>
                      <a:r>
                        <a:rPr lang="en-GB" sz="800" dirty="0">
                          <a:effectLst/>
                          <a:latin typeface="Arial Narrow" pitchFamily="34" charset="0"/>
                        </a:rPr>
                        <a:t> care </a:t>
                      </a:r>
                      <a:r>
                        <a:rPr lang="en-GB" sz="800" dirty="0" err="1">
                          <a:effectLst/>
                          <a:latin typeface="Arial Narrow" pitchFamily="34" charset="0"/>
                        </a:rPr>
                        <a:t>stabilesc</a:t>
                      </a:r>
                      <a:r>
                        <a:rPr lang="en-GB" sz="800" dirty="0">
                          <a:effectLst/>
                          <a:latin typeface="Arial Narrow" pitchFamily="34" charset="0"/>
                        </a:rPr>
                        <a:t> agenda </a:t>
                      </a:r>
                      <a:r>
                        <a:rPr lang="en-GB" sz="800" dirty="0" err="1">
                          <a:effectLst/>
                          <a:latin typeface="Arial Narrow" pitchFamily="34" charset="0"/>
                        </a:rPr>
                        <a:t>deciziilor</a:t>
                      </a:r>
                      <a:r>
                        <a:rPr lang="en-GB" sz="800" dirty="0">
                          <a:effectLst/>
                          <a:latin typeface="Arial Narrow" pitchFamily="34" charset="0"/>
                        </a:rPr>
                        <a:t> locale, </a:t>
                      </a:r>
                      <a:r>
                        <a:rPr lang="en-GB" sz="800" dirty="0" err="1">
                          <a:effectLst/>
                          <a:latin typeface="Arial Narrow" pitchFamily="34" charset="0"/>
                        </a:rPr>
                        <a:t>iar</a:t>
                      </a:r>
                      <a:r>
                        <a:rPr lang="en-GB" sz="800" dirty="0">
                          <a:effectLst/>
                          <a:latin typeface="Arial Narrow" pitchFamily="34" charset="0"/>
                        </a:rPr>
                        <a:t> </a:t>
                      </a:r>
                      <a:r>
                        <a:rPr lang="en-GB" sz="800" dirty="0" err="1">
                          <a:effectLst/>
                          <a:latin typeface="Arial Narrow" pitchFamily="34" charset="0"/>
                        </a:rPr>
                        <a:t>strategia</a:t>
                      </a:r>
                      <a:r>
                        <a:rPr lang="en-GB" sz="800" dirty="0">
                          <a:effectLst/>
                          <a:latin typeface="Arial Narrow" pitchFamily="34" charset="0"/>
                        </a:rPr>
                        <a:t> de </a:t>
                      </a:r>
                      <a:r>
                        <a:rPr lang="en-GB" sz="800" dirty="0" err="1">
                          <a:effectLst/>
                          <a:latin typeface="Arial Narrow" pitchFamily="34" charset="0"/>
                        </a:rPr>
                        <a:t>atragere</a:t>
                      </a:r>
                      <a:r>
                        <a:rPr lang="en-GB" sz="800" dirty="0">
                          <a:effectLst/>
                          <a:latin typeface="Arial Narrow" pitchFamily="34" charset="0"/>
                        </a:rPr>
                        <a:t> a </a:t>
                      </a:r>
                      <a:r>
                        <a:rPr lang="en-GB" sz="800" dirty="0" err="1">
                          <a:effectLst/>
                          <a:latin typeface="Arial Narrow" pitchFamily="34" charset="0"/>
                        </a:rPr>
                        <a:t>cetățenilor</a:t>
                      </a:r>
                      <a:r>
                        <a:rPr lang="en-GB" sz="800" dirty="0">
                          <a:effectLst/>
                          <a:latin typeface="Arial Narrow" pitchFamily="34" charset="0"/>
                        </a:rPr>
                        <a:t> </a:t>
                      </a:r>
                      <a:r>
                        <a:rPr lang="en-GB" sz="800" dirty="0" err="1">
                          <a:effectLst/>
                          <a:latin typeface="Arial Narrow" pitchFamily="34" charset="0"/>
                        </a:rPr>
                        <a:t>în</a:t>
                      </a:r>
                      <a:r>
                        <a:rPr lang="en-GB" sz="800" dirty="0">
                          <a:effectLst/>
                          <a:latin typeface="Arial Narrow" pitchFamily="34" charset="0"/>
                        </a:rPr>
                        <a:t> </a:t>
                      </a:r>
                      <a:r>
                        <a:rPr lang="en-GB" sz="800" dirty="0" err="1">
                          <a:effectLst/>
                          <a:latin typeface="Arial Narrow" pitchFamily="34" charset="0"/>
                        </a:rPr>
                        <a:t>procesul</a:t>
                      </a:r>
                      <a:r>
                        <a:rPr lang="en-GB" sz="800" dirty="0">
                          <a:effectLst/>
                          <a:latin typeface="Arial Narrow" pitchFamily="34" charset="0"/>
                        </a:rPr>
                        <a:t> </a:t>
                      </a:r>
                      <a:r>
                        <a:rPr lang="en-GB" sz="800" dirty="0" err="1">
                          <a:effectLst/>
                          <a:latin typeface="Arial Narrow" pitchFamily="34" charset="0"/>
                        </a:rPr>
                        <a:t>decizional</a:t>
                      </a:r>
                      <a:r>
                        <a:rPr lang="en-GB" sz="800" dirty="0">
                          <a:effectLst/>
                          <a:latin typeface="Arial Narrow" pitchFamily="34" charset="0"/>
                        </a:rPr>
                        <a:t> </a:t>
                      </a:r>
                      <a:r>
                        <a:rPr lang="en-GB" sz="800" dirty="0" err="1">
                          <a:effectLst/>
                          <a:latin typeface="Arial Narrow" pitchFamily="34" charset="0"/>
                        </a:rPr>
                        <a:t>este</a:t>
                      </a:r>
                      <a:r>
                        <a:rPr lang="en-GB" sz="800" dirty="0">
                          <a:effectLst/>
                          <a:latin typeface="Arial Narrow" pitchFamily="34" charset="0"/>
                        </a:rPr>
                        <a:t> </a:t>
                      </a:r>
                      <a:r>
                        <a:rPr lang="en-GB" sz="800" dirty="0" err="1">
                          <a:effectLst/>
                          <a:latin typeface="Arial Narrow" pitchFamily="34" charset="0"/>
                        </a:rPr>
                        <a:t>publică</a:t>
                      </a:r>
                      <a:r>
                        <a:rPr lang="en-GB" sz="800" dirty="0">
                          <a:effectLst/>
                          <a:latin typeface="Arial Narrow" pitchFamily="34" charset="0"/>
                        </a:rPr>
                        <a:t> </a:t>
                      </a:r>
                      <a:r>
                        <a:rPr lang="en-GB" sz="800" dirty="0" err="1">
                          <a:effectLst/>
                          <a:latin typeface="Arial Narrow" pitchFamily="34" charset="0"/>
                        </a:rPr>
                        <a:t>și</a:t>
                      </a:r>
                      <a:r>
                        <a:rPr lang="en-GB" sz="800" dirty="0">
                          <a:effectLst/>
                          <a:latin typeface="Arial Narrow" pitchFamily="34" charset="0"/>
                        </a:rPr>
                        <a:t> se </a:t>
                      </a:r>
                      <a:r>
                        <a:rPr lang="en-GB" sz="800" dirty="0" err="1">
                          <a:effectLst/>
                          <a:latin typeface="Arial Narrow" pitchFamily="34" charset="0"/>
                        </a:rPr>
                        <a:t>aplică</a:t>
                      </a:r>
                      <a:r>
                        <a:rPr lang="en-GB" sz="800" dirty="0">
                          <a:effectLst/>
                          <a:latin typeface="Arial Narrow" pitchFamily="34" charset="0"/>
                        </a:rPr>
                        <a:t> </a:t>
                      </a:r>
                      <a:endParaRPr lang="ro-RO" sz="800" dirty="0">
                        <a:effectLst/>
                        <a:latin typeface="Arial Narrow" pitchFamily="34" charset="0"/>
                        <a:ea typeface="Calibri"/>
                        <a:cs typeface="Times New Roman"/>
                      </a:endParaRPr>
                    </a:p>
                  </a:txBody>
                  <a:tcPr marL="45247" marR="45247"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07000"/>
                        </a:lnSpc>
                        <a:spcBef>
                          <a:spcPts val="0"/>
                        </a:spcBef>
                        <a:spcAft>
                          <a:spcPts val="0"/>
                        </a:spcAft>
                      </a:pPr>
                      <a:r>
                        <a:rPr lang="en-GB" sz="800" dirty="0">
                          <a:effectLst/>
                          <a:latin typeface="Arial Narrow" pitchFamily="34" charset="0"/>
                        </a:rPr>
                        <a:t> </a:t>
                      </a:r>
                      <a:endParaRPr lang="ro-RO" sz="800" dirty="0">
                        <a:effectLst/>
                        <a:latin typeface="Arial Narrow" pitchFamily="34" charset="0"/>
                        <a:ea typeface="Calibri"/>
                        <a:cs typeface="Times New Roman"/>
                      </a:endParaRPr>
                    </a:p>
                  </a:txBody>
                  <a:tcPr marL="45247" marR="45247"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120850">
                <a:tc gridSpan="6">
                  <a:txBody>
                    <a:bodyPr/>
                    <a:lstStyle/>
                    <a:p>
                      <a:pPr marL="0" marR="0">
                        <a:lnSpc>
                          <a:spcPct val="107000"/>
                        </a:lnSpc>
                        <a:spcBef>
                          <a:spcPts val="0"/>
                        </a:spcBef>
                        <a:spcAft>
                          <a:spcPts val="0"/>
                        </a:spcAft>
                      </a:pPr>
                      <a:r>
                        <a:rPr lang="en-GB" sz="800">
                          <a:solidFill>
                            <a:sysClr val="windowText" lastClr="000000"/>
                          </a:solidFill>
                          <a:effectLst/>
                          <a:latin typeface="Arial Narrow" pitchFamily="34" charset="0"/>
                        </a:rPr>
                        <a:t>I.2. Finanțe publice locale</a:t>
                      </a:r>
                      <a:endParaRPr lang="ro-RO" sz="800">
                        <a:solidFill>
                          <a:sysClr val="windowText" lastClr="000000"/>
                        </a:solidFill>
                        <a:effectLst/>
                        <a:latin typeface="Arial Narrow" pitchFamily="34" charset="0"/>
                        <a:ea typeface="Calibri"/>
                        <a:cs typeface="Times New Roman"/>
                      </a:endParaRPr>
                    </a:p>
                  </a:txBody>
                  <a:tcPr marL="45247" marR="45247"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hMerge="1">
                  <a:txBody>
                    <a:bodyPr/>
                    <a:lstStyle/>
                    <a:p>
                      <a:endParaRPr lang="ro-RO"/>
                    </a:p>
                  </a:txBody>
                  <a:tcPr/>
                </a:tc>
                <a:tc hMerge="1">
                  <a:txBody>
                    <a:bodyPr/>
                    <a:lstStyle/>
                    <a:p>
                      <a:endParaRPr lang="ro-RO"/>
                    </a:p>
                  </a:txBody>
                  <a:tcPr/>
                </a:tc>
                <a:tc hMerge="1">
                  <a:txBody>
                    <a:bodyPr/>
                    <a:lstStyle/>
                    <a:p>
                      <a:endParaRPr lang="ro-RO"/>
                    </a:p>
                  </a:txBody>
                  <a:tcPr/>
                </a:tc>
                <a:tc hMerge="1">
                  <a:txBody>
                    <a:bodyPr/>
                    <a:lstStyle/>
                    <a:p>
                      <a:endParaRPr lang="ro-RO"/>
                    </a:p>
                  </a:txBody>
                  <a:tcPr/>
                </a:tc>
                <a:tc hMerge="1">
                  <a:txBody>
                    <a:bodyPr/>
                    <a:lstStyle/>
                    <a:p>
                      <a:endParaRPr lang="ro-RO"/>
                    </a:p>
                  </a:txBody>
                  <a:tcPr/>
                </a:tc>
              </a:tr>
              <a:tr h="1087646">
                <a:tc>
                  <a:txBody>
                    <a:bodyPr/>
                    <a:lstStyle/>
                    <a:p>
                      <a:pPr marL="0" marR="0">
                        <a:lnSpc>
                          <a:spcPct val="107000"/>
                        </a:lnSpc>
                        <a:spcBef>
                          <a:spcPts val="0"/>
                        </a:spcBef>
                        <a:spcAft>
                          <a:spcPts val="0"/>
                        </a:spcAft>
                      </a:pPr>
                      <a:r>
                        <a:rPr lang="en-GB" sz="800">
                          <a:solidFill>
                            <a:sysClr val="windowText" lastClr="000000"/>
                          </a:solidFill>
                          <a:effectLst/>
                          <a:latin typeface="Arial Narrow" pitchFamily="34" charset="0"/>
                        </a:rPr>
                        <a:t>I.2.1.Control financiar</a:t>
                      </a:r>
                      <a:endParaRPr lang="ro-RO" sz="800">
                        <a:solidFill>
                          <a:sysClr val="windowText" lastClr="000000"/>
                        </a:solidFill>
                        <a:effectLst/>
                        <a:latin typeface="Arial Narrow" pitchFamily="34" charset="0"/>
                        <a:ea typeface="Calibri"/>
                        <a:cs typeface="Times New Roman"/>
                      </a:endParaRPr>
                    </a:p>
                  </a:txBody>
                  <a:tcPr marL="45247" marR="45247"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07000"/>
                        </a:lnSpc>
                        <a:spcBef>
                          <a:spcPts val="0"/>
                        </a:spcBef>
                        <a:spcAft>
                          <a:spcPts val="0"/>
                        </a:spcAft>
                      </a:pPr>
                      <a:r>
                        <a:rPr lang="en-GB" sz="800" dirty="0">
                          <a:effectLst/>
                          <a:latin typeface="Arial Narrow" pitchFamily="34" charset="0"/>
                        </a:rPr>
                        <a:t>Nu </a:t>
                      </a:r>
                      <a:r>
                        <a:rPr lang="en-GB" sz="800" dirty="0" err="1">
                          <a:effectLst/>
                          <a:latin typeface="Arial Narrow" pitchFamily="34" charset="0"/>
                        </a:rPr>
                        <a:t>există</a:t>
                      </a:r>
                      <a:r>
                        <a:rPr lang="en-GB" sz="800" dirty="0">
                          <a:effectLst/>
                          <a:latin typeface="Arial Narrow" pitchFamily="34" charset="0"/>
                        </a:rPr>
                        <a:t> </a:t>
                      </a:r>
                      <a:r>
                        <a:rPr lang="en-GB" sz="800" dirty="0" err="1">
                          <a:effectLst/>
                          <a:latin typeface="Arial Narrow" pitchFamily="34" charset="0"/>
                        </a:rPr>
                        <a:t>proceduri</a:t>
                      </a:r>
                      <a:r>
                        <a:rPr lang="en-GB" sz="800" dirty="0">
                          <a:effectLst/>
                          <a:latin typeface="Arial Narrow" pitchFamily="34" charset="0"/>
                        </a:rPr>
                        <a:t> </a:t>
                      </a:r>
                      <a:r>
                        <a:rPr lang="en-GB" sz="800" dirty="0" err="1">
                          <a:effectLst/>
                          <a:latin typeface="Arial Narrow" pitchFamily="34" charset="0"/>
                        </a:rPr>
                        <a:t>clare</a:t>
                      </a:r>
                      <a:r>
                        <a:rPr lang="en-GB" sz="800" dirty="0">
                          <a:effectLst/>
                          <a:latin typeface="Arial Narrow" pitchFamily="34" charset="0"/>
                        </a:rPr>
                        <a:t> de </a:t>
                      </a:r>
                      <a:r>
                        <a:rPr lang="en-GB" sz="800" dirty="0" err="1">
                          <a:effectLst/>
                          <a:latin typeface="Arial Narrow" pitchFamily="34" charset="0"/>
                        </a:rPr>
                        <a:t>încasare</a:t>
                      </a:r>
                      <a:r>
                        <a:rPr lang="en-GB" sz="800" dirty="0">
                          <a:effectLst/>
                          <a:latin typeface="Arial Narrow" pitchFamily="34" charset="0"/>
                        </a:rPr>
                        <a:t> a </a:t>
                      </a:r>
                      <a:r>
                        <a:rPr lang="en-GB" sz="800" dirty="0" err="1">
                          <a:effectLst/>
                          <a:latin typeface="Arial Narrow" pitchFamily="34" charset="0"/>
                        </a:rPr>
                        <a:t>taxelor</a:t>
                      </a:r>
                      <a:r>
                        <a:rPr lang="en-GB" sz="800" dirty="0">
                          <a:effectLst/>
                          <a:latin typeface="Arial Narrow" pitchFamily="34" charset="0"/>
                        </a:rPr>
                        <a:t> </a:t>
                      </a:r>
                      <a:r>
                        <a:rPr lang="en-GB" sz="800" dirty="0" err="1">
                          <a:effectLst/>
                          <a:latin typeface="Arial Narrow" pitchFamily="34" charset="0"/>
                        </a:rPr>
                        <a:t>și</a:t>
                      </a:r>
                      <a:r>
                        <a:rPr lang="en-GB" sz="800" dirty="0">
                          <a:effectLst/>
                          <a:latin typeface="Arial Narrow" pitchFamily="34" charset="0"/>
                        </a:rPr>
                        <a:t> </a:t>
                      </a:r>
                      <a:r>
                        <a:rPr lang="en-GB" sz="800" dirty="0" err="1">
                          <a:effectLst/>
                          <a:latin typeface="Arial Narrow" pitchFamily="34" charset="0"/>
                        </a:rPr>
                        <a:t>impozitelor</a:t>
                      </a:r>
                      <a:r>
                        <a:rPr lang="en-GB" sz="800" dirty="0">
                          <a:effectLst/>
                          <a:latin typeface="Arial Narrow" pitchFamily="34" charset="0"/>
                        </a:rPr>
                        <a:t> locale </a:t>
                      </a:r>
                      <a:r>
                        <a:rPr lang="en-GB" sz="800" dirty="0" err="1">
                          <a:effectLst/>
                          <a:latin typeface="Arial Narrow" pitchFamily="34" charset="0"/>
                        </a:rPr>
                        <a:t>și</a:t>
                      </a:r>
                      <a:r>
                        <a:rPr lang="en-GB" sz="800" dirty="0">
                          <a:effectLst/>
                          <a:latin typeface="Arial Narrow" pitchFamily="34" charset="0"/>
                        </a:rPr>
                        <a:t> de </a:t>
                      </a:r>
                      <a:r>
                        <a:rPr lang="en-GB" sz="800" dirty="0" err="1">
                          <a:effectLst/>
                          <a:latin typeface="Arial Narrow" pitchFamily="34" charset="0"/>
                        </a:rPr>
                        <a:t>recuperare</a:t>
                      </a:r>
                      <a:r>
                        <a:rPr lang="en-GB" sz="800" dirty="0">
                          <a:effectLst/>
                          <a:latin typeface="Arial Narrow" pitchFamily="34" charset="0"/>
                        </a:rPr>
                        <a:t> a </a:t>
                      </a:r>
                      <a:r>
                        <a:rPr lang="en-GB" sz="800" dirty="0" err="1">
                          <a:effectLst/>
                          <a:latin typeface="Arial Narrow" pitchFamily="34" charset="0"/>
                        </a:rPr>
                        <a:t>creanțelor</a:t>
                      </a:r>
                      <a:r>
                        <a:rPr lang="en-GB" sz="800" dirty="0">
                          <a:effectLst/>
                          <a:latin typeface="Arial Narrow" pitchFamily="34" charset="0"/>
                        </a:rPr>
                        <a:t> </a:t>
                      </a:r>
                      <a:r>
                        <a:rPr lang="en-GB" sz="800" dirty="0" err="1">
                          <a:effectLst/>
                          <a:latin typeface="Arial Narrow" pitchFamily="34" charset="0"/>
                        </a:rPr>
                        <a:t>bugetare</a:t>
                      </a:r>
                      <a:r>
                        <a:rPr lang="en-GB" sz="800" dirty="0">
                          <a:effectLst/>
                          <a:latin typeface="Arial Narrow" pitchFamily="34" charset="0"/>
                        </a:rPr>
                        <a:t> locale</a:t>
                      </a:r>
                      <a:endParaRPr lang="ro-RO" sz="800" dirty="0">
                        <a:effectLst/>
                        <a:latin typeface="Arial Narrow" pitchFamily="34" charset="0"/>
                        <a:ea typeface="Calibri"/>
                        <a:cs typeface="Times New Roman"/>
                      </a:endParaRPr>
                    </a:p>
                  </a:txBody>
                  <a:tcPr marL="45247" marR="45247"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07000"/>
                        </a:lnSpc>
                        <a:spcBef>
                          <a:spcPts val="0"/>
                        </a:spcBef>
                        <a:spcAft>
                          <a:spcPts val="0"/>
                        </a:spcAft>
                      </a:pPr>
                      <a:r>
                        <a:rPr lang="en-GB" sz="800" dirty="0" err="1">
                          <a:effectLst/>
                          <a:latin typeface="Arial Narrow" pitchFamily="34" charset="0"/>
                        </a:rPr>
                        <a:t>Există</a:t>
                      </a:r>
                      <a:r>
                        <a:rPr lang="en-GB" sz="800" dirty="0">
                          <a:effectLst/>
                          <a:latin typeface="Arial Narrow" pitchFamily="34" charset="0"/>
                        </a:rPr>
                        <a:t> control </a:t>
                      </a:r>
                      <a:r>
                        <a:rPr lang="en-GB" sz="800" dirty="0" err="1">
                          <a:effectLst/>
                          <a:latin typeface="Arial Narrow" pitchFamily="34" charset="0"/>
                        </a:rPr>
                        <a:t>financiar</a:t>
                      </a:r>
                      <a:r>
                        <a:rPr lang="en-GB" sz="800" dirty="0">
                          <a:effectLst/>
                          <a:latin typeface="Arial Narrow" pitchFamily="34" charset="0"/>
                        </a:rPr>
                        <a:t>, </a:t>
                      </a:r>
                      <a:r>
                        <a:rPr lang="en-GB" sz="800" dirty="0" err="1">
                          <a:effectLst/>
                          <a:latin typeface="Arial Narrow" pitchFamily="34" charset="0"/>
                        </a:rPr>
                        <a:t>dar</a:t>
                      </a:r>
                      <a:r>
                        <a:rPr lang="en-GB" sz="800" dirty="0">
                          <a:effectLst/>
                          <a:latin typeface="Arial Narrow" pitchFamily="34" charset="0"/>
                        </a:rPr>
                        <a:t> </a:t>
                      </a:r>
                      <a:r>
                        <a:rPr lang="en-GB" sz="800" dirty="0" err="1">
                          <a:effectLst/>
                          <a:latin typeface="Arial Narrow" pitchFamily="34" charset="0"/>
                        </a:rPr>
                        <a:t>procedurile</a:t>
                      </a:r>
                      <a:r>
                        <a:rPr lang="en-GB" sz="800" dirty="0">
                          <a:effectLst/>
                          <a:latin typeface="Arial Narrow" pitchFamily="34" charset="0"/>
                        </a:rPr>
                        <a:t> nu se </a:t>
                      </a:r>
                      <a:r>
                        <a:rPr lang="en-GB" sz="800" dirty="0" err="1">
                          <a:effectLst/>
                          <a:latin typeface="Arial Narrow" pitchFamily="34" charset="0"/>
                        </a:rPr>
                        <a:t>aplică</a:t>
                      </a:r>
                      <a:r>
                        <a:rPr lang="en-GB" sz="800" dirty="0">
                          <a:effectLst/>
                          <a:latin typeface="Arial Narrow" pitchFamily="34" charset="0"/>
                        </a:rPr>
                        <a:t> </a:t>
                      </a:r>
                      <a:r>
                        <a:rPr lang="en-GB" sz="800" dirty="0" err="1">
                          <a:effectLst/>
                          <a:latin typeface="Arial Narrow" pitchFamily="34" charset="0"/>
                        </a:rPr>
                        <a:t>regulat</a:t>
                      </a:r>
                      <a:endParaRPr lang="ro-RO" sz="800" dirty="0">
                        <a:effectLst/>
                        <a:latin typeface="Arial Narrow" pitchFamily="34" charset="0"/>
                        <a:ea typeface="Calibri"/>
                        <a:cs typeface="Times New Roman"/>
                      </a:endParaRPr>
                    </a:p>
                  </a:txBody>
                  <a:tcPr marL="45247" marR="45247"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07000"/>
                        </a:lnSpc>
                        <a:spcBef>
                          <a:spcPts val="0"/>
                        </a:spcBef>
                        <a:spcAft>
                          <a:spcPts val="0"/>
                        </a:spcAft>
                      </a:pPr>
                      <a:r>
                        <a:rPr lang="en-GB" sz="800" dirty="0" err="1">
                          <a:effectLst/>
                          <a:latin typeface="Arial Narrow" pitchFamily="34" charset="0"/>
                        </a:rPr>
                        <a:t>Sistemul</a:t>
                      </a:r>
                      <a:r>
                        <a:rPr lang="en-GB" sz="800" dirty="0">
                          <a:effectLst/>
                          <a:latin typeface="Arial Narrow" pitchFamily="34" charset="0"/>
                        </a:rPr>
                        <a:t> de control </a:t>
                      </a:r>
                      <a:r>
                        <a:rPr lang="en-GB" sz="800" dirty="0" err="1">
                          <a:effectLst/>
                          <a:latin typeface="Arial Narrow" pitchFamily="34" charset="0"/>
                        </a:rPr>
                        <a:t>si</a:t>
                      </a:r>
                      <a:r>
                        <a:rPr lang="en-GB" sz="800" dirty="0">
                          <a:effectLst/>
                          <a:latin typeface="Arial Narrow" pitchFamily="34" charset="0"/>
                        </a:rPr>
                        <a:t> </a:t>
                      </a:r>
                      <a:r>
                        <a:rPr lang="en-GB" sz="800" dirty="0" err="1">
                          <a:effectLst/>
                          <a:latin typeface="Arial Narrow" pitchFamily="34" charset="0"/>
                        </a:rPr>
                        <a:t>procedurile</a:t>
                      </a:r>
                      <a:r>
                        <a:rPr lang="en-GB" sz="800" dirty="0">
                          <a:effectLst/>
                          <a:latin typeface="Arial Narrow" pitchFamily="34" charset="0"/>
                        </a:rPr>
                        <a:t> </a:t>
                      </a:r>
                      <a:r>
                        <a:rPr lang="en-GB" sz="800" dirty="0" err="1">
                          <a:effectLst/>
                          <a:latin typeface="Arial Narrow" pitchFamily="34" charset="0"/>
                        </a:rPr>
                        <a:t>sunt</a:t>
                      </a:r>
                      <a:r>
                        <a:rPr lang="en-GB" sz="800" dirty="0">
                          <a:effectLst/>
                          <a:latin typeface="Arial Narrow" pitchFamily="34" charset="0"/>
                        </a:rPr>
                        <a:t> </a:t>
                      </a:r>
                      <a:r>
                        <a:rPr lang="en-GB" sz="800" dirty="0" err="1">
                          <a:effectLst/>
                          <a:latin typeface="Arial Narrow" pitchFamily="34" charset="0"/>
                        </a:rPr>
                        <a:t>îmbunătățite</a:t>
                      </a:r>
                      <a:r>
                        <a:rPr lang="en-GB" sz="800" dirty="0">
                          <a:effectLst/>
                          <a:latin typeface="Arial Narrow" pitchFamily="34" charset="0"/>
                        </a:rPr>
                        <a:t>, </a:t>
                      </a:r>
                      <a:r>
                        <a:rPr lang="en-GB" sz="800" dirty="0" err="1">
                          <a:effectLst/>
                          <a:latin typeface="Arial Narrow" pitchFamily="34" charset="0"/>
                        </a:rPr>
                        <a:t>dar</a:t>
                      </a:r>
                      <a:r>
                        <a:rPr lang="en-GB" sz="800" dirty="0">
                          <a:effectLst/>
                          <a:latin typeface="Arial Narrow" pitchFamily="34" charset="0"/>
                        </a:rPr>
                        <a:t> se </a:t>
                      </a:r>
                      <a:r>
                        <a:rPr lang="en-GB" sz="800" dirty="0" err="1">
                          <a:effectLst/>
                          <a:latin typeface="Arial Narrow" pitchFamily="34" charset="0"/>
                        </a:rPr>
                        <a:t>aplică</a:t>
                      </a:r>
                      <a:r>
                        <a:rPr lang="en-GB" sz="800" dirty="0">
                          <a:effectLst/>
                          <a:latin typeface="Arial Narrow" pitchFamily="34" charset="0"/>
                        </a:rPr>
                        <a:t> </a:t>
                      </a:r>
                      <a:r>
                        <a:rPr lang="en-GB" sz="800" dirty="0" err="1">
                          <a:effectLst/>
                          <a:latin typeface="Arial Narrow" pitchFamily="34" charset="0"/>
                        </a:rPr>
                        <a:t>părtinitor</a:t>
                      </a:r>
                      <a:endParaRPr lang="ro-RO" sz="800" dirty="0">
                        <a:effectLst/>
                        <a:latin typeface="Arial Narrow" pitchFamily="34" charset="0"/>
                        <a:ea typeface="Calibri"/>
                        <a:cs typeface="Times New Roman"/>
                      </a:endParaRPr>
                    </a:p>
                  </a:txBody>
                  <a:tcPr marL="45247" marR="45247"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07000"/>
                        </a:lnSpc>
                        <a:spcBef>
                          <a:spcPts val="0"/>
                        </a:spcBef>
                        <a:spcAft>
                          <a:spcPts val="0"/>
                        </a:spcAft>
                      </a:pPr>
                      <a:r>
                        <a:rPr lang="en-GB" sz="800" dirty="0" err="1">
                          <a:effectLst/>
                          <a:latin typeface="Arial Narrow" pitchFamily="34" charset="0"/>
                        </a:rPr>
                        <a:t>Controlul</a:t>
                      </a:r>
                      <a:r>
                        <a:rPr lang="en-GB" sz="800" dirty="0">
                          <a:effectLst/>
                          <a:latin typeface="Arial Narrow" pitchFamily="34" charset="0"/>
                        </a:rPr>
                        <a:t> </a:t>
                      </a:r>
                      <a:r>
                        <a:rPr lang="en-GB" sz="800" dirty="0" err="1">
                          <a:effectLst/>
                          <a:latin typeface="Arial Narrow" pitchFamily="34" charset="0"/>
                        </a:rPr>
                        <a:t>și</a:t>
                      </a:r>
                      <a:r>
                        <a:rPr lang="en-GB" sz="800" dirty="0">
                          <a:effectLst/>
                          <a:latin typeface="Arial Narrow" pitchFamily="34" charset="0"/>
                        </a:rPr>
                        <a:t> </a:t>
                      </a:r>
                      <a:r>
                        <a:rPr lang="en-GB" sz="800" dirty="0" err="1">
                          <a:effectLst/>
                          <a:latin typeface="Arial Narrow" pitchFamily="34" charset="0"/>
                        </a:rPr>
                        <a:t>procedurile</a:t>
                      </a:r>
                      <a:r>
                        <a:rPr lang="en-GB" sz="800" dirty="0">
                          <a:effectLst/>
                          <a:latin typeface="Arial Narrow" pitchFamily="34" charset="0"/>
                        </a:rPr>
                        <a:t> </a:t>
                      </a:r>
                      <a:r>
                        <a:rPr lang="en-GB" sz="800" dirty="0" err="1">
                          <a:effectLst/>
                          <a:latin typeface="Arial Narrow" pitchFamily="34" charset="0"/>
                        </a:rPr>
                        <a:t>sunt</a:t>
                      </a:r>
                      <a:r>
                        <a:rPr lang="en-GB" sz="800" dirty="0">
                          <a:effectLst/>
                          <a:latin typeface="Arial Narrow" pitchFamily="34" charset="0"/>
                        </a:rPr>
                        <a:t> </a:t>
                      </a:r>
                      <a:r>
                        <a:rPr lang="en-GB" sz="800" dirty="0" err="1">
                          <a:effectLst/>
                          <a:latin typeface="Arial Narrow" pitchFamily="34" charset="0"/>
                        </a:rPr>
                        <a:t>folosite</a:t>
                      </a:r>
                      <a:r>
                        <a:rPr lang="en-GB" sz="800" dirty="0">
                          <a:effectLst/>
                          <a:latin typeface="Arial Narrow" pitchFamily="34" charset="0"/>
                        </a:rPr>
                        <a:t> </a:t>
                      </a:r>
                      <a:r>
                        <a:rPr lang="en-GB" sz="800" dirty="0" err="1">
                          <a:effectLst/>
                          <a:latin typeface="Arial Narrow" pitchFamily="34" charset="0"/>
                        </a:rPr>
                        <a:t>sistematic</a:t>
                      </a:r>
                      <a:r>
                        <a:rPr lang="en-GB" sz="800" dirty="0">
                          <a:effectLst/>
                          <a:latin typeface="Arial Narrow" pitchFamily="34" charset="0"/>
                        </a:rPr>
                        <a:t> </a:t>
                      </a:r>
                      <a:r>
                        <a:rPr lang="en-GB" sz="800" dirty="0" err="1">
                          <a:effectLst/>
                          <a:latin typeface="Arial Narrow" pitchFamily="34" charset="0"/>
                        </a:rPr>
                        <a:t>și</a:t>
                      </a:r>
                      <a:r>
                        <a:rPr lang="en-GB" sz="800" dirty="0">
                          <a:effectLst/>
                          <a:latin typeface="Arial Narrow" pitchFamily="34" charset="0"/>
                        </a:rPr>
                        <a:t> </a:t>
                      </a:r>
                      <a:r>
                        <a:rPr lang="en-GB" sz="800" dirty="0" err="1">
                          <a:effectLst/>
                          <a:latin typeface="Arial Narrow" pitchFamily="34" charset="0"/>
                        </a:rPr>
                        <a:t>previn</a:t>
                      </a:r>
                      <a:r>
                        <a:rPr lang="en-GB" sz="800" dirty="0">
                          <a:effectLst/>
                          <a:latin typeface="Arial Narrow" pitchFamily="34" charset="0"/>
                        </a:rPr>
                        <a:t> </a:t>
                      </a:r>
                      <a:r>
                        <a:rPr lang="en-GB" sz="800" dirty="0" err="1">
                          <a:effectLst/>
                          <a:latin typeface="Arial Narrow" pitchFamily="34" charset="0"/>
                        </a:rPr>
                        <a:t>frauda</a:t>
                      </a:r>
                      <a:r>
                        <a:rPr lang="en-GB" sz="800" dirty="0">
                          <a:effectLst/>
                          <a:latin typeface="Arial Narrow" pitchFamily="34" charset="0"/>
                        </a:rPr>
                        <a:t> </a:t>
                      </a:r>
                      <a:r>
                        <a:rPr lang="en-GB" sz="800" dirty="0" err="1">
                          <a:effectLst/>
                          <a:latin typeface="Arial Narrow" pitchFamily="34" charset="0"/>
                        </a:rPr>
                        <a:t>și</a:t>
                      </a:r>
                      <a:r>
                        <a:rPr lang="en-GB" sz="800" dirty="0">
                          <a:effectLst/>
                          <a:latin typeface="Arial Narrow" pitchFamily="34" charset="0"/>
                        </a:rPr>
                        <a:t> </a:t>
                      </a:r>
                      <a:r>
                        <a:rPr lang="en-GB" sz="800" dirty="0" err="1">
                          <a:effectLst/>
                          <a:latin typeface="Arial Narrow" pitchFamily="34" charset="0"/>
                        </a:rPr>
                        <a:t>corupția</a:t>
                      </a:r>
                      <a:r>
                        <a:rPr lang="en-GB" sz="800" dirty="0">
                          <a:effectLst/>
                          <a:latin typeface="Arial Narrow" pitchFamily="34" charset="0"/>
                        </a:rPr>
                        <a:t> </a:t>
                      </a:r>
                      <a:r>
                        <a:rPr lang="en-GB" sz="800" dirty="0" err="1">
                          <a:effectLst/>
                          <a:latin typeface="Arial Narrow" pitchFamily="34" charset="0"/>
                        </a:rPr>
                        <a:t>locală</a:t>
                      </a:r>
                      <a:r>
                        <a:rPr lang="en-GB" sz="800" dirty="0">
                          <a:effectLst/>
                          <a:latin typeface="Arial Narrow" pitchFamily="34" charset="0"/>
                        </a:rPr>
                        <a:t> </a:t>
                      </a:r>
                      <a:endParaRPr lang="ro-RO" sz="800" dirty="0">
                        <a:effectLst/>
                        <a:latin typeface="Arial Narrow" pitchFamily="34" charset="0"/>
                        <a:ea typeface="Calibri"/>
                        <a:cs typeface="Times New Roman"/>
                      </a:endParaRPr>
                    </a:p>
                  </a:txBody>
                  <a:tcPr marL="45247" marR="45247"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07000"/>
                        </a:lnSpc>
                        <a:spcBef>
                          <a:spcPts val="0"/>
                        </a:spcBef>
                        <a:spcAft>
                          <a:spcPts val="0"/>
                        </a:spcAft>
                      </a:pPr>
                      <a:r>
                        <a:rPr lang="en-GB" sz="800" dirty="0">
                          <a:effectLst/>
                          <a:latin typeface="Arial Narrow" pitchFamily="34" charset="0"/>
                        </a:rPr>
                        <a:t> </a:t>
                      </a:r>
                      <a:endParaRPr lang="ro-RO" sz="800" dirty="0">
                        <a:effectLst/>
                        <a:latin typeface="Arial Narrow" pitchFamily="34" charset="0"/>
                        <a:ea typeface="Calibri"/>
                        <a:cs typeface="Times New Roman"/>
                      </a:endParaRPr>
                    </a:p>
                  </a:txBody>
                  <a:tcPr marL="45247" marR="45247"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1087646">
                <a:tc>
                  <a:txBody>
                    <a:bodyPr/>
                    <a:lstStyle/>
                    <a:p>
                      <a:pPr marL="0" marR="0">
                        <a:lnSpc>
                          <a:spcPct val="107000"/>
                        </a:lnSpc>
                        <a:spcBef>
                          <a:spcPts val="0"/>
                        </a:spcBef>
                        <a:spcAft>
                          <a:spcPts val="0"/>
                        </a:spcAft>
                      </a:pPr>
                      <a:r>
                        <a:rPr lang="en-GB" sz="800">
                          <a:solidFill>
                            <a:sysClr val="windowText" lastClr="000000"/>
                          </a:solidFill>
                          <a:effectLst/>
                          <a:latin typeface="Arial Narrow" pitchFamily="34" charset="0"/>
                        </a:rPr>
                        <a:t>I.2.2. Raportare financiară</a:t>
                      </a:r>
                      <a:endParaRPr lang="ro-RO" sz="800">
                        <a:solidFill>
                          <a:sysClr val="windowText" lastClr="000000"/>
                        </a:solidFill>
                        <a:effectLst/>
                        <a:latin typeface="Arial Narrow" pitchFamily="34" charset="0"/>
                        <a:ea typeface="Calibri"/>
                        <a:cs typeface="Times New Roman"/>
                      </a:endParaRPr>
                    </a:p>
                  </a:txBody>
                  <a:tcPr marL="45247" marR="45247"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07000"/>
                        </a:lnSpc>
                        <a:spcBef>
                          <a:spcPts val="0"/>
                        </a:spcBef>
                        <a:spcAft>
                          <a:spcPts val="0"/>
                        </a:spcAft>
                      </a:pPr>
                      <a:r>
                        <a:rPr lang="en-GB" sz="800">
                          <a:effectLst/>
                          <a:latin typeface="Arial Narrow" pitchFamily="34" charset="0"/>
                        </a:rPr>
                        <a:t>Rapoarte financiare locale precise nu sunt disponibile</a:t>
                      </a:r>
                      <a:endParaRPr lang="ro-RO" sz="800">
                        <a:effectLst/>
                        <a:latin typeface="Arial Narrow" pitchFamily="34" charset="0"/>
                        <a:ea typeface="Calibri"/>
                        <a:cs typeface="Times New Roman"/>
                      </a:endParaRPr>
                    </a:p>
                  </a:txBody>
                  <a:tcPr marL="45247" marR="45247"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07000"/>
                        </a:lnSpc>
                        <a:spcBef>
                          <a:spcPts val="0"/>
                        </a:spcBef>
                        <a:spcAft>
                          <a:spcPts val="0"/>
                        </a:spcAft>
                      </a:pPr>
                      <a:r>
                        <a:rPr lang="en-GB" sz="800">
                          <a:effectLst/>
                          <a:latin typeface="Arial Narrow" pitchFamily="34" charset="0"/>
                        </a:rPr>
                        <a:t>Rapoarte financiare precise sunt disponibile la cerere, dar nu sunt folosite în luarea deciziilor locale</a:t>
                      </a:r>
                      <a:endParaRPr lang="ro-RO" sz="800">
                        <a:effectLst/>
                        <a:latin typeface="Arial Narrow" pitchFamily="34" charset="0"/>
                        <a:ea typeface="Calibri"/>
                        <a:cs typeface="Times New Roman"/>
                      </a:endParaRPr>
                    </a:p>
                  </a:txBody>
                  <a:tcPr marL="45247" marR="45247"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07000"/>
                        </a:lnSpc>
                        <a:spcBef>
                          <a:spcPts val="0"/>
                        </a:spcBef>
                        <a:spcAft>
                          <a:spcPts val="0"/>
                        </a:spcAft>
                      </a:pPr>
                      <a:r>
                        <a:rPr lang="en-GB" sz="800" dirty="0" err="1">
                          <a:effectLst/>
                          <a:latin typeface="Arial Narrow" pitchFamily="34" charset="0"/>
                        </a:rPr>
                        <a:t>Rapoartele</a:t>
                      </a:r>
                      <a:r>
                        <a:rPr lang="en-GB" sz="800" dirty="0">
                          <a:effectLst/>
                          <a:latin typeface="Arial Narrow" pitchFamily="34" charset="0"/>
                        </a:rPr>
                        <a:t> </a:t>
                      </a:r>
                      <a:r>
                        <a:rPr lang="en-GB" sz="800" dirty="0" err="1">
                          <a:effectLst/>
                          <a:latin typeface="Arial Narrow" pitchFamily="34" charset="0"/>
                        </a:rPr>
                        <a:t>financiare</a:t>
                      </a:r>
                      <a:r>
                        <a:rPr lang="en-GB" sz="800" dirty="0">
                          <a:effectLst/>
                          <a:latin typeface="Arial Narrow" pitchFamily="34" charset="0"/>
                        </a:rPr>
                        <a:t> </a:t>
                      </a:r>
                      <a:r>
                        <a:rPr lang="en-GB" sz="800" dirty="0" err="1">
                          <a:effectLst/>
                          <a:latin typeface="Arial Narrow" pitchFamily="34" charset="0"/>
                        </a:rPr>
                        <a:t>sunt</a:t>
                      </a:r>
                      <a:r>
                        <a:rPr lang="en-GB" sz="800" dirty="0">
                          <a:effectLst/>
                          <a:latin typeface="Arial Narrow" pitchFamily="34" charset="0"/>
                        </a:rPr>
                        <a:t> precise, </a:t>
                      </a:r>
                      <a:r>
                        <a:rPr lang="en-GB" sz="800" dirty="0" err="1">
                          <a:effectLst/>
                          <a:latin typeface="Arial Narrow" pitchFamily="34" charset="0"/>
                        </a:rPr>
                        <a:t>publicate</a:t>
                      </a:r>
                      <a:r>
                        <a:rPr lang="en-GB" sz="800" dirty="0">
                          <a:effectLst/>
                          <a:latin typeface="Arial Narrow" pitchFamily="34" charset="0"/>
                        </a:rPr>
                        <a:t> la </a:t>
                      </a:r>
                      <a:r>
                        <a:rPr lang="en-GB" sz="800" dirty="0" err="1">
                          <a:effectLst/>
                          <a:latin typeface="Arial Narrow" pitchFamily="34" charset="0"/>
                        </a:rPr>
                        <a:t>timp</a:t>
                      </a:r>
                      <a:r>
                        <a:rPr lang="en-GB" sz="800" dirty="0">
                          <a:effectLst/>
                          <a:latin typeface="Arial Narrow" pitchFamily="34" charset="0"/>
                        </a:rPr>
                        <a:t> </a:t>
                      </a:r>
                      <a:r>
                        <a:rPr lang="en-GB" sz="800" dirty="0" err="1">
                          <a:effectLst/>
                          <a:latin typeface="Arial Narrow" pitchFamily="34" charset="0"/>
                        </a:rPr>
                        <a:t>și</a:t>
                      </a:r>
                      <a:r>
                        <a:rPr lang="en-GB" sz="800" dirty="0">
                          <a:effectLst/>
                          <a:latin typeface="Arial Narrow" pitchFamily="34" charset="0"/>
                        </a:rPr>
                        <a:t> </a:t>
                      </a:r>
                      <a:r>
                        <a:rPr lang="en-GB" sz="800" dirty="0" err="1">
                          <a:effectLst/>
                          <a:latin typeface="Arial Narrow" pitchFamily="34" charset="0"/>
                        </a:rPr>
                        <a:t>sunt</a:t>
                      </a:r>
                      <a:r>
                        <a:rPr lang="en-GB" sz="800" dirty="0">
                          <a:effectLst/>
                          <a:latin typeface="Arial Narrow" pitchFamily="34" charset="0"/>
                        </a:rPr>
                        <a:t> </a:t>
                      </a:r>
                      <a:r>
                        <a:rPr lang="en-GB" sz="800" dirty="0" err="1">
                          <a:effectLst/>
                          <a:latin typeface="Arial Narrow" pitchFamily="34" charset="0"/>
                        </a:rPr>
                        <a:t>folosite</a:t>
                      </a:r>
                      <a:r>
                        <a:rPr lang="en-GB" sz="800" dirty="0">
                          <a:effectLst/>
                          <a:latin typeface="Arial Narrow" pitchFamily="34" charset="0"/>
                        </a:rPr>
                        <a:t> </a:t>
                      </a:r>
                      <a:r>
                        <a:rPr lang="en-GB" sz="800" dirty="0" err="1">
                          <a:effectLst/>
                          <a:latin typeface="Arial Narrow" pitchFamily="34" charset="0"/>
                        </a:rPr>
                        <a:t>în</a:t>
                      </a:r>
                      <a:r>
                        <a:rPr lang="en-GB" sz="800" dirty="0">
                          <a:effectLst/>
                          <a:latin typeface="Arial Narrow" pitchFamily="34" charset="0"/>
                        </a:rPr>
                        <a:t> </a:t>
                      </a:r>
                      <a:r>
                        <a:rPr lang="en-GB" sz="800" dirty="0" err="1">
                          <a:effectLst/>
                          <a:latin typeface="Arial Narrow" pitchFamily="34" charset="0"/>
                        </a:rPr>
                        <a:t>luarea</a:t>
                      </a:r>
                      <a:r>
                        <a:rPr lang="en-GB" sz="800" dirty="0">
                          <a:effectLst/>
                          <a:latin typeface="Arial Narrow" pitchFamily="34" charset="0"/>
                        </a:rPr>
                        <a:t> </a:t>
                      </a:r>
                      <a:r>
                        <a:rPr lang="en-GB" sz="800" dirty="0" err="1">
                          <a:effectLst/>
                          <a:latin typeface="Arial Narrow" pitchFamily="34" charset="0"/>
                        </a:rPr>
                        <a:t>deciziilor</a:t>
                      </a:r>
                      <a:r>
                        <a:rPr lang="en-GB" sz="800" dirty="0">
                          <a:effectLst/>
                          <a:latin typeface="Arial Narrow" pitchFamily="34" charset="0"/>
                        </a:rPr>
                        <a:t> locale </a:t>
                      </a:r>
                      <a:endParaRPr lang="ro-RO" sz="800" dirty="0">
                        <a:effectLst/>
                        <a:latin typeface="Arial Narrow" pitchFamily="34" charset="0"/>
                        <a:ea typeface="Calibri"/>
                        <a:cs typeface="Times New Roman"/>
                      </a:endParaRPr>
                    </a:p>
                  </a:txBody>
                  <a:tcPr marL="45247" marR="45247"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07000"/>
                        </a:lnSpc>
                        <a:spcBef>
                          <a:spcPts val="0"/>
                        </a:spcBef>
                        <a:spcAft>
                          <a:spcPts val="0"/>
                        </a:spcAft>
                      </a:pPr>
                      <a:r>
                        <a:rPr lang="en-GB" sz="800" dirty="0" err="1">
                          <a:effectLst/>
                          <a:latin typeface="Arial Narrow" pitchFamily="34" charset="0"/>
                        </a:rPr>
                        <a:t>Cetățeanul</a:t>
                      </a:r>
                      <a:r>
                        <a:rPr lang="en-GB" sz="800" dirty="0">
                          <a:effectLst/>
                          <a:latin typeface="Arial Narrow" pitchFamily="34" charset="0"/>
                        </a:rPr>
                        <a:t> are </a:t>
                      </a:r>
                      <a:r>
                        <a:rPr lang="en-GB" sz="800" dirty="0" err="1">
                          <a:effectLst/>
                          <a:latin typeface="Arial Narrow" pitchFamily="34" charset="0"/>
                        </a:rPr>
                        <a:t>acces</a:t>
                      </a:r>
                      <a:r>
                        <a:rPr lang="en-GB" sz="800" dirty="0">
                          <a:effectLst/>
                          <a:latin typeface="Arial Narrow" pitchFamily="34" charset="0"/>
                        </a:rPr>
                        <a:t> la </a:t>
                      </a:r>
                      <a:r>
                        <a:rPr lang="en-GB" sz="800" dirty="0" err="1">
                          <a:effectLst/>
                          <a:latin typeface="Arial Narrow" pitchFamily="34" charset="0"/>
                        </a:rPr>
                        <a:t>informație</a:t>
                      </a:r>
                      <a:r>
                        <a:rPr lang="en-GB" sz="800" dirty="0">
                          <a:effectLst/>
                          <a:latin typeface="Arial Narrow" pitchFamily="34" charset="0"/>
                        </a:rPr>
                        <a:t> </a:t>
                      </a:r>
                      <a:r>
                        <a:rPr lang="en-GB" sz="800" dirty="0" err="1">
                          <a:effectLst/>
                          <a:latin typeface="Arial Narrow" pitchFamily="34" charset="0"/>
                        </a:rPr>
                        <a:t>financiară</a:t>
                      </a:r>
                      <a:r>
                        <a:rPr lang="en-GB" sz="800" dirty="0">
                          <a:effectLst/>
                          <a:latin typeface="Arial Narrow" pitchFamily="34" charset="0"/>
                        </a:rPr>
                        <a:t> </a:t>
                      </a:r>
                      <a:r>
                        <a:rPr lang="en-GB" sz="800" dirty="0" err="1">
                          <a:effectLst/>
                          <a:latin typeface="Arial Narrow" pitchFamily="34" charset="0"/>
                        </a:rPr>
                        <a:t>locală</a:t>
                      </a:r>
                      <a:r>
                        <a:rPr lang="en-GB" sz="800" dirty="0">
                          <a:effectLst/>
                          <a:latin typeface="Arial Narrow" pitchFamily="34" charset="0"/>
                        </a:rPr>
                        <a:t> </a:t>
                      </a:r>
                      <a:r>
                        <a:rPr lang="en-GB" sz="800" dirty="0" err="1">
                          <a:effectLst/>
                          <a:latin typeface="Arial Narrow" pitchFamily="34" charset="0"/>
                        </a:rPr>
                        <a:t>corectă</a:t>
                      </a:r>
                      <a:r>
                        <a:rPr lang="en-GB" sz="800" dirty="0">
                          <a:effectLst/>
                          <a:latin typeface="Arial Narrow" pitchFamily="34" charset="0"/>
                        </a:rPr>
                        <a:t> </a:t>
                      </a:r>
                      <a:r>
                        <a:rPr lang="en-GB" sz="800" dirty="0" err="1">
                          <a:effectLst/>
                          <a:latin typeface="Arial Narrow" pitchFamily="34" charset="0"/>
                        </a:rPr>
                        <a:t>și</a:t>
                      </a:r>
                      <a:r>
                        <a:rPr lang="en-GB" sz="800" dirty="0">
                          <a:effectLst/>
                          <a:latin typeface="Arial Narrow" pitchFamily="34" charset="0"/>
                        </a:rPr>
                        <a:t> </a:t>
                      </a:r>
                      <a:r>
                        <a:rPr lang="en-GB" sz="800" dirty="0" err="1">
                          <a:effectLst/>
                          <a:latin typeface="Arial Narrow" pitchFamily="34" charset="0"/>
                        </a:rPr>
                        <a:t>în</a:t>
                      </a:r>
                      <a:r>
                        <a:rPr lang="en-GB" sz="800" dirty="0">
                          <a:effectLst/>
                          <a:latin typeface="Arial Narrow" pitchFamily="34" charset="0"/>
                        </a:rPr>
                        <a:t> </a:t>
                      </a:r>
                      <a:r>
                        <a:rPr lang="en-GB" sz="800" dirty="0" err="1">
                          <a:effectLst/>
                          <a:latin typeface="Arial Narrow" pitchFamily="34" charset="0"/>
                        </a:rPr>
                        <a:t>timp</a:t>
                      </a:r>
                      <a:r>
                        <a:rPr lang="en-GB" sz="800" dirty="0">
                          <a:effectLst/>
                          <a:latin typeface="Arial Narrow" pitchFamily="34" charset="0"/>
                        </a:rPr>
                        <a:t> real, </a:t>
                      </a:r>
                      <a:r>
                        <a:rPr lang="en-GB" sz="800" dirty="0" err="1">
                          <a:effectLst/>
                          <a:latin typeface="Arial Narrow" pitchFamily="34" charset="0"/>
                        </a:rPr>
                        <a:t>iar</a:t>
                      </a:r>
                      <a:r>
                        <a:rPr lang="en-GB" sz="800" dirty="0">
                          <a:effectLst/>
                          <a:latin typeface="Arial Narrow" pitchFamily="34" charset="0"/>
                        </a:rPr>
                        <a:t> </a:t>
                      </a:r>
                      <a:r>
                        <a:rPr lang="en-GB" sz="800" dirty="0" err="1">
                          <a:effectLst/>
                          <a:latin typeface="Arial Narrow" pitchFamily="34" charset="0"/>
                        </a:rPr>
                        <a:t>aceasta</a:t>
                      </a:r>
                      <a:r>
                        <a:rPr lang="en-GB" sz="800" dirty="0">
                          <a:effectLst/>
                          <a:latin typeface="Arial Narrow" pitchFamily="34" charset="0"/>
                        </a:rPr>
                        <a:t> </a:t>
                      </a:r>
                      <a:r>
                        <a:rPr lang="en-GB" sz="800" dirty="0" err="1">
                          <a:effectLst/>
                          <a:latin typeface="Arial Narrow" pitchFamily="34" charset="0"/>
                        </a:rPr>
                        <a:t>este</a:t>
                      </a:r>
                      <a:r>
                        <a:rPr lang="en-GB" sz="800" dirty="0">
                          <a:effectLst/>
                          <a:latin typeface="Arial Narrow" pitchFamily="34" charset="0"/>
                        </a:rPr>
                        <a:t> </a:t>
                      </a:r>
                      <a:r>
                        <a:rPr lang="en-GB" sz="800" dirty="0" err="1">
                          <a:effectLst/>
                          <a:latin typeface="Arial Narrow" pitchFamily="34" charset="0"/>
                        </a:rPr>
                        <a:t>înțeleasă</a:t>
                      </a:r>
                      <a:r>
                        <a:rPr lang="en-GB" sz="800" dirty="0">
                          <a:effectLst/>
                          <a:latin typeface="Arial Narrow" pitchFamily="34" charset="0"/>
                        </a:rPr>
                        <a:t> </a:t>
                      </a:r>
                      <a:r>
                        <a:rPr lang="en-GB" sz="800" dirty="0" err="1">
                          <a:effectLst/>
                          <a:latin typeface="Arial Narrow" pitchFamily="34" charset="0"/>
                        </a:rPr>
                        <a:t>și</a:t>
                      </a:r>
                      <a:r>
                        <a:rPr lang="en-GB" sz="800" dirty="0">
                          <a:effectLst/>
                          <a:latin typeface="Arial Narrow" pitchFamily="34" charset="0"/>
                        </a:rPr>
                        <a:t> </a:t>
                      </a:r>
                      <a:r>
                        <a:rPr lang="en-GB" sz="800" dirty="0" err="1">
                          <a:effectLst/>
                          <a:latin typeface="Arial Narrow" pitchFamily="34" charset="0"/>
                        </a:rPr>
                        <a:t>folosită</a:t>
                      </a:r>
                      <a:r>
                        <a:rPr lang="en-GB" sz="800" dirty="0">
                          <a:effectLst/>
                          <a:latin typeface="Arial Narrow" pitchFamily="34" charset="0"/>
                        </a:rPr>
                        <a:t> </a:t>
                      </a:r>
                      <a:r>
                        <a:rPr lang="en-GB" sz="800" dirty="0" err="1">
                          <a:effectLst/>
                          <a:latin typeface="Arial Narrow" pitchFamily="34" charset="0"/>
                        </a:rPr>
                        <a:t>în</a:t>
                      </a:r>
                      <a:r>
                        <a:rPr lang="en-GB" sz="800" dirty="0">
                          <a:effectLst/>
                          <a:latin typeface="Arial Narrow" pitchFamily="34" charset="0"/>
                        </a:rPr>
                        <a:t> </a:t>
                      </a:r>
                      <a:r>
                        <a:rPr lang="en-GB" sz="800" dirty="0" err="1">
                          <a:effectLst/>
                          <a:latin typeface="Arial Narrow" pitchFamily="34" charset="0"/>
                        </a:rPr>
                        <a:t>luarea</a:t>
                      </a:r>
                      <a:r>
                        <a:rPr lang="en-GB" sz="800" dirty="0">
                          <a:effectLst/>
                          <a:latin typeface="Arial Narrow" pitchFamily="34" charset="0"/>
                        </a:rPr>
                        <a:t> </a:t>
                      </a:r>
                      <a:r>
                        <a:rPr lang="en-GB" sz="800" dirty="0" err="1">
                          <a:effectLst/>
                          <a:latin typeface="Arial Narrow" pitchFamily="34" charset="0"/>
                        </a:rPr>
                        <a:t>deciziilor</a:t>
                      </a:r>
                      <a:endParaRPr lang="ro-RO" sz="800" dirty="0">
                        <a:effectLst/>
                        <a:latin typeface="Arial Narrow" pitchFamily="34" charset="0"/>
                        <a:ea typeface="Calibri"/>
                        <a:cs typeface="Times New Roman"/>
                      </a:endParaRPr>
                    </a:p>
                  </a:txBody>
                  <a:tcPr marL="45247" marR="45247"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07000"/>
                        </a:lnSpc>
                        <a:spcBef>
                          <a:spcPts val="0"/>
                        </a:spcBef>
                        <a:spcAft>
                          <a:spcPts val="0"/>
                        </a:spcAft>
                      </a:pPr>
                      <a:r>
                        <a:rPr lang="en-GB" sz="800" dirty="0">
                          <a:effectLst/>
                          <a:latin typeface="Arial Narrow" pitchFamily="34" charset="0"/>
                        </a:rPr>
                        <a:t> </a:t>
                      </a:r>
                      <a:endParaRPr lang="ro-RO" sz="800" dirty="0">
                        <a:effectLst/>
                        <a:latin typeface="Arial Narrow" pitchFamily="34" charset="0"/>
                        <a:ea typeface="Calibri"/>
                        <a:cs typeface="Times New Roman"/>
                      </a:endParaRPr>
                    </a:p>
                  </a:txBody>
                  <a:tcPr marL="45247" marR="45247"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1087646">
                <a:tc>
                  <a:txBody>
                    <a:bodyPr/>
                    <a:lstStyle/>
                    <a:p>
                      <a:pPr marL="0" marR="0">
                        <a:lnSpc>
                          <a:spcPct val="107000"/>
                        </a:lnSpc>
                        <a:spcBef>
                          <a:spcPts val="0"/>
                        </a:spcBef>
                        <a:spcAft>
                          <a:spcPts val="0"/>
                        </a:spcAft>
                      </a:pPr>
                      <a:r>
                        <a:rPr lang="en-GB" sz="800">
                          <a:solidFill>
                            <a:sysClr val="windowText" lastClr="000000"/>
                          </a:solidFill>
                          <a:effectLst/>
                          <a:latin typeface="Arial Narrow" pitchFamily="34" charset="0"/>
                        </a:rPr>
                        <a:t>I.2.3. Planificare financiară</a:t>
                      </a:r>
                      <a:endParaRPr lang="ro-RO" sz="800">
                        <a:solidFill>
                          <a:sysClr val="windowText" lastClr="000000"/>
                        </a:solidFill>
                        <a:effectLst/>
                        <a:latin typeface="Arial Narrow" pitchFamily="34" charset="0"/>
                        <a:ea typeface="Calibri"/>
                        <a:cs typeface="Times New Roman"/>
                      </a:endParaRPr>
                    </a:p>
                  </a:txBody>
                  <a:tcPr marL="45247" marR="45247"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algn="ctr">
                        <a:lnSpc>
                          <a:spcPct val="107000"/>
                        </a:lnSpc>
                        <a:spcBef>
                          <a:spcPts val="0"/>
                        </a:spcBef>
                        <a:spcAft>
                          <a:spcPts val="0"/>
                        </a:spcAft>
                      </a:pPr>
                      <a:r>
                        <a:rPr lang="en-GB" sz="800">
                          <a:effectLst/>
                          <a:latin typeface="Arial Narrow" pitchFamily="34" charset="0"/>
                        </a:rPr>
                        <a:t>Planificare financiară anuală și multianuală redusă sau inexistentă. Bugetul nu este un instrument de management local</a:t>
                      </a:r>
                      <a:endParaRPr lang="ro-RO" sz="800">
                        <a:effectLst/>
                        <a:latin typeface="Arial Narrow" pitchFamily="34" charset="0"/>
                        <a:ea typeface="Calibri"/>
                        <a:cs typeface="Times New Roman"/>
                      </a:endParaRPr>
                    </a:p>
                  </a:txBody>
                  <a:tcPr marL="45247" marR="45247"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07000"/>
                        </a:lnSpc>
                        <a:spcBef>
                          <a:spcPts val="0"/>
                        </a:spcBef>
                        <a:spcAft>
                          <a:spcPts val="0"/>
                        </a:spcAft>
                      </a:pPr>
                      <a:r>
                        <a:rPr lang="en-GB" sz="800">
                          <a:effectLst/>
                          <a:latin typeface="Arial Narrow" pitchFamily="34" charset="0"/>
                        </a:rPr>
                        <a:t>Planurile financiare există, dar nu sunt aduse la zi; bugetul stă la baza majorității deciziilor locale</a:t>
                      </a:r>
                      <a:endParaRPr lang="ro-RO" sz="800">
                        <a:effectLst/>
                        <a:latin typeface="Arial Narrow" pitchFamily="34" charset="0"/>
                        <a:ea typeface="Calibri"/>
                        <a:cs typeface="Times New Roman"/>
                      </a:endParaRPr>
                    </a:p>
                  </a:txBody>
                  <a:tcPr marL="45247" marR="45247"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07000"/>
                        </a:lnSpc>
                        <a:spcBef>
                          <a:spcPts val="0"/>
                        </a:spcBef>
                        <a:spcAft>
                          <a:spcPts val="0"/>
                        </a:spcAft>
                      </a:pPr>
                      <a:r>
                        <a:rPr lang="en-GB" sz="800">
                          <a:effectLst/>
                          <a:latin typeface="Arial Narrow" pitchFamily="34" charset="0"/>
                        </a:rPr>
                        <a:t>Planurile financiare sunt solide, aduse la zi regulat, iar bugetul stă la baza majorității deciziilor locale</a:t>
                      </a:r>
                      <a:endParaRPr lang="ro-RO" sz="800">
                        <a:effectLst/>
                        <a:latin typeface="Arial Narrow" pitchFamily="34" charset="0"/>
                        <a:ea typeface="Calibri"/>
                        <a:cs typeface="Times New Roman"/>
                      </a:endParaRPr>
                    </a:p>
                  </a:txBody>
                  <a:tcPr marL="45247" marR="45247"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07000"/>
                        </a:lnSpc>
                        <a:spcBef>
                          <a:spcPts val="0"/>
                        </a:spcBef>
                        <a:spcAft>
                          <a:spcPts val="0"/>
                        </a:spcAft>
                      </a:pPr>
                      <a:r>
                        <a:rPr lang="en-GB" sz="800" dirty="0" err="1">
                          <a:effectLst/>
                          <a:latin typeface="Arial Narrow" pitchFamily="34" charset="0"/>
                        </a:rPr>
                        <a:t>Planurile</a:t>
                      </a:r>
                      <a:r>
                        <a:rPr lang="en-GB" sz="800" dirty="0">
                          <a:effectLst/>
                          <a:latin typeface="Arial Narrow" pitchFamily="34" charset="0"/>
                        </a:rPr>
                        <a:t> </a:t>
                      </a:r>
                      <a:r>
                        <a:rPr lang="en-GB" sz="800" dirty="0" err="1">
                          <a:effectLst/>
                          <a:latin typeface="Arial Narrow" pitchFamily="34" charset="0"/>
                        </a:rPr>
                        <a:t>financiare</a:t>
                      </a:r>
                      <a:r>
                        <a:rPr lang="en-GB" sz="800" dirty="0">
                          <a:effectLst/>
                          <a:latin typeface="Arial Narrow" pitchFamily="34" charset="0"/>
                        </a:rPr>
                        <a:t> </a:t>
                      </a:r>
                      <a:r>
                        <a:rPr lang="en-GB" sz="800" dirty="0" err="1">
                          <a:effectLst/>
                          <a:latin typeface="Arial Narrow" pitchFamily="34" charset="0"/>
                        </a:rPr>
                        <a:t>sunt</a:t>
                      </a:r>
                      <a:r>
                        <a:rPr lang="en-GB" sz="800" dirty="0">
                          <a:effectLst/>
                          <a:latin typeface="Arial Narrow" pitchFamily="34" charset="0"/>
                        </a:rPr>
                        <a:t> </a:t>
                      </a:r>
                      <a:r>
                        <a:rPr lang="en-GB" sz="800" dirty="0" err="1">
                          <a:effectLst/>
                          <a:latin typeface="Arial Narrow" pitchFamily="34" charset="0"/>
                        </a:rPr>
                        <a:t>solide</a:t>
                      </a:r>
                      <a:r>
                        <a:rPr lang="en-GB" sz="800" dirty="0">
                          <a:effectLst/>
                          <a:latin typeface="Arial Narrow" pitchFamily="34" charset="0"/>
                        </a:rPr>
                        <a:t>, </a:t>
                      </a:r>
                      <a:r>
                        <a:rPr lang="en-GB" sz="800" dirty="0" err="1">
                          <a:effectLst/>
                          <a:latin typeface="Arial Narrow" pitchFamily="34" charset="0"/>
                        </a:rPr>
                        <a:t>aduse</a:t>
                      </a:r>
                      <a:r>
                        <a:rPr lang="en-GB" sz="800" dirty="0">
                          <a:effectLst/>
                          <a:latin typeface="Arial Narrow" pitchFamily="34" charset="0"/>
                        </a:rPr>
                        <a:t> la </a:t>
                      </a:r>
                      <a:r>
                        <a:rPr lang="en-GB" sz="800" dirty="0" err="1">
                          <a:effectLst/>
                          <a:latin typeface="Arial Narrow" pitchFamily="34" charset="0"/>
                        </a:rPr>
                        <a:t>zi</a:t>
                      </a:r>
                      <a:r>
                        <a:rPr lang="en-GB" sz="800" dirty="0">
                          <a:effectLst/>
                          <a:latin typeface="Arial Narrow" pitchFamily="34" charset="0"/>
                        </a:rPr>
                        <a:t> </a:t>
                      </a:r>
                      <a:r>
                        <a:rPr lang="en-GB" sz="800" dirty="0" err="1">
                          <a:effectLst/>
                          <a:latin typeface="Arial Narrow" pitchFamily="34" charset="0"/>
                        </a:rPr>
                        <a:t>continuu</a:t>
                      </a:r>
                      <a:r>
                        <a:rPr lang="en-GB" sz="800" dirty="0">
                          <a:effectLst/>
                          <a:latin typeface="Arial Narrow" pitchFamily="34" charset="0"/>
                        </a:rPr>
                        <a:t>, </a:t>
                      </a:r>
                      <a:r>
                        <a:rPr lang="en-GB" sz="800" dirty="0" err="1">
                          <a:effectLst/>
                          <a:latin typeface="Arial Narrow" pitchFamily="34" charset="0"/>
                        </a:rPr>
                        <a:t>iar</a:t>
                      </a:r>
                      <a:r>
                        <a:rPr lang="en-GB" sz="800" dirty="0">
                          <a:effectLst/>
                          <a:latin typeface="Arial Narrow" pitchFamily="34" charset="0"/>
                        </a:rPr>
                        <a:t> </a:t>
                      </a:r>
                      <a:r>
                        <a:rPr lang="en-GB" sz="800" dirty="0" err="1">
                          <a:effectLst/>
                          <a:latin typeface="Arial Narrow" pitchFamily="34" charset="0"/>
                        </a:rPr>
                        <a:t>bugetul</a:t>
                      </a:r>
                      <a:r>
                        <a:rPr lang="en-GB" sz="800" dirty="0">
                          <a:effectLst/>
                          <a:latin typeface="Arial Narrow" pitchFamily="34" charset="0"/>
                        </a:rPr>
                        <a:t> </a:t>
                      </a:r>
                      <a:r>
                        <a:rPr lang="en-GB" sz="800" dirty="0" err="1">
                          <a:effectLst/>
                          <a:latin typeface="Arial Narrow" pitchFamily="34" charset="0"/>
                        </a:rPr>
                        <a:t>este</a:t>
                      </a:r>
                      <a:r>
                        <a:rPr lang="en-GB" sz="800" dirty="0">
                          <a:effectLst/>
                          <a:latin typeface="Arial Narrow" pitchFamily="34" charset="0"/>
                        </a:rPr>
                        <a:t> un instrument strategic </a:t>
                      </a:r>
                      <a:r>
                        <a:rPr lang="en-GB" sz="800" dirty="0" err="1">
                          <a:effectLst/>
                          <a:latin typeface="Arial Narrow" pitchFamily="34" charset="0"/>
                        </a:rPr>
                        <a:t>și</a:t>
                      </a:r>
                      <a:r>
                        <a:rPr lang="en-GB" sz="800" dirty="0">
                          <a:effectLst/>
                          <a:latin typeface="Arial Narrow" pitchFamily="34" charset="0"/>
                        </a:rPr>
                        <a:t> </a:t>
                      </a:r>
                      <a:r>
                        <a:rPr lang="en-GB" sz="800" dirty="0" err="1">
                          <a:effectLst/>
                          <a:latin typeface="Arial Narrow" pitchFamily="34" charset="0"/>
                        </a:rPr>
                        <a:t>reflectă</a:t>
                      </a:r>
                      <a:r>
                        <a:rPr lang="en-GB" sz="800" dirty="0">
                          <a:effectLst/>
                          <a:latin typeface="Arial Narrow" pitchFamily="34" charset="0"/>
                        </a:rPr>
                        <a:t> </a:t>
                      </a:r>
                      <a:r>
                        <a:rPr lang="en-GB" sz="800" dirty="0" err="1">
                          <a:effectLst/>
                          <a:latin typeface="Arial Narrow" pitchFamily="34" charset="0"/>
                        </a:rPr>
                        <a:t>nevoile</a:t>
                      </a:r>
                      <a:r>
                        <a:rPr lang="en-GB" sz="800" dirty="0">
                          <a:effectLst/>
                          <a:latin typeface="Arial Narrow" pitchFamily="34" charset="0"/>
                        </a:rPr>
                        <a:t> locale</a:t>
                      </a:r>
                      <a:endParaRPr lang="ro-RO" sz="800" dirty="0">
                        <a:effectLst/>
                        <a:latin typeface="Arial Narrow" pitchFamily="34" charset="0"/>
                        <a:ea typeface="Calibri"/>
                        <a:cs typeface="Times New Roman"/>
                      </a:endParaRPr>
                    </a:p>
                  </a:txBody>
                  <a:tcPr marL="45247" marR="45247"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07000"/>
                        </a:lnSpc>
                        <a:spcBef>
                          <a:spcPts val="0"/>
                        </a:spcBef>
                        <a:spcAft>
                          <a:spcPts val="0"/>
                        </a:spcAft>
                      </a:pPr>
                      <a:r>
                        <a:rPr lang="en-GB" sz="800" dirty="0">
                          <a:effectLst/>
                          <a:latin typeface="Arial Narrow" pitchFamily="34" charset="0"/>
                        </a:rPr>
                        <a:t> </a:t>
                      </a:r>
                      <a:endParaRPr lang="ro-RO" sz="800" dirty="0">
                        <a:effectLst/>
                        <a:latin typeface="Arial Narrow" pitchFamily="34" charset="0"/>
                        <a:ea typeface="Calibri"/>
                        <a:cs typeface="Times New Roman"/>
                      </a:endParaRPr>
                    </a:p>
                  </a:txBody>
                  <a:tcPr marL="45247" marR="45247"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120850">
                <a:tc gridSpan="6">
                  <a:txBody>
                    <a:bodyPr/>
                    <a:lstStyle/>
                    <a:p>
                      <a:pPr marL="0" marR="0">
                        <a:lnSpc>
                          <a:spcPct val="107000"/>
                        </a:lnSpc>
                        <a:spcBef>
                          <a:spcPts val="0"/>
                        </a:spcBef>
                        <a:spcAft>
                          <a:spcPts val="0"/>
                        </a:spcAft>
                      </a:pPr>
                      <a:endParaRPr lang="ro-RO" sz="800" dirty="0">
                        <a:solidFill>
                          <a:sysClr val="windowText" lastClr="000000"/>
                        </a:solidFill>
                        <a:effectLst/>
                        <a:latin typeface="Arial Narrow" pitchFamily="34" charset="0"/>
                        <a:ea typeface="Calibri"/>
                        <a:cs typeface="Times New Roman"/>
                      </a:endParaRPr>
                    </a:p>
                  </a:txBody>
                  <a:tcPr marL="45247" marR="45247"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hMerge="1">
                  <a:txBody>
                    <a:bodyPr/>
                    <a:lstStyle/>
                    <a:p>
                      <a:endParaRPr lang="ro-RO"/>
                    </a:p>
                  </a:txBody>
                  <a:tcPr/>
                </a:tc>
                <a:tc hMerge="1">
                  <a:txBody>
                    <a:bodyPr/>
                    <a:lstStyle/>
                    <a:p>
                      <a:endParaRPr lang="ro-RO"/>
                    </a:p>
                  </a:txBody>
                  <a:tcPr/>
                </a:tc>
                <a:tc hMerge="1">
                  <a:txBody>
                    <a:bodyPr/>
                    <a:lstStyle/>
                    <a:p>
                      <a:endParaRPr lang="ro-RO"/>
                    </a:p>
                  </a:txBody>
                  <a:tcPr/>
                </a:tc>
                <a:tc hMerge="1">
                  <a:txBody>
                    <a:bodyPr/>
                    <a:lstStyle/>
                    <a:p>
                      <a:endParaRPr lang="ro-RO"/>
                    </a:p>
                  </a:txBody>
                  <a:tcPr/>
                </a:tc>
                <a:tc hMerge="1">
                  <a:txBody>
                    <a:bodyPr/>
                    <a:lstStyle/>
                    <a:p>
                      <a:endParaRPr lang="ro-RO"/>
                    </a:p>
                  </a:txBody>
                  <a:tcPr/>
                </a:tc>
              </a:tr>
            </a:tbl>
          </a:graphicData>
        </a:graphic>
      </p:graphicFrame>
      <p:cxnSp>
        <p:nvCxnSpPr>
          <p:cNvPr id="275" name="Straight Connector 274"/>
          <p:cNvCxnSpPr/>
          <p:nvPr/>
        </p:nvCxnSpPr>
        <p:spPr>
          <a:xfrm rot="5400000">
            <a:off x="3236914" y="3125789"/>
            <a:ext cx="1039812" cy="923925"/>
          </a:xfrm>
          <a:prstGeom prst="line">
            <a:avLst/>
          </a:prstGeom>
          <a:ln>
            <a:noFill/>
          </a:ln>
        </p:spPr>
        <p:style>
          <a:lnRef idx="2">
            <a:scrgbClr r="0" g="0" b="0"/>
          </a:lnRef>
          <a:fillRef idx="1">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cxnSp>
      <p:cxnSp>
        <p:nvCxnSpPr>
          <p:cNvPr id="276" name="Straight Connector 275"/>
          <p:cNvCxnSpPr/>
          <p:nvPr/>
        </p:nvCxnSpPr>
        <p:spPr>
          <a:xfrm rot="5400000">
            <a:off x="3463925" y="3543300"/>
            <a:ext cx="793750" cy="715963"/>
          </a:xfrm>
          <a:prstGeom prst="line">
            <a:avLst/>
          </a:prstGeom>
          <a:ln>
            <a:noFill/>
          </a:ln>
        </p:spPr>
        <p:style>
          <a:lnRef idx="2">
            <a:scrgbClr r="0" g="0" b="0"/>
          </a:lnRef>
          <a:fillRef idx="1">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cxnSp>
      <p:sp>
        <p:nvSpPr>
          <p:cNvPr id="4" name="Rectangle 5"/>
          <p:cNvSpPr>
            <a:spLocks noChangeArrowheads="1"/>
          </p:cNvSpPr>
          <p:nvPr/>
        </p:nvSpPr>
        <p:spPr bwMode="auto">
          <a:xfrm>
            <a:off x="445214" y="938552"/>
            <a:ext cx="4561872" cy="6463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31" tIns="45715" rIns="91431" bIns="45715" numCol="1" anchor="ctr" anchorCtr="0" compatLnSpc="1">
            <a:prstTxWarp prst="textNoShape">
              <a:avLst/>
            </a:prstTxWarp>
            <a:spAutoFit/>
          </a:bodyPr>
          <a:lstStyle/>
          <a:p>
            <a:pPr algn="ctr" fontAlgn="base">
              <a:spcBef>
                <a:spcPct val="0"/>
              </a:spcBef>
              <a:spcAft>
                <a:spcPct val="0"/>
              </a:spcAft>
            </a:pPr>
            <a:r>
              <a:rPr lang="en-GB" b="1" dirty="0" err="1" smtClean="0">
                <a:solidFill>
                  <a:srgbClr val="1B835B"/>
                </a:solidFill>
                <a:latin typeface="Arial" pitchFamily="34" charset="0"/>
                <a:ea typeface="Calibri" pitchFamily="34" charset="0"/>
                <a:cs typeface="Arial" pitchFamily="34" charset="0"/>
              </a:rPr>
              <a:t>Grila</a:t>
            </a:r>
            <a:r>
              <a:rPr lang="en-GB" b="1" dirty="0" smtClean="0">
                <a:solidFill>
                  <a:srgbClr val="1B835B"/>
                </a:solidFill>
                <a:latin typeface="Arial" pitchFamily="34" charset="0"/>
                <a:ea typeface="Calibri" pitchFamily="34" charset="0"/>
                <a:cs typeface="Arial" pitchFamily="34" charset="0"/>
              </a:rPr>
              <a:t> de </a:t>
            </a:r>
            <a:r>
              <a:rPr lang="en-GB" b="1" dirty="0" err="1" smtClean="0">
                <a:solidFill>
                  <a:srgbClr val="1B835B"/>
                </a:solidFill>
                <a:latin typeface="Arial" pitchFamily="34" charset="0"/>
                <a:ea typeface="Calibri" pitchFamily="34" charset="0"/>
                <a:cs typeface="Arial" pitchFamily="34" charset="0"/>
              </a:rPr>
              <a:t>monitorizare</a:t>
            </a:r>
            <a:r>
              <a:rPr lang="en-GB" b="1" dirty="0" smtClean="0">
                <a:solidFill>
                  <a:srgbClr val="1B835B"/>
                </a:solidFill>
                <a:latin typeface="Arial" pitchFamily="34" charset="0"/>
                <a:ea typeface="Calibri" pitchFamily="34" charset="0"/>
                <a:cs typeface="Arial" pitchFamily="34" charset="0"/>
              </a:rPr>
              <a:t> </a:t>
            </a:r>
            <a:r>
              <a:rPr lang="en-GB" b="1" dirty="0" err="1" smtClean="0">
                <a:solidFill>
                  <a:srgbClr val="1B835B"/>
                </a:solidFill>
                <a:latin typeface="Arial" pitchFamily="34" charset="0"/>
                <a:ea typeface="Calibri" pitchFamily="34" charset="0"/>
                <a:cs typeface="Arial" pitchFamily="34" charset="0"/>
              </a:rPr>
              <a:t>și</a:t>
            </a:r>
            <a:r>
              <a:rPr lang="en-GB" b="1" dirty="0" smtClean="0">
                <a:solidFill>
                  <a:srgbClr val="1B835B"/>
                </a:solidFill>
                <a:latin typeface="Arial" pitchFamily="34" charset="0"/>
                <a:ea typeface="Calibri" pitchFamily="34" charset="0"/>
                <a:cs typeface="Arial" pitchFamily="34" charset="0"/>
              </a:rPr>
              <a:t> </a:t>
            </a:r>
            <a:r>
              <a:rPr lang="en-GB" b="1" dirty="0" err="1" smtClean="0">
                <a:solidFill>
                  <a:srgbClr val="1B835B"/>
                </a:solidFill>
                <a:latin typeface="Arial" pitchFamily="34" charset="0"/>
                <a:ea typeface="Calibri" pitchFamily="34" charset="0"/>
                <a:cs typeface="Arial" pitchFamily="34" charset="0"/>
              </a:rPr>
              <a:t>evaluare</a:t>
            </a:r>
            <a:r>
              <a:rPr lang="en-GB" b="1" dirty="0" smtClean="0">
                <a:solidFill>
                  <a:srgbClr val="1B835B"/>
                </a:solidFill>
                <a:latin typeface="Arial" pitchFamily="34" charset="0"/>
                <a:ea typeface="Calibri" pitchFamily="34" charset="0"/>
                <a:cs typeface="Arial" pitchFamily="34" charset="0"/>
              </a:rPr>
              <a:t> </a:t>
            </a:r>
            <a:endParaRPr lang="ro-RO" b="1" dirty="0" smtClean="0">
              <a:solidFill>
                <a:srgbClr val="1B835B"/>
              </a:solidFill>
              <a:latin typeface="Arial" pitchFamily="34" charset="0"/>
              <a:ea typeface="Calibri" pitchFamily="34" charset="0"/>
              <a:cs typeface="Arial" pitchFamily="34" charset="0"/>
            </a:endParaRPr>
          </a:p>
          <a:p>
            <a:pPr algn="ctr" fontAlgn="base">
              <a:spcBef>
                <a:spcPct val="0"/>
              </a:spcBef>
              <a:spcAft>
                <a:spcPct val="0"/>
              </a:spcAft>
            </a:pPr>
            <a:r>
              <a:rPr lang="ro-RO" b="1" dirty="0">
                <a:solidFill>
                  <a:srgbClr val="1B835B"/>
                </a:solidFill>
                <a:latin typeface="Arial" pitchFamily="34" charset="0"/>
                <a:ea typeface="Calibri" pitchFamily="34" charset="0"/>
                <a:cs typeface="Arial" pitchFamily="34" charset="0"/>
              </a:rPr>
              <a:t>a</a:t>
            </a:r>
            <a:r>
              <a:rPr lang="en-GB" b="1" dirty="0" smtClean="0">
                <a:solidFill>
                  <a:srgbClr val="1B835B"/>
                </a:solidFill>
                <a:latin typeface="Arial" pitchFamily="34" charset="0"/>
                <a:ea typeface="Calibri" pitchFamily="34" charset="0"/>
                <a:cs typeface="Arial" pitchFamily="34" charset="0"/>
              </a:rPr>
              <a:t> </a:t>
            </a:r>
            <a:r>
              <a:rPr lang="en-GB" b="1" dirty="0" err="1" smtClean="0">
                <a:solidFill>
                  <a:srgbClr val="1B835B"/>
                </a:solidFill>
                <a:latin typeface="Arial" pitchFamily="34" charset="0"/>
                <a:ea typeface="Calibri" pitchFamily="34" charset="0"/>
                <a:cs typeface="Arial" pitchFamily="34" charset="0"/>
              </a:rPr>
              <a:t>activității</a:t>
            </a:r>
            <a:r>
              <a:rPr lang="en-GB" b="1" dirty="0" smtClean="0">
                <a:solidFill>
                  <a:srgbClr val="1B835B"/>
                </a:solidFill>
                <a:latin typeface="Arial" pitchFamily="34" charset="0"/>
                <a:ea typeface="Calibri" pitchFamily="34" charset="0"/>
                <a:cs typeface="Arial" pitchFamily="34" charset="0"/>
              </a:rPr>
              <a:t> </a:t>
            </a:r>
            <a:r>
              <a:rPr lang="en-GB" b="1" dirty="0" err="1" smtClean="0">
                <a:solidFill>
                  <a:srgbClr val="1B835B"/>
                </a:solidFill>
                <a:latin typeface="Arial" pitchFamily="34" charset="0"/>
                <a:ea typeface="Calibri" pitchFamily="34" charset="0"/>
                <a:cs typeface="Arial" pitchFamily="34" charset="0"/>
              </a:rPr>
              <a:t>administrației</a:t>
            </a:r>
            <a:r>
              <a:rPr lang="en-GB" b="1" dirty="0" smtClean="0">
                <a:solidFill>
                  <a:srgbClr val="1B835B"/>
                </a:solidFill>
                <a:latin typeface="Arial" pitchFamily="34" charset="0"/>
                <a:ea typeface="Calibri" pitchFamily="34" charset="0"/>
                <a:cs typeface="Arial" pitchFamily="34" charset="0"/>
              </a:rPr>
              <a:t> </a:t>
            </a:r>
            <a:r>
              <a:rPr lang="en-GB" b="1" dirty="0" err="1" smtClean="0">
                <a:solidFill>
                  <a:srgbClr val="1B835B"/>
                </a:solidFill>
                <a:latin typeface="Arial" pitchFamily="34" charset="0"/>
                <a:ea typeface="Calibri" pitchFamily="34" charset="0"/>
                <a:cs typeface="Arial" pitchFamily="34" charset="0"/>
              </a:rPr>
              <a:t>publice</a:t>
            </a:r>
            <a:r>
              <a:rPr lang="en-GB" b="1" dirty="0" smtClean="0">
                <a:solidFill>
                  <a:srgbClr val="1B835B"/>
                </a:solidFill>
                <a:latin typeface="Arial" pitchFamily="34" charset="0"/>
                <a:ea typeface="Calibri" pitchFamily="34" charset="0"/>
                <a:cs typeface="Arial" pitchFamily="34" charset="0"/>
              </a:rPr>
              <a:t> locale</a:t>
            </a:r>
            <a:endParaRPr lang="en-GB" dirty="0">
              <a:solidFill>
                <a:srgbClr val="1B835B"/>
              </a:solidFill>
              <a:latin typeface="Arial" pitchFamily="34" charset="0"/>
              <a:cs typeface="Arial" pitchFamily="34" charset="0"/>
            </a:endParaRPr>
          </a:p>
        </p:txBody>
      </p:sp>
    </p:spTree>
    <p:extLst>
      <p:ext uri="{BB962C8B-B14F-4D97-AF65-F5344CB8AC3E}">
        <p14:creationId xmlns:p14="http://schemas.microsoft.com/office/powerpoint/2010/main" val="2358617784"/>
      </p:ext>
    </p:extLst>
  </p:cSld>
  <p:clrMapOvr>
    <a:masterClrMapping/>
  </p:clrMapOvr>
  <mc:AlternateContent xmlns:mc="http://schemas.openxmlformats.org/markup-compatibility/2006" xmlns:p14="http://schemas.microsoft.com/office/powerpoint/2010/main">
    <mc:Choice Requires="p14">
      <p:transition spd="slow" p14:dur="2000" advTm="25000"/>
    </mc:Choice>
    <mc:Fallback xmlns="">
      <p:transition spd="slow" advTm="25000"/>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pieren 24"/>
          <p:cNvGrpSpPr/>
          <p:nvPr/>
        </p:nvGrpSpPr>
        <p:grpSpPr>
          <a:xfrm rot="5400000">
            <a:off x="4027692" y="670401"/>
            <a:ext cx="1963792" cy="599731"/>
            <a:chOff x="-54452" y="-56175"/>
            <a:chExt cx="5098677" cy="1891273"/>
          </a:xfrm>
          <a:solidFill>
            <a:srgbClr val="158962"/>
          </a:solidFill>
        </p:grpSpPr>
        <p:sp>
          <p:nvSpPr>
            <p:cNvPr id="3" name="Ellipse 25"/>
            <p:cNvSpPr/>
            <p:nvPr/>
          </p:nvSpPr>
          <p:spPr bwMode="auto">
            <a:xfrm>
              <a:off x="-54452" y="-56175"/>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4" name="Ellipse 26"/>
            <p:cNvSpPr/>
            <p:nvPr/>
          </p:nvSpPr>
          <p:spPr bwMode="auto">
            <a:xfrm>
              <a:off x="269918" y="-56175"/>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5" name="Ellipse 27"/>
            <p:cNvSpPr/>
            <p:nvPr/>
          </p:nvSpPr>
          <p:spPr bwMode="auto">
            <a:xfrm>
              <a:off x="594288" y="-56175"/>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6" name="Ellipse 28"/>
            <p:cNvSpPr/>
            <p:nvPr/>
          </p:nvSpPr>
          <p:spPr bwMode="auto">
            <a:xfrm>
              <a:off x="918658" y="-56175"/>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7" name="Ellipse 29"/>
            <p:cNvSpPr/>
            <p:nvPr/>
          </p:nvSpPr>
          <p:spPr bwMode="auto">
            <a:xfrm>
              <a:off x="1243028" y="-56175"/>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8" name="Ellipse 30"/>
            <p:cNvSpPr/>
            <p:nvPr/>
          </p:nvSpPr>
          <p:spPr bwMode="auto">
            <a:xfrm>
              <a:off x="1567398" y="-56175"/>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9" name="Ellipse 31"/>
            <p:cNvSpPr/>
            <p:nvPr/>
          </p:nvSpPr>
          <p:spPr bwMode="auto">
            <a:xfrm>
              <a:off x="2540508" y="-56175"/>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0" name="Ellipse 32"/>
            <p:cNvSpPr/>
            <p:nvPr/>
          </p:nvSpPr>
          <p:spPr bwMode="auto">
            <a:xfrm>
              <a:off x="2864878" y="-56175"/>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1" name="Ellipse 33"/>
            <p:cNvSpPr/>
            <p:nvPr/>
          </p:nvSpPr>
          <p:spPr bwMode="auto">
            <a:xfrm>
              <a:off x="1891768" y="-56175"/>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2" name="Ellipse 34"/>
            <p:cNvSpPr/>
            <p:nvPr/>
          </p:nvSpPr>
          <p:spPr bwMode="auto">
            <a:xfrm>
              <a:off x="2216138" y="-56175"/>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3" name="Ellipse 35"/>
            <p:cNvSpPr/>
            <p:nvPr/>
          </p:nvSpPr>
          <p:spPr bwMode="auto">
            <a:xfrm>
              <a:off x="3189248" y="-56175"/>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4" name="Ellipse 36"/>
            <p:cNvSpPr/>
            <p:nvPr/>
          </p:nvSpPr>
          <p:spPr bwMode="auto">
            <a:xfrm>
              <a:off x="3513618" y="-56175"/>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5" name="Ellipse 37"/>
            <p:cNvSpPr/>
            <p:nvPr/>
          </p:nvSpPr>
          <p:spPr bwMode="auto">
            <a:xfrm>
              <a:off x="3837988" y="-56175"/>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6" name="Ellipse 38"/>
            <p:cNvSpPr/>
            <p:nvPr/>
          </p:nvSpPr>
          <p:spPr bwMode="auto">
            <a:xfrm>
              <a:off x="4162364" y="-56175"/>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7" name="Ellipse 39"/>
            <p:cNvSpPr/>
            <p:nvPr/>
          </p:nvSpPr>
          <p:spPr bwMode="auto">
            <a:xfrm>
              <a:off x="-54452" y="162900"/>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8" name="Ellipse 40"/>
            <p:cNvSpPr/>
            <p:nvPr/>
          </p:nvSpPr>
          <p:spPr bwMode="auto">
            <a:xfrm>
              <a:off x="269918" y="162900"/>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9" name="Ellipse 41"/>
            <p:cNvSpPr/>
            <p:nvPr/>
          </p:nvSpPr>
          <p:spPr bwMode="auto">
            <a:xfrm>
              <a:off x="594288" y="162900"/>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0" name="Ellipse 42"/>
            <p:cNvSpPr/>
            <p:nvPr/>
          </p:nvSpPr>
          <p:spPr bwMode="auto">
            <a:xfrm>
              <a:off x="918658" y="162900"/>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1" name="Ellipse 43"/>
            <p:cNvSpPr/>
            <p:nvPr/>
          </p:nvSpPr>
          <p:spPr bwMode="auto">
            <a:xfrm>
              <a:off x="1243028" y="162900"/>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2" name="Ellipse 44"/>
            <p:cNvSpPr/>
            <p:nvPr/>
          </p:nvSpPr>
          <p:spPr bwMode="auto">
            <a:xfrm>
              <a:off x="1567398" y="162900"/>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3" name="Ellipse 45"/>
            <p:cNvSpPr/>
            <p:nvPr/>
          </p:nvSpPr>
          <p:spPr bwMode="auto">
            <a:xfrm>
              <a:off x="2540508" y="162900"/>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4" name="Ellipse 46"/>
            <p:cNvSpPr/>
            <p:nvPr/>
          </p:nvSpPr>
          <p:spPr bwMode="auto">
            <a:xfrm>
              <a:off x="2864878" y="162900"/>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5" name="Ellipse 47"/>
            <p:cNvSpPr/>
            <p:nvPr/>
          </p:nvSpPr>
          <p:spPr bwMode="auto">
            <a:xfrm>
              <a:off x="1891768" y="162900"/>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6" name="Ellipse 48"/>
            <p:cNvSpPr/>
            <p:nvPr/>
          </p:nvSpPr>
          <p:spPr bwMode="auto">
            <a:xfrm>
              <a:off x="2216138" y="162900"/>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7" name="Ellipse 49"/>
            <p:cNvSpPr/>
            <p:nvPr/>
          </p:nvSpPr>
          <p:spPr bwMode="auto">
            <a:xfrm>
              <a:off x="3189248" y="162900"/>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8" name="Ellipse 50"/>
            <p:cNvSpPr/>
            <p:nvPr/>
          </p:nvSpPr>
          <p:spPr bwMode="auto">
            <a:xfrm>
              <a:off x="3513618" y="162900"/>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9" name="Ellipse 51"/>
            <p:cNvSpPr/>
            <p:nvPr/>
          </p:nvSpPr>
          <p:spPr bwMode="auto">
            <a:xfrm>
              <a:off x="3837988" y="162900"/>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30" name="Ellipse 52"/>
            <p:cNvSpPr/>
            <p:nvPr/>
          </p:nvSpPr>
          <p:spPr bwMode="auto">
            <a:xfrm>
              <a:off x="4162364" y="162900"/>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31" name="Ellipse 53"/>
            <p:cNvSpPr/>
            <p:nvPr/>
          </p:nvSpPr>
          <p:spPr bwMode="auto">
            <a:xfrm>
              <a:off x="-36384" y="429600"/>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32" name="Ellipse 54"/>
            <p:cNvSpPr/>
            <p:nvPr/>
          </p:nvSpPr>
          <p:spPr bwMode="auto">
            <a:xfrm>
              <a:off x="612356" y="429600"/>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33" name="Ellipse 55"/>
            <p:cNvSpPr/>
            <p:nvPr/>
          </p:nvSpPr>
          <p:spPr bwMode="auto">
            <a:xfrm>
              <a:off x="936726" y="429600"/>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34" name="Ellipse 56"/>
            <p:cNvSpPr/>
            <p:nvPr/>
          </p:nvSpPr>
          <p:spPr bwMode="auto">
            <a:xfrm>
              <a:off x="1261096" y="429600"/>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35" name="Ellipse 57"/>
            <p:cNvSpPr/>
            <p:nvPr/>
          </p:nvSpPr>
          <p:spPr bwMode="auto">
            <a:xfrm>
              <a:off x="1585466" y="429600"/>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36" name="Ellipse 58"/>
            <p:cNvSpPr/>
            <p:nvPr/>
          </p:nvSpPr>
          <p:spPr bwMode="auto">
            <a:xfrm>
              <a:off x="2558576" y="429600"/>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37" name="Ellipse 59"/>
            <p:cNvSpPr/>
            <p:nvPr/>
          </p:nvSpPr>
          <p:spPr bwMode="auto">
            <a:xfrm>
              <a:off x="2882946" y="429600"/>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38" name="Ellipse 60"/>
            <p:cNvSpPr/>
            <p:nvPr/>
          </p:nvSpPr>
          <p:spPr bwMode="auto">
            <a:xfrm>
              <a:off x="1909836" y="429600"/>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39" name="Ellipse 61"/>
            <p:cNvSpPr/>
            <p:nvPr/>
          </p:nvSpPr>
          <p:spPr bwMode="auto">
            <a:xfrm>
              <a:off x="2234206" y="429600"/>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40" name="Ellipse 62"/>
            <p:cNvSpPr/>
            <p:nvPr/>
          </p:nvSpPr>
          <p:spPr bwMode="auto">
            <a:xfrm>
              <a:off x="3207316" y="429600"/>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41" name="Ellipse 63"/>
            <p:cNvSpPr/>
            <p:nvPr/>
          </p:nvSpPr>
          <p:spPr bwMode="auto">
            <a:xfrm>
              <a:off x="3531686" y="429600"/>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42" name="Ellipse 64"/>
            <p:cNvSpPr/>
            <p:nvPr/>
          </p:nvSpPr>
          <p:spPr bwMode="auto">
            <a:xfrm>
              <a:off x="3856056" y="429600"/>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43" name="Ellipse 65"/>
            <p:cNvSpPr/>
            <p:nvPr/>
          </p:nvSpPr>
          <p:spPr bwMode="auto">
            <a:xfrm>
              <a:off x="4180432" y="429600"/>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44" name="Ellipse 66"/>
            <p:cNvSpPr/>
            <p:nvPr/>
          </p:nvSpPr>
          <p:spPr bwMode="auto">
            <a:xfrm>
              <a:off x="-36384" y="639150"/>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45" name="Ellipse 67"/>
            <p:cNvSpPr/>
            <p:nvPr/>
          </p:nvSpPr>
          <p:spPr bwMode="auto">
            <a:xfrm>
              <a:off x="612356" y="639150"/>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46" name="Ellipse 68"/>
            <p:cNvSpPr/>
            <p:nvPr/>
          </p:nvSpPr>
          <p:spPr bwMode="auto">
            <a:xfrm>
              <a:off x="936726" y="639150"/>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47" name="Ellipse 69"/>
            <p:cNvSpPr/>
            <p:nvPr/>
          </p:nvSpPr>
          <p:spPr bwMode="auto">
            <a:xfrm>
              <a:off x="1261096" y="639150"/>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48" name="Ellipse 70"/>
            <p:cNvSpPr/>
            <p:nvPr/>
          </p:nvSpPr>
          <p:spPr bwMode="auto">
            <a:xfrm>
              <a:off x="1585466" y="639150"/>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49" name="Ellipse 71"/>
            <p:cNvSpPr/>
            <p:nvPr/>
          </p:nvSpPr>
          <p:spPr bwMode="auto">
            <a:xfrm>
              <a:off x="2558576" y="639150"/>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50" name="Ellipse 72"/>
            <p:cNvSpPr/>
            <p:nvPr/>
          </p:nvSpPr>
          <p:spPr bwMode="auto">
            <a:xfrm>
              <a:off x="2882946" y="639150"/>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51" name="Ellipse 73"/>
            <p:cNvSpPr/>
            <p:nvPr/>
          </p:nvSpPr>
          <p:spPr bwMode="auto">
            <a:xfrm>
              <a:off x="1909836" y="639150"/>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52" name="Ellipse 74"/>
            <p:cNvSpPr/>
            <p:nvPr/>
          </p:nvSpPr>
          <p:spPr bwMode="auto">
            <a:xfrm>
              <a:off x="2234206" y="639150"/>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53" name="Ellipse 75"/>
            <p:cNvSpPr/>
            <p:nvPr/>
          </p:nvSpPr>
          <p:spPr bwMode="auto">
            <a:xfrm>
              <a:off x="3207316" y="639150"/>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54" name="Ellipse 76"/>
            <p:cNvSpPr/>
            <p:nvPr/>
          </p:nvSpPr>
          <p:spPr bwMode="auto">
            <a:xfrm>
              <a:off x="3856056" y="639150"/>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55" name="Ellipse 77"/>
            <p:cNvSpPr/>
            <p:nvPr/>
          </p:nvSpPr>
          <p:spPr bwMode="auto">
            <a:xfrm>
              <a:off x="4180432" y="639150"/>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56" name="Ellipse 78"/>
            <p:cNvSpPr/>
            <p:nvPr/>
          </p:nvSpPr>
          <p:spPr bwMode="auto">
            <a:xfrm>
              <a:off x="-17334" y="915375"/>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57" name="Ellipse 79"/>
            <p:cNvSpPr/>
            <p:nvPr/>
          </p:nvSpPr>
          <p:spPr bwMode="auto">
            <a:xfrm>
              <a:off x="631406" y="915375"/>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58" name="Ellipse 80"/>
            <p:cNvSpPr/>
            <p:nvPr/>
          </p:nvSpPr>
          <p:spPr bwMode="auto">
            <a:xfrm>
              <a:off x="955776" y="915375"/>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59" name="Ellipse 81"/>
            <p:cNvSpPr/>
            <p:nvPr/>
          </p:nvSpPr>
          <p:spPr bwMode="auto">
            <a:xfrm>
              <a:off x="1280146" y="915375"/>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60" name="Ellipse 82"/>
            <p:cNvSpPr/>
            <p:nvPr/>
          </p:nvSpPr>
          <p:spPr bwMode="auto">
            <a:xfrm>
              <a:off x="1604516" y="915375"/>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61" name="Ellipse 83"/>
            <p:cNvSpPr/>
            <p:nvPr/>
          </p:nvSpPr>
          <p:spPr bwMode="auto">
            <a:xfrm>
              <a:off x="2577626" y="915375"/>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62" name="Ellipse 84"/>
            <p:cNvSpPr/>
            <p:nvPr/>
          </p:nvSpPr>
          <p:spPr bwMode="auto">
            <a:xfrm>
              <a:off x="2901996" y="915375"/>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63" name="Ellipse 85"/>
            <p:cNvSpPr/>
            <p:nvPr/>
          </p:nvSpPr>
          <p:spPr bwMode="auto">
            <a:xfrm>
              <a:off x="1928886" y="915375"/>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64" name="Ellipse 86"/>
            <p:cNvSpPr/>
            <p:nvPr/>
          </p:nvSpPr>
          <p:spPr bwMode="auto">
            <a:xfrm>
              <a:off x="2253256" y="915375"/>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65" name="Ellipse 87"/>
            <p:cNvSpPr/>
            <p:nvPr/>
          </p:nvSpPr>
          <p:spPr bwMode="auto">
            <a:xfrm>
              <a:off x="3226366" y="915375"/>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66" name="Ellipse 88"/>
            <p:cNvSpPr/>
            <p:nvPr/>
          </p:nvSpPr>
          <p:spPr bwMode="auto">
            <a:xfrm>
              <a:off x="3875106" y="915375"/>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67" name="Ellipse 89"/>
            <p:cNvSpPr/>
            <p:nvPr/>
          </p:nvSpPr>
          <p:spPr bwMode="auto">
            <a:xfrm>
              <a:off x="4199482" y="915375"/>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68" name="Ellipse 90"/>
            <p:cNvSpPr/>
            <p:nvPr/>
          </p:nvSpPr>
          <p:spPr bwMode="auto">
            <a:xfrm>
              <a:off x="-17334" y="1147150"/>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69" name="Ellipse 91"/>
            <p:cNvSpPr/>
            <p:nvPr/>
          </p:nvSpPr>
          <p:spPr bwMode="auto">
            <a:xfrm>
              <a:off x="631406" y="1147150"/>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70" name="Ellipse 92"/>
            <p:cNvSpPr/>
            <p:nvPr/>
          </p:nvSpPr>
          <p:spPr bwMode="auto">
            <a:xfrm>
              <a:off x="1280146" y="1147150"/>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71" name="Ellipse 93"/>
            <p:cNvSpPr/>
            <p:nvPr/>
          </p:nvSpPr>
          <p:spPr bwMode="auto">
            <a:xfrm>
              <a:off x="1604516" y="1147150"/>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72" name="Ellipse 94"/>
            <p:cNvSpPr/>
            <p:nvPr/>
          </p:nvSpPr>
          <p:spPr bwMode="auto">
            <a:xfrm>
              <a:off x="2577626" y="1147150"/>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73" name="Ellipse 95"/>
            <p:cNvSpPr/>
            <p:nvPr/>
          </p:nvSpPr>
          <p:spPr bwMode="auto">
            <a:xfrm>
              <a:off x="2901996" y="1147150"/>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74" name="Ellipse 96"/>
            <p:cNvSpPr/>
            <p:nvPr/>
          </p:nvSpPr>
          <p:spPr bwMode="auto">
            <a:xfrm>
              <a:off x="1928886" y="1147150"/>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75" name="Ellipse 97"/>
            <p:cNvSpPr/>
            <p:nvPr/>
          </p:nvSpPr>
          <p:spPr bwMode="auto">
            <a:xfrm>
              <a:off x="3226366" y="1147150"/>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76" name="Ellipse 98"/>
            <p:cNvSpPr/>
            <p:nvPr/>
          </p:nvSpPr>
          <p:spPr bwMode="auto">
            <a:xfrm>
              <a:off x="3875106" y="1147150"/>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77" name="Ellipse 99"/>
            <p:cNvSpPr/>
            <p:nvPr/>
          </p:nvSpPr>
          <p:spPr bwMode="auto">
            <a:xfrm>
              <a:off x="4199482" y="1147150"/>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78" name="Ellipse 100"/>
            <p:cNvSpPr/>
            <p:nvPr/>
          </p:nvSpPr>
          <p:spPr bwMode="auto">
            <a:xfrm>
              <a:off x="1716" y="1413850"/>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79" name="Ellipse 101"/>
            <p:cNvSpPr/>
            <p:nvPr/>
          </p:nvSpPr>
          <p:spPr bwMode="auto">
            <a:xfrm>
              <a:off x="650456" y="1413850"/>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80" name="Ellipse 102"/>
            <p:cNvSpPr/>
            <p:nvPr/>
          </p:nvSpPr>
          <p:spPr bwMode="auto">
            <a:xfrm>
              <a:off x="1299196" y="1413850"/>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81" name="Ellipse 103"/>
            <p:cNvSpPr/>
            <p:nvPr/>
          </p:nvSpPr>
          <p:spPr bwMode="auto">
            <a:xfrm>
              <a:off x="1623566" y="1413850"/>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82" name="Ellipse 104"/>
            <p:cNvSpPr/>
            <p:nvPr/>
          </p:nvSpPr>
          <p:spPr bwMode="auto">
            <a:xfrm>
              <a:off x="2596676" y="1413850"/>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83" name="Ellipse 105"/>
            <p:cNvSpPr/>
            <p:nvPr/>
          </p:nvSpPr>
          <p:spPr bwMode="auto">
            <a:xfrm>
              <a:off x="2921046" y="1413850"/>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84" name="Ellipse 106"/>
            <p:cNvSpPr/>
            <p:nvPr/>
          </p:nvSpPr>
          <p:spPr bwMode="auto">
            <a:xfrm>
              <a:off x="1947936" y="1413850"/>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85" name="Ellipse 107"/>
            <p:cNvSpPr/>
            <p:nvPr/>
          </p:nvSpPr>
          <p:spPr bwMode="auto">
            <a:xfrm>
              <a:off x="3245416" y="1413850"/>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86" name="Ellipse 108"/>
            <p:cNvSpPr/>
            <p:nvPr/>
          </p:nvSpPr>
          <p:spPr bwMode="auto">
            <a:xfrm>
              <a:off x="3894156" y="1413850"/>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87" name="Ellipse 109"/>
            <p:cNvSpPr/>
            <p:nvPr/>
          </p:nvSpPr>
          <p:spPr bwMode="auto">
            <a:xfrm>
              <a:off x="4218532" y="1413850"/>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88" name="Ellipse 110"/>
            <p:cNvSpPr/>
            <p:nvPr/>
          </p:nvSpPr>
          <p:spPr bwMode="auto">
            <a:xfrm>
              <a:off x="1716" y="1744050"/>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89" name="Ellipse 111"/>
            <p:cNvSpPr/>
            <p:nvPr/>
          </p:nvSpPr>
          <p:spPr bwMode="auto">
            <a:xfrm>
              <a:off x="650456" y="1744050"/>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90" name="Ellipse 112"/>
            <p:cNvSpPr/>
            <p:nvPr/>
          </p:nvSpPr>
          <p:spPr bwMode="auto">
            <a:xfrm>
              <a:off x="1299196" y="1744050"/>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91" name="Ellipse 113"/>
            <p:cNvSpPr/>
            <p:nvPr/>
          </p:nvSpPr>
          <p:spPr bwMode="auto">
            <a:xfrm>
              <a:off x="2596676" y="1744050"/>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92" name="Ellipse 114"/>
            <p:cNvSpPr/>
            <p:nvPr/>
          </p:nvSpPr>
          <p:spPr bwMode="auto">
            <a:xfrm>
              <a:off x="1947936" y="1744050"/>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93" name="Ellipse 115"/>
            <p:cNvSpPr/>
            <p:nvPr/>
          </p:nvSpPr>
          <p:spPr bwMode="auto">
            <a:xfrm>
              <a:off x="3245416" y="1744050"/>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94" name="Ellipse 116"/>
            <p:cNvSpPr/>
            <p:nvPr/>
          </p:nvSpPr>
          <p:spPr bwMode="auto">
            <a:xfrm>
              <a:off x="3894156" y="1744050"/>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95" name="Ellipse 117"/>
            <p:cNvSpPr/>
            <p:nvPr/>
          </p:nvSpPr>
          <p:spPr bwMode="auto">
            <a:xfrm>
              <a:off x="-21605" y="-37127"/>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96" name="Ellipse 118"/>
            <p:cNvSpPr/>
            <p:nvPr/>
          </p:nvSpPr>
          <p:spPr bwMode="auto">
            <a:xfrm>
              <a:off x="302765" y="-37127"/>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97" name="Ellipse 119"/>
            <p:cNvSpPr/>
            <p:nvPr/>
          </p:nvSpPr>
          <p:spPr bwMode="auto">
            <a:xfrm>
              <a:off x="627135" y="-37127"/>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98" name="Ellipse 120"/>
            <p:cNvSpPr/>
            <p:nvPr/>
          </p:nvSpPr>
          <p:spPr bwMode="auto">
            <a:xfrm>
              <a:off x="951505" y="-37127"/>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99" name="Ellipse 121"/>
            <p:cNvSpPr/>
            <p:nvPr/>
          </p:nvSpPr>
          <p:spPr bwMode="auto">
            <a:xfrm>
              <a:off x="1275875" y="-37127"/>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00" name="Ellipse 122"/>
            <p:cNvSpPr/>
            <p:nvPr/>
          </p:nvSpPr>
          <p:spPr bwMode="auto">
            <a:xfrm>
              <a:off x="1600245" y="-37127"/>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01" name="Ellipse 123"/>
            <p:cNvSpPr/>
            <p:nvPr/>
          </p:nvSpPr>
          <p:spPr bwMode="auto">
            <a:xfrm>
              <a:off x="2573355" y="-37127"/>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02" name="Ellipse 124"/>
            <p:cNvSpPr/>
            <p:nvPr/>
          </p:nvSpPr>
          <p:spPr bwMode="auto">
            <a:xfrm>
              <a:off x="2897725" y="-37127"/>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03" name="Ellipse 125"/>
            <p:cNvSpPr/>
            <p:nvPr/>
          </p:nvSpPr>
          <p:spPr bwMode="auto">
            <a:xfrm>
              <a:off x="1924615" y="-37127"/>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04" name="Ellipse 126"/>
            <p:cNvSpPr/>
            <p:nvPr/>
          </p:nvSpPr>
          <p:spPr bwMode="auto">
            <a:xfrm>
              <a:off x="2248985" y="-37127"/>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05" name="Ellipse 127"/>
            <p:cNvSpPr/>
            <p:nvPr/>
          </p:nvSpPr>
          <p:spPr bwMode="auto">
            <a:xfrm>
              <a:off x="3222095" y="-37127"/>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06" name="Ellipse 128"/>
            <p:cNvSpPr/>
            <p:nvPr/>
          </p:nvSpPr>
          <p:spPr bwMode="auto">
            <a:xfrm>
              <a:off x="3546465" y="-37127"/>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07" name="Ellipse 129"/>
            <p:cNvSpPr/>
            <p:nvPr/>
          </p:nvSpPr>
          <p:spPr bwMode="auto">
            <a:xfrm>
              <a:off x="3870835" y="-37127"/>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08" name="Ellipse 130"/>
            <p:cNvSpPr/>
            <p:nvPr/>
          </p:nvSpPr>
          <p:spPr bwMode="auto">
            <a:xfrm>
              <a:off x="4195211" y="-37127"/>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09" name="Ellipse 131"/>
            <p:cNvSpPr/>
            <p:nvPr/>
          </p:nvSpPr>
          <p:spPr bwMode="auto">
            <a:xfrm>
              <a:off x="-21605" y="181948"/>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10" name="Ellipse 132"/>
            <p:cNvSpPr/>
            <p:nvPr/>
          </p:nvSpPr>
          <p:spPr bwMode="auto">
            <a:xfrm>
              <a:off x="302765" y="181948"/>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11" name="Ellipse 133"/>
            <p:cNvSpPr/>
            <p:nvPr/>
          </p:nvSpPr>
          <p:spPr bwMode="auto">
            <a:xfrm>
              <a:off x="627135" y="181948"/>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12" name="Ellipse 134"/>
            <p:cNvSpPr/>
            <p:nvPr/>
          </p:nvSpPr>
          <p:spPr bwMode="auto">
            <a:xfrm>
              <a:off x="951505" y="181948"/>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13" name="Ellipse 135"/>
            <p:cNvSpPr/>
            <p:nvPr/>
          </p:nvSpPr>
          <p:spPr bwMode="auto">
            <a:xfrm>
              <a:off x="1275875" y="181948"/>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14" name="Ellipse 136"/>
            <p:cNvSpPr/>
            <p:nvPr/>
          </p:nvSpPr>
          <p:spPr bwMode="auto">
            <a:xfrm>
              <a:off x="1600245" y="181948"/>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15" name="Ellipse 137"/>
            <p:cNvSpPr/>
            <p:nvPr/>
          </p:nvSpPr>
          <p:spPr bwMode="auto">
            <a:xfrm>
              <a:off x="2573355" y="181948"/>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16" name="Ellipse 138"/>
            <p:cNvSpPr/>
            <p:nvPr/>
          </p:nvSpPr>
          <p:spPr bwMode="auto">
            <a:xfrm>
              <a:off x="2897725" y="181948"/>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17" name="Ellipse 139"/>
            <p:cNvSpPr/>
            <p:nvPr/>
          </p:nvSpPr>
          <p:spPr bwMode="auto">
            <a:xfrm>
              <a:off x="1924615" y="181948"/>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18" name="Ellipse 140"/>
            <p:cNvSpPr/>
            <p:nvPr/>
          </p:nvSpPr>
          <p:spPr bwMode="auto">
            <a:xfrm>
              <a:off x="2248985" y="181948"/>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19" name="Ellipse 141"/>
            <p:cNvSpPr/>
            <p:nvPr/>
          </p:nvSpPr>
          <p:spPr bwMode="auto">
            <a:xfrm>
              <a:off x="3222095" y="181948"/>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20" name="Ellipse 142"/>
            <p:cNvSpPr/>
            <p:nvPr/>
          </p:nvSpPr>
          <p:spPr bwMode="auto">
            <a:xfrm>
              <a:off x="3546465" y="181948"/>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21" name="Ellipse 143"/>
            <p:cNvSpPr/>
            <p:nvPr/>
          </p:nvSpPr>
          <p:spPr bwMode="auto">
            <a:xfrm>
              <a:off x="3870835" y="181948"/>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22" name="Ellipse 144"/>
            <p:cNvSpPr/>
            <p:nvPr/>
          </p:nvSpPr>
          <p:spPr bwMode="auto">
            <a:xfrm>
              <a:off x="4195211" y="181948"/>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23" name="Ellipse 145"/>
            <p:cNvSpPr/>
            <p:nvPr/>
          </p:nvSpPr>
          <p:spPr bwMode="auto">
            <a:xfrm>
              <a:off x="-3537" y="448648"/>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24" name="Ellipse 146"/>
            <p:cNvSpPr/>
            <p:nvPr/>
          </p:nvSpPr>
          <p:spPr bwMode="auto">
            <a:xfrm>
              <a:off x="645203" y="448648"/>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25" name="Ellipse 147"/>
            <p:cNvSpPr/>
            <p:nvPr/>
          </p:nvSpPr>
          <p:spPr bwMode="auto">
            <a:xfrm>
              <a:off x="969573" y="448648"/>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26" name="Ellipse 148"/>
            <p:cNvSpPr/>
            <p:nvPr/>
          </p:nvSpPr>
          <p:spPr bwMode="auto">
            <a:xfrm>
              <a:off x="1293943" y="448648"/>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27" name="Ellipse 149"/>
            <p:cNvSpPr/>
            <p:nvPr/>
          </p:nvSpPr>
          <p:spPr bwMode="auto">
            <a:xfrm>
              <a:off x="1618313" y="448648"/>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28" name="Ellipse 150"/>
            <p:cNvSpPr/>
            <p:nvPr/>
          </p:nvSpPr>
          <p:spPr bwMode="auto">
            <a:xfrm>
              <a:off x="2591423" y="448648"/>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29" name="Ellipse 151"/>
            <p:cNvSpPr/>
            <p:nvPr/>
          </p:nvSpPr>
          <p:spPr bwMode="auto">
            <a:xfrm>
              <a:off x="2915793" y="448648"/>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30" name="Ellipse 152"/>
            <p:cNvSpPr/>
            <p:nvPr/>
          </p:nvSpPr>
          <p:spPr bwMode="auto">
            <a:xfrm>
              <a:off x="1942683" y="448648"/>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31" name="Ellipse 153"/>
            <p:cNvSpPr/>
            <p:nvPr/>
          </p:nvSpPr>
          <p:spPr bwMode="auto">
            <a:xfrm>
              <a:off x="2267053" y="448648"/>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32" name="Ellipse 154"/>
            <p:cNvSpPr/>
            <p:nvPr/>
          </p:nvSpPr>
          <p:spPr bwMode="auto">
            <a:xfrm>
              <a:off x="3240163" y="448648"/>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33" name="Ellipse 155"/>
            <p:cNvSpPr/>
            <p:nvPr/>
          </p:nvSpPr>
          <p:spPr bwMode="auto">
            <a:xfrm>
              <a:off x="3564533" y="448648"/>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34" name="Ellipse 156"/>
            <p:cNvSpPr/>
            <p:nvPr/>
          </p:nvSpPr>
          <p:spPr bwMode="auto">
            <a:xfrm>
              <a:off x="3888903" y="448648"/>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35" name="Ellipse 157"/>
            <p:cNvSpPr/>
            <p:nvPr/>
          </p:nvSpPr>
          <p:spPr bwMode="auto">
            <a:xfrm>
              <a:off x="4213279" y="448648"/>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36" name="Ellipse 158"/>
            <p:cNvSpPr/>
            <p:nvPr/>
          </p:nvSpPr>
          <p:spPr bwMode="auto">
            <a:xfrm>
              <a:off x="-3537" y="658198"/>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37" name="Ellipse 159"/>
            <p:cNvSpPr/>
            <p:nvPr/>
          </p:nvSpPr>
          <p:spPr bwMode="auto">
            <a:xfrm>
              <a:off x="645203" y="658198"/>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38" name="Ellipse 160"/>
            <p:cNvSpPr/>
            <p:nvPr/>
          </p:nvSpPr>
          <p:spPr bwMode="auto">
            <a:xfrm>
              <a:off x="969573" y="658198"/>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39" name="Ellipse 161"/>
            <p:cNvSpPr/>
            <p:nvPr/>
          </p:nvSpPr>
          <p:spPr bwMode="auto">
            <a:xfrm>
              <a:off x="1293943" y="658198"/>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40" name="Ellipse 162"/>
            <p:cNvSpPr/>
            <p:nvPr/>
          </p:nvSpPr>
          <p:spPr bwMode="auto">
            <a:xfrm>
              <a:off x="1618313" y="658198"/>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41" name="Ellipse 163"/>
            <p:cNvSpPr/>
            <p:nvPr/>
          </p:nvSpPr>
          <p:spPr bwMode="auto">
            <a:xfrm>
              <a:off x="2591423" y="658198"/>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42" name="Ellipse 164"/>
            <p:cNvSpPr/>
            <p:nvPr/>
          </p:nvSpPr>
          <p:spPr bwMode="auto">
            <a:xfrm>
              <a:off x="2915793" y="658198"/>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43" name="Ellipse 165"/>
            <p:cNvSpPr/>
            <p:nvPr/>
          </p:nvSpPr>
          <p:spPr bwMode="auto">
            <a:xfrm>
              <a:off x="1942683" y="658198"/>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44" name="Ellipse 166"/>
            <p:cNvSpPr/>
            <p:nvPr/>
          </p:nvSpPr>
          <p:spPr bwMode="auto">
            <a:xfrm>
              <a:off x="2267053" y="658198"/>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45" name="Ellipse 167"/>
            <p:cNvSpPr/>
            <p:nvPr/>
          </p:nvSpPr>
          <p:spPr bwMode="auto">
            <a:xfrm>
              <a:off x="3240163" y="658198"/>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46" name="Ellipse 168"/>
            <p:cNvSpPr/>
            <p:nvPr/>
          </p:nvSpPr>
          <p:spPr bwMode="auto">
            <a:xfrm>
              <a:off x="3888903" y="658198"/>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47" name="Ellipse 169"/>
            <p:cNvSpPr/>
            <p:nvPr/>
          </p:nvSpPr>
          <p:spPr bwMode="auto">
            <a:xfrm>
              <a:off x="4213279" y="658198"/>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48" name="Ellipse 170"/>
            <p:cNvSpPr/>
            <p:nvPr/>
          </p:nvSpPr>
          <p:spPr bwMode="auto">
            <a:xfrm>
              <a:off x="15513" y="934423"/>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49" name="Ellipse 171"/>
            <p:cNvSpPr/>
            <p:nvPr/>
          </p:nvSpPr>
          <p:spPr bwMode="auto">
            <a:xfrm>
              <a:off x="664253" y="934423"/>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50" name="Ellipse 172"/>
            <p:cNvSpPr/>
            <p:nvPr/>
          </p:nvSpPr>
          <p:spPr bwMode="auto">
            <a:xfrm>
              <a:off x="988623" y="934423"/>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51" name="Ellipse 173"/>
            <p:cNvSpPr/>
            <p:nvPr/>
          </p:nvSpPr>
          <p:spPr bwMode="auto">
            <a:xfrm>
              <a:off x="1312993" y="934423"/>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52" name="Ellipse 174"/>
            <p:cNvSpPr/>
            <p:nvPr/>
          </p:nvSpPr>
          <p:spPr bwMode="auto">
            <a:xfrm>
              <a:off x="1637363" y="934423"/>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53" name="Ellipse 175"/>
            <p:cNvSpPr/>
            <p:nvPr/>
          </p:nvSpPr>
          <p:spPr bwMode="auto">
            <a:xfrm>
              <a:off x="2610473" y="934423"/>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54" name="Ellipse 176"/>
            <p:cNvSpPr/>
            <p:nvPr/>
          </p:nvSpPr>
          <p:spPr bwMode="auto">
            <a:xfrm>
              <a:off x="2934843" y="934423"/>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55" name="Ellipse 177"/>
            <p:cNvSpPr/>
            <p:nvPr/>
          </p:nvSpPr>
          <p:spPr bwMode="auto">
            <a:xfrm>
              <a:off x="1961733" y="934423"/>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56" name="Ellipse 178"/>
            <p:cNvSpPr/>
            <p:nvPr/>
          </p:nvSpPr>
          <p:spPr bwMode="auto">
            <a:xfrm>
              <a:off x="2286103" y="934423"/>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57" name="Ellipse 179"/>
            <p:cNvSpPr/>
            <p:nvPr/>
          </p:nvSpPr>
          <p:spPr bwMode="auto">
            <a:xfrm>
              <a:off x="3259213" y="934423"/>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58" name="Ellipse 180"/>
            <p:cNvSpPr/>
            <p:nvPr/>
          </p:nvSpPr>
          <p:spPr bwMode="auto">
            <a:xfrm>
              <a:off x="3907953" y="934423"/>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59" name="Ellipse 181"/>
            <p:cNvSpPr/>
            <p:nvPr/>
          </p:nvSpPr>
          <p:spPr bwMode="auto">
            <a:xfrm>
              <a:off x="4232329" y="934423"/>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60" name="Ellipse 182"/>
            <p:cNvSpPr/>
            <p:nvPr/>
          </p:nvSpPr>
          <p:spPr bwMode="auto">
            <a:xfrm>
              <a:off x="15513" y="1166198"/>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61" name="Ellipse 183"/>
            <p:cNvSpPr/>
            <p:nvPr/>
          </p:nvSpPr>
          <p:spPr bwMode="auto">
            <a:xfrm>
              <a:off x="664253" y="1166198"/>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62" name="Ellipse 184"/>
            <p:cNvSpPr/>
            <p:nvPr/>
          </p:nvSpPr>
          <p:spPr bwMode="auto">
            <a:xfrm>
              <a:off x="1312993" y="1166198"/>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63" name="Ellipse 185"/>
            <p:cNvSpPr/>
            <p:nvPr/>
          </p:nvSpPr>
          <p:spPr bwMode="auto">
            <a:xfrm>
              <a:off x="1637363" y="1166198"/>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64" name="Ellipse 186"/>
            <p:cNvSpPr/>
            <p:nvPr/>
          </p:nvSpPr>
          <p:spPr bwMode="auto">
            <a:xfrm>
              <a:off x="2610473" y="1166198"/>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65" name="Ellipse 187"/>
            <p:cNvSpPr/>
            <p:nvPr/>
          </p:nvSpPr>
          <p:spPr bwMode="auto">
            <a:xfrm>
              <a:off x="2934843" y="1166198"/>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66" name="Ellipse 188"/>
            <p:cNvSpPr/>
            <p:nvPr/>
          </p:nvSpPr>
          <p:spPr bwMode="auto">
            <a:xfrm>
              <a:off x="1961733" y="1166198"/>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67" name="Ellipse 189"/>
            <p:cNvSpPr/>
            <p:nvPr/>
          </p:nvSpPr>
          <p:spPr bwMode="auto">
            <a:xfrm>
              <a:off x="3259213" y="1166198"/>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68" name="Ellipse 190"/>
            <p:cNvSpPr/>
            <p:nvPr/>
          </p:nvSpPr>
          <p:spPr bwMode="auto">
            <a:xfrm>
              <a:off x="3907953" y="1166198"/>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69" name="Ellipse 191"/>
            <p:cNvSpPr/>
            <p:nvPr/>
          </p:nvSpPr>
          <p:spPr bwMode="auto">
            <a:xfrm>
              <a:off x="4232329" y="1166198"/>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70" name="Ellipse 192"/>
            <p:cNvSpPr/>
            <p:nvPr/>
          </p:nvSpPr>
          <p:spPr bwMode="auto">
            <a:xfrm>
              <a:off x="34563" y="1432898"/>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71" name="Ellipse 193"/>
            <p:cNvSpPr/>
            <p:nvPr/>
          </p:nvSpPr>
          <p:spPr bwMode="auto">
            <a:xfrm>
              <a:off x="683303" y="1432898"/>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72" name="Ellipse 194"/>
            <p:cNvSpPr/>
            <p:nvPr/>
          </p:nvSpPr>
          <p:spPr bwMode="auto">
            <a:xfrm>
              <a:off x="1332043" y="1432898"/>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73" name="Ellipse 195"/>
            <p:cNvSpPr/>
            <p:nvPr/>
          </p:nvSpPr>
          <p:spPr bwMode="auto">
            <a:xfrm>
              <a:off x="1656413" y="1432898"/>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74" name="Ellipse 196"/>
            <p:cNvSpPr/>
            <p:nvPr/>
          </p:nvSpPr>
          <p:spPr bwMode="auto">
            <a:xfrm>
              <a:off x="2629523" y="1432898"/>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75" name="Ellipse 197"/>
            <p:cNvSpPr/>
            <p:nvPr/>
          </p:nvSpPr>
          <p:spPr bwMode="auto">
            <a:xfrm>
              <a:off x="2953893" y="1432898"/>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76" name="Ellipse 198"/>
            <p:cNvSpPr/>
            <p:nvPr/>
          </p:nvSpPr>
          <p:spPr bwMode="auto">
            <a:xfrm>
              <a:off x="1980783" y="1432898"/>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77" name="Ellipse 199"/>
            <p:cNvSpPr/>
            <p:nvPr/>
          </p:nvSpPr>
          <p:spPr bwMode="auto">
            <a:xfrm>
              <a:off x="3278263" y="1432898"/>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78" name="Ellipse 200"/>
            <p:cNvSpPr/>
            <p:nvPr/>
          </p:nvSpPr>
          <p:spPr bwMode="auto">
            <a:xfrm>
              <a:off x="3927003" y="1432898"/>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79" name="Ellipse 201"/>
            <p:cNvSpPr/>
            <p:nvPr/>
          </p:nvSpPr>
          <p:spPr bwMode="auto">
            <a:xfrm>
              <a:off x="4251379" y="1432898"/>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80" name="Ellipse 202"/>
            <p:cNvSpPr/>
            <p:nvPr/>
          </p:nvSpPr>
          <p:spPr bwMode="auto">
            <a:xfrm>
              <a:off x="34563" y="1763098"/>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81" name="Ellipse 203"/>
            <p:cNvSpPr/>
            <p:nvPr/>
          </p:nvSpPr>
          <p:spPr bwMode="auto">
            <a:xfrm>
              <a:off x="683303" y="1763098"/>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82" name="Ellipse 204"/>
            <p:cNvSpPr/>
            <p:nvPr/>
          </p:nvSpPr>
          <p:spPr bwMode="auto">
            <a:xfrm>
              <a:off x="1332043" y="1763098"/>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83" name="Ellipse 205"/>
            <p:cNvSpPr/>
            <p:nvPr/>
          </p:nvSpPr>
          <p:spPr bwMode="auto">
            <a:xfrm>
              <a:off x="2629523" y="1763098"/>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84" name="Ellipse 206"/>
            <p:cNvSpPr/>
            <p:nvPr/>
          </p:nvSpPr>
          <p:spPr bwMode="auto">
            <a:xfrm>
              <a:off x="1980783" y="1763098"/>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85" name="Ellipse 207"/>
            <p:cNvSpPr/>
            <p:nvPr/>
          </p:nvSpPr>
          <p:spPr bwMode="auto">
            <a:xfrm>
              <a:off x="3278263" y="1763098"/>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86" name="Ellipse 208"/>
            <p:cNvSpPr/>
            <p:nvPr/>
          </p:nvSpPr>
          <p:spPr bwMode="auto">
            <a:xfrm>
              <a:off x="3927003" y="1763098"/>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87" name="Ellipse 209"/>
            <p:cNvSpPr/>
            <p:nvPr/>
          </p:nvSpPr>
          <p:spPr bwMode="auto">
            <a:xfrm>
              <a:off x="269918" y="429600"/>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88" name="Ellipse 210"/>
            <p:cNvSpPr/>
            <p:nvPr/>
          </p:nvSpPr>
          <p:spPr bwMode="auto">
            <a:xfrm>
              <a:off x="269918" y="639150"/>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89" name="Ellipse 211"/>
            <p:cNvSpPr/>
            <p:nvPr/>
          </p:nvSpPr>
          <p:spPr bwMode="auto">
            <a:xfrm>
              <a:off x="288968" y="915375"/>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90" name="Ellipse 212"/>
            <p:cNvSpPr/>
            <p:nvPr/>
          </p:nvSpPr>
          <p:spPr bwMode="auto">
            <a:xfrm>
              <a:off x="288968" y="1147150"/>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91" name="Ellipse 213"/>
            <p:cNvSpPr/>
            <p:nvPr/>
          </p:nvSpPr>
          <p:spPr bwMode="auto">
            <a:xfrm>
              <a:off x="308018" y="1413850"/>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92" name="Ellipse 214"/>
            <p:cNvSpPr/>
            <p:nvPr/>
          </p:nvSpPr>
          <p:spPr bwMode="auto">
            <a:xfrm>
              <a:off x="302765" y="448648"/>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93" name="Ellipse 215"/>
            <p:cNvSpPr/>
            <p:nvPr/>
          </p:nvSpPr>
          <p:spPr bwMode="auto">
            <a:xfrm>
              <a:off x="302765" y="658198"/>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94" name="Ellipse 216"/>
            <p:cNvSpPr/>
            <p:nvPr/>
          </p:nvSpPr>
          <p:spPr bwMode="auto">
            <a:xfrm>
              <a:off x="321815" y="934423"/>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95" name="Ellipse 217"/>
            <p:cNvSpPr/>
            <p:nvPr/>
          </p:nvSpPr>
          <p:spPr bwMode="auto">
            <a:xfrm>
              <a:off x="321815" y="1166198"/>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96" name="Ellipse 218"/>
            <p:cNvSpPr/>
            <p:nvPr/>
          </p:nvSpPr>
          <p:spPr bwMode="auto">
            <a:xfrm>
              <a:off x="340865" y="1432898"/>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97" name="Ellipse 219"/>
            <p:cNvSpPr/>
            <p:nvPr/>
          </p:nvSpPr>
          <p:spPr bwMode="auto">
            <a:xfrm>
              <a:off x="4495739" y="-56175"/>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98" name="Ellipse 220"/>
            <p:cNvSpPr/>
            <p:nvPr/>
          </p:nvSpPr>
          <p:spPr bwMode="auto">
            <a:xfrm>
              <a:off x="4495739" y="162902"/>
              <a:ext cx="179999" cy="179999"/>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99" name="Ellipse 221"/>
            <p:cNvSpPr/>
            <p:nvPr/>
          </p:nvSpPr>
          <p:spPr bwMode="auto">
            <a:xfrm>
              <a:off x="4513807" y="429600"/>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00" name="Ellipse 222"/>
            <p:cNvSpPr/>
            <p:nvPr/>
          </p:nvSpPr>
          <p:spPr bwMode="auto">
            <a:xfrm>
              <a:off x="4528586" y="-37127"/>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01" name="Ellipse 223"/>
            <p:cNvSpPr/>
            <p:nvPr/>
          </p:nvSpPr>
          <p:spPr bwMode="auto">
            <a:xfrm>
              <a:off x="4528586" y="181948"/>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02" name="Ellipse 224"/>
            <p:cNvSpPr/>
            <p:nvPr/>
          </p:nvSpPr>
          <p:spPr bwMode="auto">
            <a:xfrm>
              <a:off x="4546654" y="448648"/>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03" name="Ellipse 225"/>
            <p:cNvSpPr/>
            <p:nvPr/>
          </p:nvSpPr>
          <p:spPr bwMode="auto">
            <a:xfrm>
              <a:off x="4831378" y="-56175"/>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04" name="Ellipse 226"/>
            <p:cNvSpPr/>
            <p:nvPr/>
          </p:nvSpPr>
          <p:spPr bwMode="auto">
            <a:xfrm>
              <a:off x="4831378" y="162900"/>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05" name="Ellipse 227"/>
            <p:cNvSpPr/>
            <p:nvPr/>
          </p:nvSpPr>
          <p:spPr bwMode="auto">
            <a:xfrm>
              <a:off x="4864225" y="-37127"/>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06" name="Ellipse 228"/>
            <p:cNvSpPr/>
            <p:nvPr/>
          </p:nvSpPr>
          <p:spPr bwMode="auto">
            <a:xfrm>
              <a:off x="4864225" y="181948"/>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grpSp>
      <p:grpSp>
        <p:nvGrpSpPr>
          <p:cNvPr id="207" name="Gruppieren 10"/>
          <p:cNvGrpSpPr/>
          <p:nvPr/>
        </p:nvGrpSpPr>
        <p:grpSpPr>
          <a:xfrm rot="5400000" flipH="1">
            <a:off x="711402" y="6407326"/>
            <a:ext cx="464478" cy="1846572"/>
            <a:chOff x="7724765" y="915164"/>
            <a:chExt cx="1561073" cy="2828087"/>
          </a:xfrm>
          <a:solidFill>
            <a:schemeClr val="accent2"/>
          </a:solidFill>
        </p:grpSpPr>
        <p:sp>
          <p:nvSpPr>
            <p:cNvPr id="208" name="Ellipse 236"/>
            <p:cNvSpPr/>
            <p:nvPr/>
          </p:nvSpPr>
          <p:spPr bwMode="auto">
            <a:xfrm rot="16200000">
              <a:off x="7724765" y="3238881"/>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09" name="Ellipse 237"/>
            <p:cNvSpPr/>
            <p:nvPr/>
          </p:nvSpPr>
          <p:spPr bwMode="auto">
            <a:xfrm rot="16200000">
              <a:off x="7724765" y="2914511"/>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10" name="Ellipse 239"/>
            <p:cNvSpPr/>
            <p:nvPr/>
          </p:nvSpPr>
          <p:spPr bwMode="auto">
            <a:xfrm rot="16200000">
              <a:off x="7724765" y="3563251"/>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11" name="Ellipse 240"/>
            <p:cNvSpPr/>
            <p:nvPr/>
          </p:nvSpPr>
          <p:spPr bwMode="auto">
            <a:xfrm rot="16200000">
              <a:off x="7724765" y="2590141"/>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12" name="Ellipse 241"/>
            <p:cNvSpPr/>
            <p:nvPr/>
          </p:nvSpPr>
          <p:spPr bwMode="auto">
            <a:xfrm rot="16200000">
              <a:off x="7724765" y="2265771"/>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13" name="Ellipse 242"/>
            <p:cNvSpPr/>
            <p:nvPr/>
          </p:nvSpPr>
          <p:spPr bwMode="auto">
            <a:xfrm rot="16200000">
              <a:off x="7724765" y="1941401"/>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14" name="Ellipse 243"/>
            <p:cNvSpPr/>
            <p:nvPr/>
          </p:nvSpPr>
          <p:spPr bwMode="auto">
            <a:xfrm rot="16200000">
              <a:off x="7724765" y="1617025"/>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15" name="Ellipse 250"/>
            <p:cNvSpPr/>
            <p:nvPr/>
          </p:nvSpPr>
          <p:spPr bwMode="auto">
            <a:xfrm rot="16200000">
              <a:off x="7943840" y="3238881"/>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16" name="Ellipse 251"/>
            <p:cNvSpPr/>
            <p:nvPr/>
          </p:nvSpPr>
          <p:spPr bwMode="auto">
            <a:xfrm rot="16200000">
              <a:off x="7943840" y="2914511"/>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17" name="Ellipse 253"/>
            <p:cNvSpPr/>
            <p:nvPr/>
          </p:nvSpPr>
          <p:spPr bwMode="auto">
            <a:xfrm rot="16200000">
              <a:off x="7943840" y="3563251"/>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18" name="Ellipse 254"/>
            <p:cNvSpPr/>
            <p:nvPr/>
          </p:nvSpPr>
          <p:spPr bwMode="auto">
            <a:xfrm rot="16200000">
              <a:off x="7943840" y="2590141"/>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19" name="Ellipse 255"/>
            <p:cNvSpPr/>
            <p:nvPr/>
          </p:nvSpPr>
          <p:spPr bwMode="auto">
            <a:xfrm rot="16200000">
              <a:off x="7943840" y="2265771"/>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20" name="Ellipse 256"/>
            <p:cNvSpPr/>
            <p:nvPr/>
          </p:nvSpPr>
          <p:spPr bwMode="auto">
            <a:xfrm rot="16200000">
              <a:off x="7943840" y="1941401"/>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21" name="Ellipse 257"/>
            <p:cNvSpPr/>
            <p:nvPr/>
          </p:nvSpPr>
          <p:spPr bwMode="auto">
            <a:xfrm rot="16200000">
              <a:off x="7943840" y="1617025"/>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22" name="Ellipse 263"/>
            <p:cNvSpPr/>
            <p:nvPr/>
          </p:nvSpPr>
          <p:spPr bwMode="auto">
            <a:xfrm rot="16200000">
              <a:off x="8210540" y="3256813"/>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23" name="Ellipse 264"/>
            <p:cNvSpPr/>
            <p:nvPr/>
          </p:nvSpPr>
          <p:spPr bwMode="auto">
            <a:xfrm rot="16200000">
              <a:off x="8210540" y="2932443"/>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24" name="Ellipse 266"/>
            <p:cNvSpPr/>
            <p:nvPr/>
          </p:nvSpPr>
          <p:spPr bwMode="auto">
            <a:xfrm rot="16200000">
              <a:off x="8210540" y="3581183"/>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25" name="Ellipse 267"/>
            <p:cNvSpPr/>
            <p:nvPr/>
          </p:nvSpPr>
          <p:spPr bwMode="auto">
            <a:xfrm rot="16200000">
              <a:off x="8210540" y="2608073"/>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26" name="Ellipse 268"/>
            <p:cNvSpPr/>
            <p:nvPr/>
          </p:nvSpPr>
          <p:spPr bwMode="auto">
            <a:xfrm rot="16200000">
              <a:off x="8210540" y="2283703"/>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27" name="Ellipse 269"/>
            <p:cNvSpPr/>
            <p:nvPr/>
          </p:nvSpPr>
          <p:spPr bwMode="auto">
            <a:xfrm rot="16200000">
              <a:off x="8210540" y="1959333"/>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28" name="Ellipse 270"/>
            <p:cNvSpPr/>
            <p:nvPr/>
          </p:nvSpPr>
          <p:spPr bwMode="auto">
            <a:xfrm rot="16200000">
              <a:off x="8210540" y="1634957"/>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29" name="Ellipse 276"/>
            <p:cNvSpPr/>
            <p:nvPr/>
          </p:nvSpPr>
          <p:spPr bwMode="auto">
            <a:xfrm rot="16200000">
              <a:off x="8420090" y="3256813"/>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30" name="Ellipse 277"/>
            <p:cNvSpPr/>
            <p:nvPr/>
          </p:nvSpPr>
          <p:spPr bwMode="auto">
            <a:xfrm rot="16200000">
              <a:off x="8420090" y="2932443"/>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31" name="Ellipse 279"/>
            <p:cNvSpPr/>
            <p:nvPr/>
          </p:nvSpPr>
          <p:spPr bwMode="auto">
            <a:xfrm rot="16200000">
              <a:off x="8420090" y="3581183"/>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32" name="Ellipse 280"/>
            <p:cNvSpPr/>
            <p:nvPr/>
          </p:nvSpPr>
          <p:spPr bwMode="auto">
            <a:xfrm rot="16200000">
              <a:off x="8420090" y="2608073"/>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33" name="Ellipse 281"/>
            <p:cNvSpPr/>
            <p:nvPr/>
          </p:nvSpPr>
          <p:spPr bwMode="auto">
            <a:xfrm rot="16200000">
              <a:off x="8420090" y="1959333"/>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34" name="Ellipse 282"/>
            <p:cNvSpPr/>
            <p:nvPr/>
          </p:nvSpPr>
          <p:spPr bwMode="auto">
            <a:xfrm rot="16200000">
              <a:off x="8420090" y="1634957"/>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35" name="Ellipse 288"/>
            <p:cNvSpPr/>
            <p:nvPr/>
          </p:nvSpPr>
          <p:spPr bwMode="auto">
            <a:xfrm rot="16200000">
              <a:off x="8696315" y="3273763"/>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36" name="Ellipse 289"/>
            <p:cNvSpPr/>
            <p:nvPr/>
          </p:nvSpPr>
          <p:spPr bwMode="auto">
            <a:xfrm rot="16200000">
              <a:off x="8696315" y="2949393"/>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37" name="Ellipse 291"/>
            <p:cNvSpPr/>
            <p:nvPr/>
          </p:nvSpPr>
          <p:spPr bwMode="auto">
            <a:xfrm rot="16200000">
              <a:off x="8696315" y="3598133"/>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38" name="Ellipse 292"/>
            <p:cNvSpPr/>
            <p:nvPr/>
          </p:nvSpPr>
          <p:spPr bwMode="auto">
            <a:xfrm rot="16200000">
              <a:off x="8696315" y="2625023"/>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39" name="Ellipse 293"/>
            <p:cNvSpPr/>
            <p:nvPr/>
          </p:nvSpPr>
          <p:spPr bwMode="auto">
            <a:xfrm rot="16200000">
              <a:off x="8696315" y="1976283"/>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40" name="Ellipse 294"/>
            <p:cNvSpPr/>
            <p:nvPr/>
          </p:nvSpPr>
          <p:spPr bwMode="auto">
            <a:xfrm rot="16200000">
              <a:off x="8696315" y="1651907"/>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41" name="Ellipse 299"/>
            <p:cNvSpPr/>
            <p:nvPr/>
          </p:nvSpPr>
          <p:spPr bwMode="auto">
            <a:xfrm rot="16200000">
              <a:off x="8928090" y="3273763"/>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42" name="Ellipse 302"/>
            <p:cNvSpPr/>
            <p:nvPr/>
          </p:nvSpPr>
          <p:spPr bwMode="auto">
            <a:xfrm rot="16200000">
              <a:off x="8928090" y="2625023"/>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43" name="Ellipse 303"/>
            <p:cNvSpPr/>
            <p:nvPr/>
          </p:nvSpPr>
          <p:spPr bwMode="auto">
            <a:xfrm rot="16200000">
              <a:off x="8928090" y="1976283"/>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44" name="Ellipse 304"/>
            <p:cNvSpPr/>
            <p:nvPr/>
          </p:nvSpPr>
          <p:spPr bwMode="auto">
            <a:xfrm rot="16200000">
              <a:off x="8928090" y="1651907"/>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45" name="Ellipse 312"/>
            <p:cNvSpPr/>
            <p:nvPr/>
          </p:nvSpPr>
          <p:spPr bwMode="auto">
            <a:xfrm rot="16200000">
              <a:off x="9194790" y="2641973"/>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46" name="Ellipse 313"/>
            <p:cNvSpPr/>
            <p:nvPr/>
          </p:nvSpPr>
          <p:spPr bwMode="auto">
            <a:xfrm rot="16200000">
              <a:off x="9194790" y="1993233"/>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47" name="Ellipse 314"/>
            <p:cNvSpPr/>
            <p:nvPr/>
          </p:nvSpPr>
          <p:spPr bwMode="auto">
            <a:xfrm rot="16200000">
              <a:off x="9194790" y="1668857"/>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48" name="Ellipse 328"/>
            <p:cNvSpPr/>
            <p:nvPr/>
          </p:nvSpPr>
          <p:spPr bwMode="auto">
            <a:xfrm rot="16200000">
              <a:off x="7743813" y="3206034"/>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49" name="Ellipse 329"/>
            <p:cNvSpPr/>
            <p:nvPr/>
          </p:nvSpPr>
          <p:spPr bwMode="auto">
            <a:xfrm rot="16200000">
              <a:off x="7743813" y="2881664"/>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50" name="Ellipse 331"/>
            <p:cNvSpPr/>
            <p:nvPr/>
          </p:nvSpPr>
          <p:spPr bwMode="auto">
            <a:xfrm rot="16200000">
              <a:off x="7743813" y="3530404"/>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51" name="Ellipse 332"/>
            <p:cNvSpPr/>
            <p:nvPr/>
          </p:nvSpPr>
          <p:spPr bwMode="auto">
            <a:xfrm rot="16200000">
              <a:off x="7743813" y="2557294"/>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52" name="Ellipse 333"/>
            <p:cNvSpPr/>
            <p:nvPr/>
          </p:nvSpPr>
          <p:spPr bwMode="auto">
            <a:xfrm rot="16200000">
              <a:off x="7743813" y="2232924"/>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53" name="Ellipse 334"/>
            <p:cNvSpPr/>
            <p:nvPr/>
          </p:nvSpPr>
          <p:spPr bwMode="auto">
            <a:xfrm rot="16200000">
              <a:off x="7743813" y="1908554"/>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54" name="Ellipse 335"/>
            <p:cNvSpPr/>
            <p:nvPr/>
          </p:nvSpPr>
          <p:spPr bwMode="auto">
            <a:xfrm rot="16200000">
              <a:off x="7743813" y="1584178"/>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55" name="Ellipse 342"/>
            <p:cNvSpPr/>
            <p:nvPr/>
          </p:nvSpPr>
          <p:spPr bwMode="auto">
            <a:xfrm rot="16200000">
              <a:off x="7962888" y="3206034"/>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56" name="Ellipse 343"/>
            <p:cNvSpPr/>
            <p:nvPr/>
          </p:nvSpPr>
          <p:spPr bwMode="auto">
            <a:xfrm rot="16200000">
              <a:off x="7962888" y="2881664"/>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57" name="Ellipse 345"/>
            <p:cNvSpPr/>
            <p:nvPr/>
          </p:nvSpPr>
          <p:spPr bwMode="auto">
            <a:xfrm rot="16200000">
              <a:off x="7962888" y="3530404"/>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58" name="Ellipse 346"/>
            <p:cNvSpPr/>
            <p:nvPr/>
          </p:nvSpPr>
          <p:spPr bwMode="auto">
            <a:xfrm rot="16200000">
              <a:off x="7962888" y="2557294"/>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59" name="Ellipse 347"/>
            <p:cNvSpPr/>
            <p:nvPr/>
          </p:nvSpPr>
          <p:spPr bwMode="auto">
            <a:xfrm rot="16200000">
              <a:off x="7962888" y="2232924"/>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60" name="Ellipse 348"/>
            <p:cNvSpPr/>
            <p:nvPr/>
          </p:nvSpPr>
          <p:spPr bwMode="auto">
            <a:xfrm rot="16200000">
              <a:off x="7962888" y="1908554"/>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61" name="Ellipse 349"/>
            <p:cNvSpPr/>
            <p:nvPr/>
          </p:nvSpPr>
          <p:spPr bwMode="auto">
            <a:xfrm rot="16200000">
              <a:off x="7962888" y="1584178"/>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62" name="Ellipse 355"/>
            <p:cNvSpPr/>
            <p:nvPr/>
          </p:nvSpPr>
          <p:spPr bwMode="auto">
            <a:xfrm rot="16200000">
              <a:off x="8229588" y="3223966"/>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63" name="Ellipse 356"/>
            <p:cNvSpPr/>
            <p:nvPr/>
          </p:nvSpPr>
          <p:spPr bwMode="auto">
            <a:xfrm rot="16200000">
              <a:off x="8229588" y="2899596"/>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64" name="Ellipse 358"/>
            <p:cNvSpPr/>
            <p:nvPr/>
          </p:nvSpPr>
          <p:spPr bwMode="auto">
            <a:xfrm rot="16200000">
              <a:off x="8229588" y="3548336"/>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65" name="Ellipse 359"/>
            <p:cNvSpPr/>
            <p:nvPr/>
          </p:nvSpPr>
          <p:spPr bwMode="auto">
            <a:xfrm rot="16200000">
              <a:off x="8229588" y="2575226"/>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66" name="Ellipse 360"/>
            <p:cNvSpPr/>
            <p:nvPr/>
          </p:nvSpPr>
          <p:spPr bwMode="auto">
            <a:xfrm rot="16200000">
              <a:off x="8229588" y="2250856"/>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67" name="Ellipse 361"/>
            <p:cNvSpPr/>
            <p:nvPr/>
          </p:nvSpPr>
          <p:spPr bwMode="auto">
            <a:xfrm rot="16200000">
              <a:off x="8229588" y="1926486"/>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68" name="Ellipse 362"/>
            <p:cNvSpPr/>
            <p:nvPr/>
          </p:nvSpPr>
          <p:spPr bwMode="auto">
            <a:xfrm rot="16200000">
              <a:off x="8229588" y="1602110"/>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69" name="Ellipse 368"/>
            <p:cNvSpPr/>
            <p:nvPr/>
          </p:nvSpPr>
          <p:spPr bwMode="auto">
            <a:xfrm rot="16200000">
              <a:off x="8439138" y="3223966"/>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70" name="Ellipse 369"/>
            <p:cNvSpPr/>
            <p:nvPr/>
          </p:nvSpPr>
          <p:spPr bwMode="auto">
            <a:xfrm rot="16200000">
              <a:off x="8439138" y="2899596"/>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71" name="Ellipse 371"/>
            <p:cNvSpPr/>
            <p:nvPr/>
          </p:nvSpPr>
          <p:spPr bwMode="auto">
            <a:xfrm rot="16200000">
              <a:off x="8439138" y="3548336"/>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72" name="Ellipse 372"/>
            <p:cNvSpPr/>
            <p:nvPr/>
          </p:nvSpPr>
          <p:spPr bwMode="auto">
            <a:xfrm rot="16200000">
              <a:off x="8439138" y="2575226"/>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73" name="Ellipse 373"/>
            <p:cNvSpPr/>
            <p:nvPr/>
          </p:nvSpPr>
          <p:spPr bwMode="auto">
            <a:xfrm rot="16200000">
              <a:off x="8439138" y="1926486"/>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74" name="Ellipse 374"/>
            <p:cNvSpPr/>
            <p:nvPr/>
          </p:nvSpPr>
          <p:spPr bwMode="auto">
            <a:xfrm rot="16200000">
              <a:off x="8439138" y="1602110"/>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75" name="Ellipse 380"/>
            <p:cNvSpPr/>
            <p:nvPr/>
          </p:nvSpPr>
          <p:spPr bwMode="auto">
            <a:xfrm rot="16200000">
              <a:off x="8715363" y="3240916"/>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76" name="Ellipse 381"/>
            <p:cNvSpPr/>
            <p:nvPr/>
          </p:nvSpPr>
          <p:spPr bwMode="auto">
            <a:xfrm rot="16200000">
              <a:off x="8715363" y="2916546"/>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77" name="Ellipse 383"/>
            <p:cNvSpPr/>
            <p:nvPr/>
          </p:nvSpPr>
          <p:spPr bwMode="auto">
            <a:xfrm rot="16200000">
              <a:off x="8715363" y="3565286"/>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78" name="Ellipse 384"/>
            <p:cNvSpPr/>
            <p:nvPr/>
          </p:nvSpPr>
          <p:spPr bwMode="auto">
            <a:xfrm rot="16200000">
              <a:off x="8715363" y="2592176"/>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79" name="Ellipse 385"/>
            <p:cNvSpPr/>
            <p:nvPr/>
          </p:nvSpPr>
          <p:spPr bwMode="auto">
            <a:xfrm rot="16200000">
              <a:off x="8715363" y="1943436"/>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80" name="Ellipse 386"/>
            <p:cNvSpPr/>
            <p:nvPr/>
          </p:nvSpPr>
          <p:spPr bwMode="auto">
            <a:xfrm rot="16200000">
              <a:off x="8715363" y="1619060"/>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81" name="Ellipse 391"/>
            <p:cNvSpPr/>
            <p:nvPr/>
          </p:nvSpPr>
          <p:spPr bwMode="auto">
            <a:xfrm rot="16200000">
              <a:off x="8947138" y="3240916"/>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82" name="Ellipse 394"/>
            <p:cNvSpPr/>
            <p:nvPr/>
          </p:nvSpPr>
          <p:spPr bwMode="auto">
            <a:xfrm rot="16200000">
              <a:off x="8947138" y="2592176"/>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83" name="Ellipse 395"/>
            <p:cNvSpPr/>
            <p:nvPr/>
          </p:nvSpPr>
          <p:spPr bwMode="auto">
            <a:xfrm rot="16200000">
              <a:off x="8947138" y="1943436"/>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84" name="Ellipse 396"/>
            <p:cNvSpPr/>
            <p:nvPr/>
          </p:nvSpPr>
          <p:spPr bwMode="auto">
            <a:xfrm rot="16200000">
              <a:off x="8947138" y="1619060"/>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85" name="Ellipse 404"/>
            <p:cNvSpPr/>
            <p:nvPr/>
          </p:nvSpPr>
          <p:spPr bwMode="auto">
            <a:xfrm rot="16200000">
              <a:off x="9213838" y="2609126"/>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86" name="Ellipse 405"/>
            <p:cNvSpPr/>
            <p:nvPr/>
          </p:nvSpPr>
          <p:spPr bwMode="auto">
            <a:xfrm rot="16200000">
              <a:off x="9213838" y="1960386"/>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87" name="Ellipse 406"/>
            <p:cNvSpPr/>
            <p:nvPr/>
          </p:nvSpPr>
          <p:spPr bwMode="auto">
            <a:xfrm rot="16200000">
              <a:off x="9213838" y="1636010"/>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88" name="Ellipse 424"/>
            <p:cNvSpPr/>
            <p:nvPr/>
          </p:nvSpPr>
          <p:spPr bwMode="auto">
            <a:xfrm rot="16200000">
              <a:off x="7724765" y="1283650"/>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89" name="Ellipse 425"/>
            <p:cNvSpPr/>
            <p:nvPr/>
          </p:nvSpPr>
          <p:spPr bwMode="auto">
            <a:xfrm rot="16200000">
              <a:off x="7943840" y="1283650"/>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90" name="Ellipse 426"/>
            <p:cNvSpPr/>
            <p:nvPr/>
          </p:nvSpPr>
          <p:spPr bwMode="auto">
            <a:xfrm rot="16200000">
              <a:off x="8210540" y="1301582"/>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91" name="Ellipse 427"/>
            <p:cNvSpPr/>
            <p:nvPr/>
          </p:nvSpPr>
          <p:spPr bwMode="auto">
            <a:xfrm rot="16200000">
              <a:off x="7743813" y="1250803"/>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92" name="Ellipse 428"/>
            <p:cNvSpPr/>
            <p:nvPr/>
          </p:nvSpPr>
          <p:spPr bwMode="auto">
            <a:xfrm rot="16200000">
              <a:off x="7962888" y="1250803"/>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93" name="Ellipse 429"/>
            <p:cNvSpPr/>
            <p:nvPr/>
          </p:nvSpPr>
          <p:spPr bwMode="auto">
            <a:xfrm rot="16200000">
              <a:off x="8229588" y="1268735"/>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94" name="Ellipse 430"/>
            <p:cNvSpPr/>
            <p:nvPr/>
          </p:nvSpPr>
          <p:spPr bwMode="auto">
            <a:xfrm rot="16200000">
              <a:off x="7724765" y="948011"/>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95" name="Ellipse 431"/>
            <p:cNvSpPr/>
            <p:nvPr/>
          </p:nvSpPr>
          <p:spPr bwMode="auto">
            <a:xfrm rot="16200000">
              <a:off x="7943840" y="948011"/>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96" name="Ellipse 432"/>
            <p:cNvSpPr/>
            <p:nvPr/>
          </p:nvSpPr>
          <p:spPr bwMode="auto">
            <a:xfrm rot="16200000">
              <a:off x="7743813" y="915164"/>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97" name="Ellipse 433"/>
            <p:cNvSpPr/>
            <p:nvPr/>
          </p:nvSpPr>
          <p:spPr bwMode="auto">
            <a:xfrm rot="16200000">
              <a:off x="7962888" y="915164"/>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grpSp>
      <p:graphicFrame>
        <p:nvGraphicFramePr>
          <p:cNvPr id="299" name="Table 298"/>
          <p:cNvGraphicFramePr>
            <a:graphicFrameLocks noGrp="1"/>
          </p:cNvGraphicFramePr>
          <p:nvPr>
            <p:extLst>
              <p:ext uri="{D42A27DB-BD31-4B8C-83A1-F6EECF244321}">
                <p14:modId xmlns:p14="http://schemas.microsoft.com/office/powerpoint/2010/main" val="169905638"/>
              </p:ext>
            </p:extLst>
          </p:nvPr>
        </p:nvGraphicFramePr>
        <p:xfrm>
          <a:off x="290958" y="370130"/>
          <a:ext cx="4326964" cy="6558697"/>
        </p:xfrm>
        <a:graphic>
          <a:graphicData uri="http://schemas.openxmlformats.org/drawingml/2006/table">
            <a:tbl>
              <a:tblPr firstRow="1" firstCol="1" bandRow="1">
                <a:tableStyleId>{F5AB1C69-6EDB-4FF4-983F-18BD219EF322}</a:tableStyleId>
              </a:tblPr>
              <a:tblGrid>
                <a:gridCol w="638161"/>
                <a:gridCol w="791888"/>
                <a:gridCol w="791888"/>
                <a:gridCol w="791888"/>
                <a:gridCol w="791888"/>
                <a:gridCol w="521251"/>
              </a:tblGrid>
              <a:tr h="118828">
                <a:tc gridSpan="6">
                  <a:txBody>
                    <a:bodyPr/>
                    <a:lstStyle/>
                    <a:p>
                      <a:pPr marL="0" marR="0">
                        <a:lnSpc>
                          <a:spcPct val="107000"/>
                        </a:lnSpc>
                        <a:spcBef>
                          <a:spcPts val="0"/>
                        </a:spcBef>
                        <a:spcAft>
                          <a:spcPts val="0"/>
                        </a:spcAft>
                      </a:pPr>
                      <a:r>
                        <a:rPr lang="en-GB" sz="800" dirty="0">
                          <a:solidFill>
                            <a:schemeClr val="tx1"/>
                          </a:solidFill>
                          <a:effectLst/>
                          <a:latin typeface="Arial Narrow" pitchFamily="34" charset="0"/>
                        </a:rPr>
                        <a:t>I.3. </a:t>
                      </a:r>
                      <a:r>
                        <a:rPr lang="en-GB" sz="800" dirty="0" err="1">
                          <a:solidFill>
                            <a:schemeClr val="tx1"/>
                          </a:solidFill>
                          <a:effectLst/>
                          <a:latin typeface="Arial Narrow" pitchFamily="34" charset="0"/>
                        </a:rPr>
                        <a:t>Servicii</a:t>
                      </a:r>
                      <a:r>
                        <a:rPr lang="en-GB" sz="800" dirty="0">
                          <a:solidFill>
                            <a:schemeClr val="tx1"/>
                          </a:solidFill>
                          <a:effectLst/>
                          <a:latin typeface="Arial Narrow" pitchFamily="34" charset="0"/>
                        </a:rPr>
                        <a:t> locale</a:t>
                      </a:r>
                      <a:endParaRPr lang="ro-RO" sz="800" dirty="0">
                        <a:solidFill>
                          <a:schemeClr val="tx1"/>
                        </a:solidFill>
                        <a:effectLst/>
                        <a:latin typeface="Arial Narrow" pitchFamily="34" charset="0"/>
                        <a:ea typeface="Calibri"/>
                        <a:cs typeface="Arial" pitchFamily="34" charset="0"/>
                      </a:endParaRPr>
                    </a:p>
                  </a:txBody>
                  <a:tcPr marL="50468" marR="50468"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85000"/>
                      </a:schemeClr>
                    </a:solidFill>
                  </a:tcPr>
                </a:tc>
                <a:tc hMerge="1">
                  <a:txBody>
                    <a:bodyPr/>
                    <a:lstStyle/>
                    <a:p>
                      <a:endParaRPr lang="ro-RO"/>
                    </a:p>
                  </a:txBody>
                  <a:tcPr/>
                </a:tc>
                <a:tc hMerge="1">
                  <a:txBody>
                    <a:bodyPr/>
                    <a:lstStyle/>
                    <a:p>
                      <a:endParaRPr lang="ro-RO"/>
                    </a:p>
                  </a:txBody>
                  <a:tcPr/>
                </a:tc>
                <a:tc hMerge="1">
                  <a:txBody>
                    <a:bodyPr/>
                    <a:lstStyle/>
                    <a:p>
                      <a:endParaRPr lang="ro-RO"/>
                    </a:p>
                  </a:txBody>
                  <a:tcPr/>
                </a:tc>
                <a:tc hMerge="1">
                  <a:txBody>
                    <a:bodyPr/>
                    <a:lstStyle/>
                    <a:p>
                      <a:endParaRPr lang="ro-RO"/>
                    </a:p>
                  </a:txBody>
                  <a:tcPr/>
                </a:tc>
                <a:tc hMerge="1">
                  <a:txBody>
                    <a:bodyPr/>
                    <a:lstStyle/>
                    <a:p>
                      <a:endParaRPr lang="ro-RO"/>
                    </a:p>
                  </a:txBody>
                  <a:tcPr/>
                </a:tc>
              </a:tr>
              <a:tr h="1544753">
                <a:tc>
                  <a:txBody>
                    <a:bodyPr/>
                    <a:lstStyle/>
                    <a:p>
                      <a:pPr marL="0" marR="0">
                        <a:lnSpc>
                          <a:spcPct val="107000"/>
                        </a:lnSpc>
                        <a:spcBef>
                          <a:spcPts val="0"/>
                        </a:spcBef>
                        <a:spcAft>
                          <a:spcPts val="0"/>
                        </a:spcAft>
                      </a:pPr>
                      <a:r>
                        <a:rPr lang="en-GB" sz="800">
                          <a:solidFill>
                            <a:schemeClr val="tx1"/>
                          </a:solidFill>
                          <a:effectLst/>
                          <a:latin typeface="Arial Narrow" pitchFamily="34" charset="0"/>
                        </a:rPr>
                        <a:t>I.3.1. Organizare și livrare</a:t>
                      </a:r>
                      <a:endParaRPr lang="ro-RO" sz="800">
                        <a:solidFill>
                          <a:schemeClr val="tx1"/>
                        </a:solidFill>
                        <a:effectLst/>
                        <a:latin typeface="Arial Narrow" pitchFamily="34" charset="0"/>
                        <a:ea typeface="Calibri"/>
                        <a:cs typeface="Arial" pitchFamily="34" charset="0"/>
                      </a:endParaRPr>
                    </a:p>
                  </a:txBody>
                  <a:tcPr marL="50468" marR="50468"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85000"/>
                      </a:schemeClr>
                    </a:solidFill>
                  </a:tcPr>
                </a:tc>
                <a:tc>
                  <a:txBody>
                    <a:bodyPr/>
                    <a:lstStyle/>
                    <a:p>
                      <a:pPr marL="0" marR="0" algn="ctr">
                        <a:lnSpc>
                          <a:spcPct val="107000"/>
                        </a:lnSpc>
                        <a:spcBef>
                          <a:spcPts val="0"/>
                        </a:spcBef>
                        <a:spcAft>
                          <a:spcPts val="0"/>
                        </a:spcAft>
                      </a:pPr>
                      <a:r>
                        <a:rPr lang="en-GB" sz="800" dirty="0" err="1">
                          <a:effectLst/>
                          <a:latin typeface="Arial Narrow" pitchFamily="34" charset="0"/>
                        </a:rPr>
                        <a:t>Decizia</a:t>
                      </a:r>
                      <a:r>
                        <a:rPr lang="en-GB" sz="800" dirty="0">
                          <a:effectLst/>
                          <a:latin typeface="Arial Narrow" pitchFamily="34" charset="0"/>
                        </a:rPr>
                        <a:t> </a:t>
                      </a:r>
                      <a:r>
                        <a:rPr lang="en-GB" sz="800" dirty="0" err="1">
                          <a:effectLst/>
                          <a:latin typeface="Arial Narrow" pitchFamily="34" charset="0"/>
                        </a:rPr>
                        <a:t>privind</a:t>
                      </a:r>
                      <a:r>
                        <a:rPr lang="en-GB" sz="800" dirty="0">
                          <a:effectLst/>
                          <a:latin typeface="Arial Narrow" pitchFamily="34" charset="0"/>
                        </a:rPr>
                        <a:t> </a:t>
                      </a:r>
                      <a:r>
                        <a:rPr lang="en-GB" sz="800" dirty="0" err="1">
                          <a:effectLst/>
                          <a:latin typeface="Arial Narrow" pitchFamily="34" charset="0"/>
                        </a:rPr>
                        <a:t>serviciile</a:t>
                      </a:r>
                      <a:r>
                        <a:rPr lang="en-GB" sz="800" dirty="0">
                          <a:effectLst/>
                          <a:latin typeface="Arial Narrow" pitchFamily="34" charset="0"/>
                        </a:rPr>
                        <a:t> locale nu </a:t>
                      </a:r>
                      <a:r>
                        <a:rPr lang="en-GB" sz="800" dirty="0" err="1">
                          <a:effectLst/>
                          <a:latin typeface="Arial Narrow" pitchFamily="34" charset="0"/>
                        </a:rPr>
                        <a:t>este</a:t>
                      </a:r>
                      <a:r>
                        <a:rPr lang="en-GB" sz="800" dirty="0">
                          <a:effectLst/>
                          <a:latin typeface="Arial Narrow" pitchFamily="34" charset="0"/>
                        </a:rPr>
                        <a:t> </a:t>
                      </a:r>
                      <a:r>
                        <a:rPr lang="en-GB" sz="800" dirty="0" err="1">
                          <a:effectLst/>
                          <a:latin typeface="Arial Narrow" pitchFamily="34" charset="0"/>
                        </a:rPr>
                        <a:t>conformă</a:t>
                      </a:r>
                      <a:r>
                        <a:rPr lang="en-GB" sz="800" dirty="0">
                          <a:effectLst/>
                          <a:latin typeface="Arial Narrow" pitchFamily="34" charset="0"/>
                        </a:rPr>
                        <a:t> </a:t>
                      </a:r>
                      <a:r>
                        <a:rPr lang="en-GB" sz="800" dirty="0" err="1">
                          <a:effectLst/>
                          <a:latin typeface="Arial Narrow" pitchFamily="34" charset="0"/>
                        </a:rPr>
                        <a:t>nevoilor</a:t>
                      </a:r>
                      <a:r>
                        <a:rPr lang="en-GB" sz="800" dirty="0">
                          <a:effectLst/>
                          <a:latin typeface="Arial Narrow" pitchFamily="34" charset="0"/>
                        </a:rPr>
                        <a:t> </a:t>
                      </a:r>
                      <a:r>
                        <a:rPr lang="en-GB" sz="800" dirty="0" err="1">
                          <a:effectLst/>
                          <a:latin typeface="Arial Narrow" pitchFamily="34" charset="0"/>
                        </a:rPr>
                        <a:t>comunității</a:t>
                      </a:r>
                      <a:r>
                        <a:rPr lang="en-GB" sz="800" dirty="0">
                          <a:effectLst/>
                          <a:latin typeface="Arial Narrow" pitchFamily="34" charset="0"/>
                        </a:rPr>
                        <a:t> locale, </a:t>
                      </a:r>
                      <a:r>
                        <a:rPr lang="en-GB" sz="800" dirty="0" err="1">
                          <a:effectLst/>
                          <a:latin typeface="Arial Narrow" pitchFamily="34" charset="0"/>
                        </a:rPr>
                        <a:t>iar</a:t>
                      </a:r>
                      <a:r>
                        <a:rPr lang="en-GB" sz="800" dirty="0">
                          <a:effectLst/>
                          <a:latin typeface="Arial Narrow" pitchFamily="34" charset="0"/>
                        </a:rPr>
                        <a:t> </a:t>
                      </a:r>
                      <a:r>
                        <a:rPr lang="en-GB" sz="800" dirty="0" err="1">
                          <a:effectLst/>
                          <a:latin typeface="Arial Narrow" pitchFamily="34" charset="0"/>
                        </a:rPr>
                        <a:t>costurile</a:t>
                      </a:r>
                      <a:r>
                        <a:rPr lang="en-GB" sz="800" dirty="0">
                          <a:effectLst/>
                          <a:latin typeface="Arial Narrow" pitchFamily="34" charset="0"/>
                        </a:rPr>
                        <a:t> </a:t>
                      </a:r>
                      <a:r>
                        <a:rPr lang="en-GB" sz="800" dirty="0" err="1">
                          <a:effectLst/>
                          <a:latin typeface="Arial Narrow" pitchFamily="34" charset="0"/>
                        </a:rPr>
                        <a:t>serviciilor</a:t>
                      </a:r>
                      <a:r>
                        <a:rPr lang="en-GB" sz="800" dirty="0">
                          <a:effectLst/>
                          <a:latin typeface="Arial Narrow" pitchFamily="34" charset="0"/>
                        </a:rPr>
                        <a:t> </a:t>
                      </a:r>
                      <a:r>
                        <a:rPr lang="en-GB" sz="800" dirty="0" err="1">
                          <a:effectLst/>
                          <a:latin typeface="Arial Narrow" pitchFamily="34" charset="0"/>
                        </a:rPr>
                        <a:t>sunt</a:t>
                      </a:r>
                      <a:r>
                        <a:rPr lang="en-GB" sz="800" dirty="0">
                          <a:effectLst/>
                          <a:latin typeface="Arial Narrow" pitchFamily="34" charset="0"/>
                        </a:rPr>
                        <a:t> </a:t>
                      </a:r>
                      <a:r>
                        <a:rPr lang="en-GB" sz="800" dirty="0" err="1">
                          <a:effectLst/>
                          <a:latin typeface="Arial Narrow" pitchFamily="34" charset="0"/>
                        </a:rPr>
                        <a:t>mult</a:t>
                      </a:r>
                      <a:r>
                        <a:rPr lang="en-GB" sz="800" dirty="0">
                          <a:effectLst/>
                          <a:latin typeface="Arial Narrow" pitchFamily="34" charset="0"/>
                        </a:rPr>
                        <a:t> </a:t>
                      </a:r>
                      <a:r>
                        <a:rPr lang="en-GB" sz="800" dirty="0" err="1">
                          <a:effectLst/>
                          <a:latin typeface="Arial Narrow" pitchFamily="34" charset="0"/>
                        </a:rPr>
                        <a:t>prea</a:t>
                      </a:r>
                      <a:r>
                        <a:rPr lang="en-GB" sz="800" dirty="0">
                          <a:effectLst/>
                          <a:latin typeface="Arial Narrow" pitchFamily="34" charset="0"/>
                        </a:rPr>
                        <a:t> </a:t>
                      </a:r>
                      <a:r>
                        <a:rPr lang="en-GB" sz="800" dirty="0" err="1">
                          <a:effectLst/>
                          <a:latin typeface="Arial Narrow" pitchFamily="34" charset="0"/>
                        </a:rPr>
                        <a:t>mari</a:t>
                      </a:r>
                      <a:endParaRPr lang="ro-RO" sz="800" dirty="0">
                        <a:effectLst/>
                        <a:latin typeface="Arial Narrow" pitchFamily="34" charset="0"/>
                        <a:ea typeface="Calibri"/>
                        <a:cs typeface="Arial" pitchFamily="34" charset="0"/>
                      </a:endParaRPr>
                    </a:p>
                  </a:txBody>
                  <a:tcPr marL="50468" marR="50468"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marR="0" algn="ctr">
                        <a:lnSpc>
                          <a:spcPct val="107000"/>
                        </a:lnSpc>
                        <a:spcBef>
                          <a:spcPts val="0"/>
                        </a:spcBef>
                        <a:spcAft>
                          <a:spcPts val="0"/>
                        </a:spcAft>
                      </a:pPr>
                      <a:r>
                        <a:rPr lang="en-GB" sz="800" dirty="0" err="1">
                          <a:effectLst/>
                          <a:latin typeface="Arial Narrow" pitchFamily="34" charset="0"/>
                        </a:rPr>
                        <a:t>Organizarea</a:t>
                      </a:r>
                      <a:r>
                        <a:rPr lang="en-GB" sz="800" dirty="0">
                          <a:effectLst/>
                          <a:latin typeface="Arial Narrow" pitchFamily="34" charset="0"/>
                        </a:rPr>
                        <a:t> </a:t>
                      </a:r>
                      <a:r>
                        <a:rPr lang="en-GB" sz="800" dirty="0" err="1">
                          <a:effectLst/>
                          <a:latin typeface="Arial Narrow" pitchFamily="34" charset="0"/>
                        </a:rPr>
                        <a:t>și</a:t>
                      </a:r>
                      <a:r>
                        <a:rPr lang="en-GB" sz="800" dirty="0">
                          <a:effectLst/>
                          <a:latin typeface="Arial Narrow" pitchFamily="34" charset="0"/>
                        </a:rPr>
                        <a:t> </a:t>
                      </a:r>
                      <a:r>
                        <a:rPr lang="en-GB" sz="800" dirty="0" err="1">
                          <a:effectLst/>
                          <a:latin typeface="Arial Narrow" pitchFamily="34" charset="0"/>
                        </a:rPr>
                        <a:t>livrarea</a:t>
                      </a:r>
                      <a:r>
                        <a:rPr lang="en-GB" sz="800" dirty="0">
                          <a:effectLst/>
                          <a:latin typeface="Arial Narrow" pitchFamily="34" charset="0"/>
                        </a:rPr>
                        <a:t> </a:t>
                      </a:r>
                      <a:r>
                        <a:rPr lang="en-GB" sz="800" dirty="0" err="1">
                          <a:effectLst/>
                          <a:latin typeface="Arial Narrow" pitchFamily="34" charset="0"/>
                        </a:rPr>
                        <a:t>serviciilor</a:t>
                      </a:r>
                      <a:r>
                        <a:rPr lang="en-GB" sz="800" dirty="0">
                          <a:effectLst/>
                          <a:latin typeface="Arial Narrow" pitchFamily="34" charset="0"/>
                        </a:rPr>
                        <a:t> locale se face cu </a:t>
                      </a:r>
                      <a:r>
                        <a:rPr lang="en-GB" sz="800" dirty="0" err="1">
                          <a:effectLst/>
                          <a:latin typeface="Arial Narrow" pitchFamily="34" charset="0"/>
                        </a:rPr>
                        <a:t>consultarea</a:t>
                      </a:r>
                      <a:r>
                        <a:rPr lang="en-GB" sz="800" dirty="0">
                          <a:effectLst/>
                          <a:latin typeface="Arial Narrow" pitchFamily="34" charset="0"/>
                        </a:rPr>
                        <a:t> </a:t>
                      </a:r>
                      <a:r>
                        <a:rPr lang="en-GB" sz="800" dirty="0" err="1">
                          <a:effectLst/>
                          <a:latin typeface="Arial Narrow" pitchFamily="34" charset="0"/>
                        </a:rPr>
                        <a:t>sporadică</a:t>
                      </a:r>
                      <a:r>
                        <a:rPr lang="en-GB" sz="800" dirty="0">
                          <a:effectLst/>
                          <a:latin typeface="Arial Narrow" pitchFamily="34" charset="0"/>
                        </a:rPr>
                        <a:t> a </a:t>
                      </a:r>
                      <a:r>
                        <a:rPr lang="en-GB" sz="800" dirty="0" err="1">
                          <a:effectLst/>
                          <a:latin typeface="Arial Narrow" pitchFamily="34" charset="0"/>
                        </a:rPr>
                        <a:t>comunității</a:t>
                      </a:r>
                      <a:r>
                        <a:rPr lang="en-GB" sz="800" dirty="0">
                          <a:effectLst/>
                          <a:latin typeface="Arial Narrow" pitchFamily="34" charset="0"/>
                        </a:rPr>
                        <a:t> locale, </a:t>
                      </a:r>
                      <a:r>
                        <a:rPr lang="en-GB" sz="800" dirty="0" err="1">
                          <a:effectLst/>
                          <a:latin typeface="Arial Narrow" pitchFamily="34" charset="0"/>
                        </a:rPr>
                        <a:t>dar</a:t>
                      </a:r>
                      <a:r>
                        <a:rPr lang="en-GB" sz="800" dirty="0">
                          <a:effectLst/>
                          <a:latin typeface="Arial Narrow" pitchFamily="34" charset="0"/>
                        </a:rPr>
                        <a:t> </a:t>
                      </a:r>
                      <a:r>
                        <a:rPr lang="en-GB" sz="800" dirty="0" err="1">
                          <a:effectLst/>
                          <a:latin typeface="Arial Narrow" pitchFamily="34" charset="0"/>
                        </a:rPr>
                        <a:t>costurile</a:t>
                      </a:r>
                      <a:r>
                        <a:rPr lang="en-GB" sz="800" dirty="0">
                          <a:effectLst/>
                          <a:latin typeface="Arial Narrow" pitchFamily="34" charset="0"/>
                        </a:rPr>
                        <a:t> </a:t>
                      </a:r>
                      <a:r>
                        <a:rPr lang="en-GB" sz="800" dirty="0" err="1">
                          <a:effectLst/>
                          <a:latin typeface="Arial Narrow" pitchFamily="34" charset="0"/>
                        </a:rPr>
                        <a:t>serviciilor</a:t>
                      </a:r>
                      <a:r>
                        <a:rPr lang="en-GB" sz="800" dirty="0">
                          <a:effectLst/>
                          <a:latin typeface="Arial Narrow" pitchFamily="34" charset="0"/>
                        </a:rPr>
                        <a:t> </a:t>
                      </a:r>
                      <a:r>
                        <a:rPr lang="en-GB" sz="800" dirty="0" err="1">
                          <a:effectLst/>
                          <a:latin typeface="Arial Narrow" pitchFamily="34" charset="0"/>
                        </a:rPr>
                        <a:t>sunt</a:t>
                      </a:r>
                      <a:r>
                        <a:rPr lang="en-GB" sz="800" dirty="0">
                          <a:effectLst/>
                          <a:latin typeface="Arial Narrow" pitchFamily="34" charset="0"/>
                        </a:rPr>
                        <a:t> </a:t>
                      </a:r>
                      <a:r>
                        <a:rPr lang="en-GB" sz="800" dirty="0" err="1">
                          <a:effectLst/>
                          <a:latin typeface="Arial Narrow" pitchFamily="34" charset="0"/>
                        </a:rPr>
                        <a:t>prea</a:t>
                      </a:r>
                      <a:r>
                        <a:rPr lang="en-GB" sz="800" dirty="0">
                          <a:effectLst/>
                          <a:latin typeface="Arial Narrow" pitchFamily="34" charset="0"/>
                        </a:rPr>
                        <a:t> </a:t>
                      </a:r>
                      <a:r>
                        <a:rPr lang="en-GB" sz="800" dirty="0" err="1">
                          <a:effectLst/>
                          <a:latin typeface="Arial Narrow" pitchFamily="34" charset="0"/>
                        </a:rPr>
                        <a:t>mari</a:t>
                      </a:r>
                      <a:endParaRPr lang="ro-RO" sz="800" dirty="0">
                        <a:effectLst/>
                        <a:latin typeface="Arial Narrow" pitchFamily="34" charset="0"/>
                        <a:ea typeface="Calibri"/>
                        <a:cs typeface="Arial" pitchFamily="34" charset="0"/>
                      </a:endParaRPr>
                    </a:p>
                  </a:txBody>
                  <a:tcPr marL="50468" marR="50468"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marR="0" algn="ctr">
                        <a:lnSpc>
                          <a:spcPct val="107000"/>
                        </a:lnSpc>
                        <a:spcBef>
                          <a:spcPts val="0"/>
                        </a:spcBef>
                        <a:spcAft>
                          <a:spcPts val="0"/>
                        </a:spcAft>
                      </a:pPr>
                      <a:r>
                        <a:rPr lang="en-GB" sz="800" dirty="0" err="1">
                          <a:effectLst/>
                          <a:latin typeface="Arial Narrow" pitchFamily="34" charset="0"/>
                        </a:rPr>
                        <a:t>Pentru</a:t>
                      </a:r>
                      <a:r>
                        <a:rPr lang="en-GB" sz="800" dirty="0">
                          <a:effectLst/>
                          <a:latin typeface="Arial Narrow" pitchFamily="34" charset="0"/>
                        </a:rPr>
                        <a:t> </a:t>
                      </a:r>
                      <a:r>
                        <a:rPr lang="en-GB" sz="800" dirty="0" err="1">
                          <a:effectLst/>
                          <a:latin typeface="Arial Narrow" pitchFamily="34" charset="0"/>
                        </a:rPr>
                        <a:t>organizarea</a:t>
                      </a:r>
                      <a:r>
                        <a:rPr lang="en-GB" sz="800" dirty="0">
                          <a:effectLst/>
                          <a:latin typeface="Arial Narrow" pitchFamily="34" charset="0"/>
                        </a:rPr>
                        <a:t> </a:t>
                      </a:r>
                      <a:r>
                        <a:rPr lang="en-GB" sz="800" dirty="0" err="1">
                          <a:effectLst/>
                          <a:latin typeface="Arial Narrow" pitchFamily="34" charset="0"/>
                        </a:rPr>
                        <a:t>și</a:t>
                      </a:r>
                      <a:r>
                        <a:rPr lang="en-GB" sz="800" dirty="0">
                          <a:effectLst/>
                          <a:latin typeface="Arial Narrow" pitchFamily="34" charset="0"/>
                        </a:rPr>
                        <a:t> </a:t>
                      </a:r>
                      <a:r>
                        <a:rPr lang="en-GB" sz="800" dirty="0" err="1">
                          <a:effectLst/>
                          <a:latin typeface="Arial Narrow" pitchFamily="34" charset="0"/>
                        </a:rPr>
                        <a:t>livrarea</a:t>
                      </a:r>
                      <a:r>
                        <a:rPr lang="en-GB" sz="800" dirty="0">
                          <a:effectLst/>
                          <a:latin typeface="Arial Narrow" pitchFamily="34" charset="0"/>
                        </a:rPr>
                        <a:t> </a:t>
                      </a:r>
                      <a:r>
                        <a:rPr lang="en-GB" sz="800" dirty="0" err="1">
                          <a:effectLst/>
                          <a:latin typeface="Arial Narrow" pitchFamily="34" charset="0"/>
                        </a:rPr>
                        <a:t>serviciilor</a:t>
                      </a:r>
                      <a:r>
                        <a:rPr lang="en-GB" sz="800" dirty="0">
                          <a:effectLst/>
                          <a:latin typeface="Arial Narrow" pitchFamily="34" charset="0"/>
                        </a:rPr>
                        <a:t> locale </a:t>
                      </a:r>
                      <a:r>
                        <a:rPr lang="en-GB" sz="800" dirty="0" err="1">
                          <a:effectLst/>
                          <a:latin typeface="Arial Narrow" pitchFamily="34" charset="0"/>
                        </a:rPr>
                        <a:t>sunt</a:t>
                      </a:r>
                      <a:r>
                        <a:rPr lang="en-GB" sz="800" dirty="0">
                          <a:effectLst/>
                          <a:latin typeface="Arial Narrow" pitchFamily="34" charset="0"/>
                        </a:rPr>
                        <a:t> </a:t>
                      </a:r>
                      <a:r>
                        <a:rPr lang="en-GB" sz="800" dirty="0" err="1">
                          <a:effectLst/>
                          <a:latin typeface="Arial Narrow" pitchFamily="34" charset="0"/>
                        </a:rPr>
                        <a:t>avute</a:t>
                      </a:r>
                      <a:r>
                        <a:rPr lang="en-GB" sz="800" dirty="0">
                          <a:effectLst/>
                          <a:latin typeface="Arial Narrow" pitchFamily="34" charset="0"/>
                        </a:rPr>
                        <a:t> in </a:t>
                      </a:r>
                      <a:r>
                        <a:rPr lang="en-GB" sz="800" dirty="0" err="1">
                          <a:effectLst/>
                          <a:latin typeface="Arial Narrow" pitchFamily="34" charset="0"/>
                        </a:rPr>
                        <a:t>considerare</a:t>
                      </a:r>
                      <a:r>
                        <a:rPr lang="en-GB" sz="800" dirty="0">
                          <a:effectLst/>
                          <a:latin typeface="Arial Narrow" pitchFamily="34" charset="0"/>
                        </a:rPr>
                        <a:t> </a:t>
                      </a:r>
                      <a:r>
                        <a:rPr lang="en-GB" sz="800" dirty="0" err="1">
                          <a:effectLst/>
                          <a:latin typeface="Arial Narrow" pitchFamily="34" charset="0"/>
                        </a:rPr>
                        <a:t>nevoile</a:t>
                      </a:r>
                      <a:r>
                        <a:rPr lang="en-GB" sz="800" dirty="0">
                          <a:effectLst/>
                          <a:latin typeface="Arial Narrow" pitchFamily="34" charset="0"/>
                        </a:rPr>
                        <a:t> </a:t>
                      </a:r>
                      <a:r>
                        <a:rPr lang="en-GB" sz="800" dirty="0" err="1">
                          <a:effectLst/>
                          <a:latin typeface="Arial Narrow" pitchFamily="34" charset="0"/>
                        </a:rPr>
                        <a:t>comunității</a:t>
                      </a:r>
                      <a:r>
                        <a:rPr lang="en-GB" sz="800" dirty="0">
                          <a:effectLst/>
                          <a:latin typeface="Arial Narrow" pitchFamily="34" charset="0"/>
                        </a:rPr>
                        <a:t> locale, </a:t>
                      </a:r>
                      <a:r>
                        <a:rPr lang="en-GB" sz="800" dirty="0" err="1">
                          <a:effectLst/>
                          <a:latin typeface="Arial Narrow" pitchFamily="34" charset="0"/>
                        </a:rPr>
                        <a:t>iar</a:t>
                      </a:r>
                      <a:r>
                        <a:rPr lang="en-GB" sz="800" dirty="0">
                          <a:effectLst/>
                          <a:latin typeface="Arial Narrow" pitchFamily="34" charset="0"/>
                        </a:rPr>
                        <a:t> </a:t>
                      </a:r>
                      <a:r>
                        <a:rPr lang="en-GB" sz="800" dirty="0" err="1">
                          <a:effectLst/>
                          <a:latin typeface="Arial Narrow" pitchFamily="34" charset="0"/>
                        </a:rPr>
                        <a:t>aceasta</a:t>
                      </a:r>
                      <a:r>
                        <a:rPr lang="en-GB" sz="800" dirty="0">
                          <a:effectLst/>
                          <a:latin typeface="Arial Narrow" pitchFamily="34" charset="0"/>
                        </a:rPr>
                        <a:t> </a:t>
                      </a:r>
                      <a:r>
                        <a:rPr lang="en-GB" sz="800" dirty="0" err="1">
                          <a:effectLst/>
                          <a:latin typeface="Arial Narrow" pitchFamily="34" charset="0"/>
                        </a:rPr>
                        <a:t>este</a:t>
                      </a:r>
                      <a:r>
                        <a:rPr lang="en-GB" sz="800" dirty="0">
                          <a:effectLst/>
                          <a:latin typeface="Arial Narrow" pitchFamily="34" charset="0"/>
                        </a:rPr>
                        <a:t> </a:t>
                      </a:r>
                      <a:r>
                        <a:rPr lang="en-GB" sz="800" dirty="0" err="1">
                          <a:effectLst/>
                          <a:latin typeface="Arial Narrow" pitchFamily="34" charset="0"/>
                        </a:rPr>
                        <a:t>consultată</a:t>
                      </a:r>
                      <a:r>
                        <a:rPr lang="en-GB" sz="800" dirty="0">
                          <a:effectLst/>
                          <a:latin typeface="Arial Narrow" pitchFamily="34" charset="0"/>
                        </a:rPr>
                        <a:t>. </a:t>
                      </a:r>
                      <a:r>
                        <a:rPr lang="en-GB" sz="800" dirty="0" err="1">
                          <a:effectLst/>
                          <a:latin typeface="Arial Narrow" pitchFamily="34" charset="0"/>
                        </a:rPr>
                        <a:t>Costuri</a:t>
                      </a:r>
                      <a:r>
                        <a:rPr lang="en-GB" sz="800" dirty="0">
                          <a:effectLst/>
                          <a:latin typeface="Arial Narrow" pitchFamily="34" charset="0"/>
                        </a:rPr>
                        <a:t> </a:t>
                      </a:r>
                      <a:r>
                        <a:rPr lang="en-GB" sz="800" dirty="0" err="1">
                          <a:effectLst/>
                          <a:latin typeface="Arial Narrow" pitchFamily="34" charset="0"/>
                        </a:rPr>
                        <a:t>mari</a:t>
                      </a:r>
                      <a:r>
                        <a:rPr lang="en-GB" sz="800" dirty="0">
                          <a:effectLst/>
                          <a:latin typeface="Arial Narrow" pitchFamily="34" charset="0"/>
                        </a:rPr>
                        <a:t> </a:t>
                      </a:r>
                      <a:r>
                        <a:rPr lang="en-GB" sz="800" dirty="0" err="1">
                          <a:effectLst/>
                          <a:latin typeface="Arial Narrow" pitchFamily="34" charset="0"/>
                        </a:rPr>
                        <a:t>și</a:t>
                      </a:r>
                      <a:r>
                        <a:rPr lang="en-GB" sz="800" dirty="0">
                          <a:effectLst/>
                          <a:latin typeface="Arial Narrow" pitchFamily="34" charset="0"/>
                        </a:rPr>
                        <a:t> </a:t>
                      </a:r>
                      <a:r>
                        <a:rPr lang="en-GB" sz="800" dirty="0" err="1">
                          <a:effectLst/>
                          <a:latin typeface="Arial Narrow" pitchFamily="34" charset="0"/>
                        </a:rPr>
                        <a:t>calitate</a:t>
                      </a:r>
                      <a:r>
                        <a:rPr lang="en-GB" sz="800" dirty="0">
                          <a:effectLst/>
                          <a:latin typeface="Arial Narrow" pitchFamily="34" charset="0"/>
                        </a:rPr>
                        <a:t> </a:t>
                      </a:r>
                      <a:r>
                        <a:rPr lang="en-GB" sz="800" dirty="0" err="1">
                          <a:effectLst/>
                          <a:latin typeface="Arial Narrow" pitchFamily="34" charset="0"/>
                        </a:rPr>
                        <a:t>redusă</a:t>
                      </a:r>
                      <a:r>
                        <a:rPr lang="en-GB" sz="800" dirty="0">
                          <a:effectLst/>
                          <a:latin typeface="Arial Narrow" pitchFamily="34" charset="0"/>
                        </a:rPr>
                        <a:t> </a:t>
                      </a:r>
                      <a:endParaRPr lang="ro-RO" sz="800" dirty="0">
                        <a:effectLst/>
                        <a:latin typeface="Arial Narrow" pitchFamily="34" charset="0"/>
                        <a:ea typeface="Calibri"/>
                        <a:cs typeface="Arial" pitchFamily="34" charset="0"/>
                      </a:endParaRPr>
                    </a:p>
                  </a:txBody>
                  <a:tcPr marL="50468" marR="50468"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marR="0" algn="ctr">
                        <a:lnSpc>
                          <a:spcPct val="107000"/>
                        </a:lnSpc>
                        <a:spcBef>
                          <a:spcPts val="0"/>
                        </a:spcBef>
                        <a:spcAft>
                          <a:spcPts val="0"/>
                        </a:spcAft>
                      </a:pPr>
                      <a:r>
                        <a:rPr lang="en-GB" sz="800" dirty="0" err="1">
                          <a:effectLst/>
                          <a:latin typeface="Arial Narrow" pitchFamily="34" charset="0"/>
                        </a:rPr>
                        <a:t>Serviciile</a:t>
                      </a:r>
                      <a:r>
                        <a:rPr lang="en-GB" sz="800" dirty="0">
                          <a:effectLst/>
                          <a:latin typeface="Arial Narrow" pitchFamily="34" charset="0"/>
                        </a:rPr>
                        <a:t> locale </a:t>
                      </a:r>
                      <a:r>
                        <a:rPr lang="en-GB" sz="800" dirty="0" err="1">
                          <a:effectLst/>
                          <a:latin typeface="Arial Narrow" pitchFamily="34" charset="0"/>
                        </a:rPr>
                        <a:t>sunt</a:t>
                      </a:r>
                      <a:r>
                        <a:rPr lang="en-GB" sz="800" dirty="0">
                          <a:effectLst/>
                          <a:latin typeface="Arial Narrow" pitchFamily="34" charset="0"/>
                        </a:rPr>
                        <a:t> </a:t>
                      </a:r>
                      <a:r>
                        <a:rPr lang="en-GB" sz="800" dirty="0" err="1">
                          <a:effectLst/>
                          <a:latin typeface="Arial Narrow" pitchFamily="34" charset="0"/>
                        </a:rPr>
                        <a:t>organizate</a:t>
                      </a:r>
                      <a:r>
                        <a:rPr lang="en-GB" sz="800" dirty="0">
                          <a:effectLst/>
                          <a:latin typeface="Arial Narrow" pitchFamily="34" charset="0"/>
                        </a:rPr>
                        <a:t> </a:t>
                      </a:r>
                      <a:r>
                        <a:rPr lang="en-GB" sz="800" dirty="0" err="1">
                          <a:effectLst/>
                          <a:latin typeface="Arial Narrow" pitchFamily="34" charset="0"/>
                        </a:rPr>
                        <a:t>si</a:t>
                      </a:r>
                      <a:r>
                        <a:rPr lang="en-GB" sz="800" dirty="0">
                          <a:effectLst/>
                          <a:latin typeface="Arial Narrow" pitchFamily="34" charset="0"/>
                        </a:rPr>
                        <a:t> </a:t>
                      </a:r>
                      <a:r>
                        <a:rPr lang="en-GB" sz="800" dirty="0" err="1">
                          <a:effectLst/>
                          <a:latin typeface="Arial Narrow" pitchFamily="34" charset="0"/>
                        </a:rPr>
                        <a:t>livrate</a:t>
                      </a:r>
                      <a:r>
                        <a:rPr lang="en-GB" sz="800" dirty="0">
                          <a:effectLst/>
                          <a:latin typeface="Arial Narrow" pitchFamily="34" charset="0"/>
                        </a:rPr>
                        <a:t> </a:t>
                      </a:r>
                      <a:r>
                        <a:rPr lang="en-GB" sz="800" dirty="0" err="1">
                          <a:effectLst/>
                          <a:latin typeface="Arial Narrow" pitchFamily="34" charset="0"/>
                        </a:rPr>
                        <a:t>în</a:t>
                      </a:r>
                      <a:r>
                        <a:rPr lang="en-GB" sz="800" dirty="0">
                          <a:effectLst/>
                          <a:latin typeface="Arial Narrow" pitchFamily="34" charset="0"/>
                        </a:rPr>
                        <a:t> </a:t>
                      </a:r>
                      <a:r>
                        <a:rPr lang="en-GB" sz="800" dirty="0" err="1">
                          <a:effectLst/>
                          <a:latin typeface="Arial Narrow" pitchFamily="34" charset="0"/>
                        </a:rPr>
                        <a:t>baza</a:t>
                      </a:r>
                      <a:r>
                        <a:rPr lang="en-GB" sz="800" dirty="0">
                          <a:effectLst/>
                          <a:latin typeface="Arial Narrow" pitchFamily="34" charset="0"/>
                        </a:rPr>
                        <a:t> </a:t>
                      </a:r>
                      <a:r>
                        <a:rPr lang="en-GB" sz="800" dirty="0" err="1">
                          <a:effectLst/>
                          <a:latin typeface="Arial Narrow" pitchFamily="34" charset="0"/>
                        </a:rPr>
                        <a:t>unor</a:t>
                      </a:r>
                      <a:r>
                        <a:rPr lang="en-GB" sz="800" dirty="0">
                          <a:effectLst/>
                          <a:latin typeface="Arial Narrow" pitchFamily="34" charset="0"/>
                        </a:rPr>
                        <a:t> </a:t>
                      </a:r>
                      <a:r>
                        <a:rPr lang="en-GB" sz="800" dirty="0" err="1">
                          <a:effectLst/>
                          <a:latin typeface="Arial Narrow" pitchFamily="34" charset="0"/>
                        </a:rPr>
                        <a:t>standarde</a:t>
                      </a:r>
                      <a:r>
                        <a:rPr lang="en-GB" sz="800" dirty="0">
                          <a:effectLst/>
                          <a:latin typeface="Arial Narrow" pitchFamily="34" charset="0"/>
                        </a:rPr>
                        <a:t> de </a:t>
                      </a:r>
                      <a:r>
                        <a:rPr lang="en-GB" sz="800" dirty="0" err="1">
                          <a:effectLst/>
                          <a:latin typeface="Arial Narrow" pitchFamily="34" charset="0"/>
                        </a:rPr>
                        <a:t>calitate</a:t>
                      </a:r>
                      <a:r>
                        <a:rPr lang="en-GB" sz="800" dirty="0">
                          <a:effectLst/>
                          <a:latin typeface="Arial Narrow" pitchFamily="34" charset="0"/>
                        </a:rPr>
                        <a:t> </a:t>
                      </a:r>
                      <a:r>
                        <a:rPr lang="en-GB" sz="800" dirty="0" err="1">
                          <a:effectLst/>
                          <a:latin typeface="Arial Narrow" pitchFamily="34" charset="0"/>
                        </a:rPr>
                        <a:t>si</a:t>
                      </a:r>
                      <a:r>
                        <a:rPr lang="en-GB" sz="800" dirty="0">
                          <a:effectLst/>
                          <a:latin typeface="Arial Narrow" pitchFamily="34" charset="0"/>
                        </a:rPr>
                        <a:t> </a:t>
                      </a:r>
                      <a:r>
                        <a:rPr lang="en-GB" sz="800" dirty="0" err="1">
                          <a:effectLst/>
                          <a:latin typeface="Arial Narrow" pitchFamily="34" charset="0"/>
                        </a:rPr>
                        <a:t>sunt</a:t>
                      </a:r>
                      <a:r>
                        <a:rPr lang="en-GB" sz="800" dirty="0">
                          <a:effectLst/>
                          <a:latin typeface="Arial Narrow" pitchFamily="34" charset="0"/>
                        </a:rPr>
                        <a:t> </a:t>
                      </a:r>
                      <a:r>
                        <a:rPr lang="en-GB" sz="800" dirty="0" err="1">
                          <a:effectLst/>
                          <a:latin typeface="Arial Narrow" pitchFamily="34" charset="0"/>
                        </a:rPr>
                        <a:t>în</a:t>
                      </a:r>
                      <a:r>
                        <a:rPr lang="en-GB" sz="800" dirty="0">
                          <a:effectLst/>
                          <a:latin typeface="Arial Narrow" pitchFamily="34" charset="0"/>
                        </a:rPr>
                        <a:t> </a:t>
                      </a:r>
                      <a:r>
                        <a:rPr lang="en-GB" sz="800" dirty="0" err="1">
                          <a:effectLst/>
                          <a:latin typeface="Arial Narrow" pitchFamily="34" charset="0"/>
                        </a:rPr>
                        <a:t>deplină</a:t>
                      </a:r>
                      <a:r>
                        <a:rPr lang="en-GB" sz="800" dirty="0">
                          <a:effectLst/>
                          <a:latin typeface="Arial Narrow" pitchFamily="34" charset="0"/>
                        </a:rPr>
                        <a:t> </a:t>
                      </a:r>
                      <a:r>
                        <a:rPr lang="en-GB" sz="800" dirty="0" err="1">
                          <a:effectLst/>
                          <a:latin typeface="Arial Narrow" pitchFamily="34" charset="0"/>
                        </a:rPr>
                        <a:t>concordanță</a:t>
                      </a:r>
                      <a:r>
                        <a:rPr lang="en-GB" sz="800" dirty="0">
                          <a:effectLst/>
                          <a:latin typeface="Arial Narrow" pitchFamily="34" charset="0"/>
                        </a:rPr>
                        <a:t> cu </a:t>
                      </a:r>
                      <a:r>
                        <a:rPr lang="en-GB" sz="800" dirty="0" err="1">
                          <a:effectLst/>
                          <a:latin typeface="Arial Narrow" pitchFamily="34" charset="0"/>
                        </a:rPr>
                        <a:t>nevoile</a:t>
                      </a:r>
                      <a:r>
                        <a:rPr lang="en-GB" sz="800" dirty="0">
                          <a:effectLst/>
                          <a:latin typeface="Arial Narrow" pitchFamily="34" charset="0"/>
                        </a:rPr>
                        <a:t> </a:t>
                      </a:r>
                      <a:r>
                        <a:rPr lang="en-GB" sz="800" dirty="0" err="1">
                          <a:effectLst/>
                          <a:latin typeface="Arial Narrow" pitchFamily="34" charset="0"/>
                        </a:rPr>
                        <a:t>și</a:t>
                      </a:r>
                      <a:r>
                        <a:rPr lang="en-GB" sz="800" dirty="0">
                          <a:effectLst/>
                          <a:latin typeface="Arial Narrow" pitchFamily="34" charset="0"/>
                        </a:rPr>
                        <a:t> </a:t>
                      </a:r>
                      <a:r>
                        <a:rPr lang="en-GB" sz="800" dirty="0" err="1">
                          <a:effectLst/>
                          <a:latin typeface="Arial Narrow" pitchFamily="34" charset="0"/>
                        </a:rPr>
                        <a:t>veniturile</a:t>
                      </a:r>
                      <a:r>
                        <a:rPr lang="en-GB" sz="800" dirty="0">
                          <a:effectLst/>
                          <a:latin typeface="Arial Narrow" pitchFamily="34" charset="0"/>
                        </a:rPr>
                        <a:t> </a:t>
                      </a:r>
                      <a:r>
                        <a:rPr lang="en-GB" sz="800" dirty="0" err="1">
                          <a:effectLst/>
                          <a:latin typeface="Arial Narrow" pitchFamily="34" charset="0"/>
                        </a:rPr>
                        <a:t>medii</a:t>
                      </a:r>
                      <a:r>
                        <a:rPr lang="en-GB" sz="800" dirty="0">
                          <a:effectLst/>
                          <a:latin typeface="Arial Narrow" pitchFamily="34" charset="0"/>
                        </a:rPr>
                        <a:t> ale </a:t>
                      </a:r>
                      <a:r>
                        <a:rPr lang="en-GB" sz="800" dirty="0" err="1">
                          <a:effectLst/>
                          <a:latin typeface="Arial Narrow" pitchFamily="34" charset="0"/>
                        </a:rPr>
                        <a:t>comunității</a:t>
                      </a:r>
                      <a:r>
                        <a:rPr lang="en-GB" sz="800" dirty="0">
                          <a:effectLst/>
                          <a:latin typeface="Arial Narrow" pitchFamily="34" charset="0"/>
                        </a:rPr>
                        <a:t> locale</a:t>
                      </a:r>
                      <a:endParaRPr lang="ro-RO" sz="800" dirty="0">
                        <a:effectLst/>
                        <a:latin typeface="Arial Narrow" pitchFamily="34" charset="0"/>
                        <a:ea typeface="Calibri"/>
                        <a:cs typeface="Arial" pitchFamily="34" charset="0"/>
                      </a:endParaRPr>
                    </a:p>
                  </a:txBody>
                  <a:tcPr marL="50468" marR="50468"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marR="0" algn="ctr">
                        <a:lnSpc>
                          <a:spcPct val="107000"/>
                        </a:lnSpc>
                        <a:spcBef>
                          <a:spcPts val="0"/>
                        </a:spcBef>
                        <a:spcAft>
                          <a:spcPts val="0"/>
                        </a:spcAft>
                      </a:pPr>
                      <a:r>
                        <a:rPr lang="en-GB" sz="800">
                          <a:effectLst/>
                          <a:latin typeface="Arial Narrow" pitchFamily="34" charset="0"/>
                        </a:rPr>
                        <a:t> </a:t>
                      </a:r>
                      <a:endParaRPr lang="ro-RO" sz="800">
                        <a:effectLst/>
                        <a:latin typeface="Arial Narrow" pitchFamily="34" charset="0"/>
                        <a:ea typeface="Calibri"/>
                        <a:cs typeface="Arial" pitchFamily="34" charset="0"/>
                      </a:endParaRPr>
                    </a:p>
                  </a:txBody>
                  <a:tcPr marL="50468" marR="50468"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r>
              <a:tr h="1782407">
                <a:tc>
                  <a:txBody>
                    <a:bodyPr/>
                    <a:lstStyle/>
                    <a:p>
                      <a:pPr marL="0" marR="0">
                        <a:lnSpc>
                          <a:spcPct val="107000"/>
                        </a:lnSpc>
                        <a:spcBef>
                          <a:spcPts val="0"/>
                        </a:spcBef>
                        <a:spcAft>
                          <a:spcPts val="0"/>
                        </a:spcAft>
                      </a:pPr>
                      <a:r>
                        <a:rPr lang="en-GB" sz="800">
                          <a:solidFill>
                            <a:schemeClr val="tx1"/>
                          </a:solidFill>
                          <a:effectLst/>
                          <a:latin typeface="Arial Narrow" pitchFamily="34" charset="0"/>
                        </a:rPr>
                        <a:t>I.3.2. Atitudinea funcționarilor/ angajaților publici la nevoile cetățenilor</a:t>
                      </a:r>
                      <a:endParaRPr lang="ro-RO" sz="800">
                        <a:solidFill>
                          <a:schemeClr val="tx1"/>
                        </a:solidFill>
                        <a:effectLst/>
                        <a:latin typeface="Arial Narrow" pitchFamily="34" charset="0"/>
                        <a:ea typeface="Calibri"/>
                        <a:cs typeface="Arial" pitchFamily="34" charset="0"/>
                      </a:endParaRPr>
                    </a:p>
                  </a:txBody>
                  <a:tcPr marL="50468" marR="50468"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85000"/>
                      </a:schemeClr>
                    </a:solidFill>
                  </a:tcPr>
                </a:tc>
                <a:tc>
                  <a:txBody>
                    <a:bodyPr/>
                    <a:lstStyle/>
                    <a:p>
                      <a:pPr marL="0" marR="0" algn="ctr">
                        <a:lnSpc>
                          <a:spcPct val="107000"/>
                        </a:lnSpc>
                        <a:spcBef>
                          <a:spcPts val="0"/>
                        </a:spcBef>
                        <a:spcAft>
                          <a:spcPts val="0"/>
                        </a:spcAft>
                      </a:pPr>
                      <a:r>
                        <a:rPr lang="en-GB" sz="800" dirty="0" err="1">
                          <a:effectLst/>
                          <a:latin typeface="Arial Narrow" pitchFamily="34" charset="0"/>
                        </a:rPr>
                        <a:t>Funcționarii</a:t>
                      </a:r>
                      <a:r>
                        <a:rPr lang="en-GB" sz="800" dirty="0">
                          <a:effectLst/>
                          <a:latin typeface="Arial Narrow" pitchFamily="34" charset="0"/>
                        </a:rPr>
                        <a:t> / </a:t>
                      </a:r>
                      <a:r>
                        <a:rPr lang="en-GB" sz="800" dirty="0" err="1">
                          <a:effectLst/>
                          <a:latin typeface="Arial Narrow" pitchFamily="34" charset="0"/>
                        </a:rPr>
                        <a:t>angajații</a:t>
                      </a:r>
                      <a:r>
                        <a:rPr lang="en-GB" sz="800" dirty="0">
                          <a:effectLst/>
                          <a:latin typeface="Arial Narrow" pitchFamily="34" charset="0"/>
                        </a:rPr>
                        <a:t> </a:t>
                      </a:r>
                      <a:r>
                        <a:rPr lang="en-GB" sz="800" dirty="0" err="1">
                          <a:effectLst/>
                          <a:latin typeface="Arial Narrow" pitchFamily="34" charset="0"/>
                        </a:rPr>
                        <a:t>publici</a:t>
                      </a:r>
                      <a:r>
                        <a:rPr lang="en-GB" sz="800" dirty="0">
                          <a:effectLst/>
                          <a:latin typeface="Arial Narrow" pitchFamily="34" charset="0"/>
                        </a:rPr>
                        <a:t> nu </a:t>
                      </a:r>
                      <a:r>
                        <a:rPr lang="en-GB" sz="800" dirty="0" err="1">
                          <a:effectLst/>
                          <a:latin typeface="Arial Narrow" pitchFamily="34" charset="0"/>
                        </a:rPr>
                        <a:t>îndrumă</a:t>
                      </a:r>
                      <a:r>
                        <a:rPr lang="en-GB" sz="800" dirty="0">
                          <a:effectLst/>
                          <a:latin typeface="Arial Narrow" pitchFamily="34" charset="0"/>
                        </a:rPr>
                        <a:t> </a:t>
                      </a:r>
                      <a:r>
                        <a:rPr lang="en-GB" sz="800" dirty="0" err="1">
                          <a:effectLst/>
                          <a:latin typeface="Arial Narrow" pitchFamily="34" charset="0"/>
                        </a:rPr>
                        <a:t>și</a:t>
                      </a:r>
                      <a:r>
                        <a:rPr lang="en-GB" sz="800" dirty="0">
                          <a:effectLst/>
                          <a:latin typeface="Arial Narrow" pitchFamily="34" charset="0"/>
                        </a:rPr>
                        <a:t> </a:t>
                      </a:r>
                      <a:r>
                        <a:rPr lang="en-GB" sz="800" dirty="0" err="1">
                          <a:effectLst/>
                          <a:latin typeface="Arial Narrow" pitchFamily="34" charset="0"/>
                        </a:rPr>
                        <a:t>soluționează</a:t>
                      </a:r>
                      <a:r>
                        <a:rPr lang="en-GB" sz="800" dirty="0">
                          <a:effectLst/>
                          <a:latin typeface="Arial Narrow" pitchFamily="34" charset="0"/>
                        </a:rPr>
                        <a:t> </a:t>
                      </a:r>
                      <a:r>
                        <a:rPr lang="en-GB" sz="800" dirty="0" err="1">
                          <a:effectLst/>
                          <a:latin typeface="Arial Narrow" pitchFamily="34" charset="0"/>
                        </a:rPr>
                        <a:t>cererile</a:t>
                      </a:r>
                      <a:r>
                        <a:rPr lang="en-GB" sz="800" dirty="0">
                          <a:effectLst/>
                          <a:latin typeface="Arial Narrow" pitchFamily="34" charset="0"/>
                        </a:rPr>
                        <a:t> </a:t>
                      </a:r>
                      <a:r>
                        <a:rPr lang="en-GB" sz="800" dirty="0" err="1">
                          <a:effectLst/>
                          <a:latin typeface="Arial Narrow" pitchFamily="34" charset="0"/>
                        </a:rPr>
                        <a:t>cetățenilor</a:t>
                      </a:r>
                      <a:r>
                        <a:rPr lang="en-GB" sz="800" dirty="0">
                          <a:effectLst/>
                          <a:latin typeface="Arial Narrow" pitchFamily="34" charset="0"/>
                        </a:rPr>
                        <a:t> </a:t>
                      </a:r>
                      <a:r>
                        <a:rPr lang="en-GB" sz="800" dirty="0" err="1">
                          <a:effectLst/>
                          <a:latin typeface="Arial Narrow" pitchFamily="34" charset="0"/>
                        </a:rPr>
                        <a:t>în</a:t>
                      </a:r>
                      <a:r>
                        <a:rPr lang="en-GB" sz="800" dirty="0">
                          <a:effectLst/>
                          <a:latin typeface="Arial Narrow" pitchFamily="34" charset="0"/>
                        </a:rPr>
                        <a:t> </a:t>
                      </a:r>
                      <a:r>
                        <a:rPr lang="en-GB" sz="800" dirty="0" err="1">
                          <a:effectLst/>
                          <a:latin typeface="Arial Narrow" pitchFamily="34" charset="0"/>
                        </a:rPr>
                        <a:t>temenul</a:t>
                      </a:r>
                      <a:r>
                        <a:rPr lang="en-GB" sz="800" dirty="0">
                          <a:effectLst/>
                          <a:latin typeface="Arial Narrow" pitchFamily="34" charset="0"/>
                        </a:rPr>
                        <a:t> legal de 30 de </a:t>
                      </a:r>
                      <a:r>
                        <a:rPr lang="en-GB" sz="800" dirty="0" err="1">
                          <a:effectLst/>
                          <a:latin typeface="Arial Narrow" pitchFamily="34" charset="0"/>
                        </a:rPr>
                        <a:t>zile</a:t>
                      </a:r>
                      <a:r>
                        <a:rPr lang="en-GB" sz="800" dirty="0">
                          <a:effectLst/>
                          <a:latin typeface="Arial Narrow" pitchFamily="34" charset="0"/>
                        </a:rPr>
                        <a:t>, </a:t>
                      </a:r>
                      <a:r>
                        <a:rPr lang="en-GB" sz="800" dirty="0" err="1">
                          <a:effectLst/>
                          <a:latin typeface="Arial Narrow" pitchFamily="34" charset="0"/>
                        </a:rPr>
                        <a:t>iar</a:t>
                      </a:r>
                      <a:r>
                        <a:rPr lang="en-GB" sz="800" dirty="0">
                          <a:effectLst/>
                          <a:latin typeface="Arial Narrow" pitchFamily="34" charset="0"/>
                        </a:rPr>
                        <a:t> </a:t>
                      </a:r>
                      <a:r>
                        <a:rPr lang="en-GB" sz="800" dirty="0" err="1">
                          <a:effectLst/>
                          <a:latin typeface="Arial Narrow" pitchFamily="34" charset="0"/>
                        </a:rPr>
                        <a:t>deciziile</a:t>
                      </a:r>
                      <a:r>
                        <a:rPr lang="en-GB" sz="800" dirty="0">
                          <a:effectLst/>
                          <a:latin typeface="Arial Narrow" pitchFamily="34" charset="0"/>
                        </a:rPr>
                        <a:t> </a:t>
                      </a:r>
                      <a:r>
                        <a:rPr lang="en-GB" sz="800" dirty="0" err="1">
                          <a:effectLst/>
                          <a:latin typeface="Arial Narrow" pitchFamily="34" charset="0"/>
                        </a:rPr>
                        <a:t>acestora</a:t>
                      </a:r>
                      <a:r>
                        <a:rPr lang="en-GB" sz="800" dirty="0">
                          <a:effectLst/>
                          <a:latin typeface="Arial Narrow" pitchFamily="34" charset="0"/>
                        </a:rPr>
                        <a:t> </a:t>
                      </a:r>
                      <a:r>
                        <a:rPr lang="en-GB" sz="800" dirty="0" err="1">
                          <a:effectLst/>
                          <a:latin typeface="Arial Narrow" pitchFamily="34" charset="0"/>
                        </a:rPr>
                        <a:t>sunt</a:t>
                      </a:r>
                      <a:r>
                        <a:rPr lang="en-GB" sz="800" dirty="0">
                          <a:effectLst/>
                          <a:latin typeface="Arial Narrow" pitchFamily="34" charset="0"/>
                        </a:rPr>
                        <a:t> </a:t>
                      </a:r>
                      <a:r>
                        <a:rPr lang="en-GB" sz="800" dirty="0" err="1">
                          <a:effectLst/>
                          <a:latin typeface="Arial Narrow" pitchFamily="34" charset="0"/>
                        </a:rPr>
                        <a:t>părtinitoare</a:t>
                      </a:r>
                      <a:endParaRPr lang="ro-RO" sz="800" dirty="0">
                        <a:effectLst/>
                        <a:latin typeface="Arial Narrow" pitchFamily="34" charset="0"/>
                        <a:ea typeface="Calibri"/>
                        <a:cs typeface="Arial" pitchFamily="34" charset="0"/>
                      </a:endParaRPr>
                    </a:p>
                  </a:txBody>
                  <a:tcPr marL="50468" marR="50468"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marR="0" algn="ctr">
                        <a:lnSpc>
                          <a:spcPct val="107000"/>
                        </a:lnSpc>
                        <a:spcBef>
                          <a:spcPts val="0"/>
                        </a:spcBef>
                        <a:spcAft>
                          <a:spcPts val="0"/>
                        </a:spcAft>
                      </a:pPr>
                      <a:r>
                        <a:rPr lang="en-GB" sz="800">
                          <a:effectLst/>
                          <a:latin typeface="Arial Narrow" pitchFamily="34" charset="0"/>
                        </a:rPr>
                        <a:t>Funcționarii / angajații publici îndrumă cetățenii, dar nu au soluții pentru rezolvarea problemelor locale în temenul legal de 30 de zile</a:t>
                      </a:r>
                      <a:endParaRPr lang="ro-RO" sz="800">
                        <a:effectLst/>
                        <a:latin typeface="Arial Narrow" pitchFamily="34" charset="0"/>
                        <a:ea typeface="Calibri"/>
                        <a:cs typeface="Arial" pitchFamily="34" charset="0"/>
                      </a:endParaRPr>
                    </a:p>
                  </a:txBody>
                  <a:tcPr marL="50468" marR="50468"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marR="0" algn="ctr">
                        <a:lnSpc>
                          <a:spcPct val="107000"/>
                        </a:lnSpc>
                        <a:spcBef>
                          <a:spcPts val="0"/>
                        </a:spcBef>
                        <a:spcAft>
                          <a:spcPts val="0"/>
                        </a:spcAft>
                      </a:pPr>
                      <a:r>
                        <a:rPr lang="en-GB" sz="800" dirty="0" err="1">
                          <a:effectLst/>
                          <a:latin typeface="Arial Narrow" pitchFamily="34" charset="0"/>
                        </a:rPr>
                        <a:t>Funcționarii</a:t>
                      </a:r>
                      <a:r>
                        <a:rPr lang="en-GB" sz="800" dirty="0">
                          <a:effectLst/>
                          <a:latin typeface="Arial Narrow" pitchFamily="34" charset="0"/>
                        </a:rPr>
                        <a:t> / </a:t>
                      </a:r>
                      <a:r>
                        <a:rPr lang="en-GB" sz="800" dirty="0" err="1">
                          <a:effectLst/>
                          <a:latin typeface="Arial Narrow" pitchFamily="34" charset="0"/>
                        </a:rPr>
                        <a:t>angajații</a:t>
                      </a:r>
                      <a:r>
                        <a:rPr lang="en-GB" sz="800" dirty="0">
                          <a:effectLst/>
                          <a:latin typeface="Arial Narrow" pitchFamily="34" charset="0"/>
                        </a:rPr>
                        <a:t> </a:t>
                      </a:r>
                      <a:r>
                        <a:rPr lang="en-GB" sz="800" dirty="0" err="1">
                          <a:effectLst/>
                          <a:latin typeface="Arial Narrow" pitchFamily="34" charset="0"/>
                        </a:rPr>
                        <a:t>publici</a:t>
                      </a:r>
                      <a:r>
                        <a:rPr lang="en-GB" sz="800" dirty="0">
                          <a:effectLst/>
                          <a:latin typeface="Arial Narrow" pitchFamily="34" charset="0"/>
                        </a:rPr>
                        <a:t> </a:t>
                      </a:r>
                      <a:r>
                        <a:rPr lang="en-GB" sz="800" dirty="0" err="1">
                          <a:effectLst/>
                          <a:latin typeface="Arial Narrow" pitchFamily="34" charset="0"/>
                        </a:rPr>
                        <a:t>iau</a:t>
                      </a:r>
                      <a:r>
                        <a:rPr lang="en-GB" sz="800" dirty="0">
                          <a:effectLst/>
                          <a:latin typeface="Arial Narrow" pitchFamily="34" charset="0"/>
                        </a:rPr>
                        <a:t> sporadic </a:t>
                      </a:r>
                      <a:r>
                        <a:rPr lang="en-GB" sz="800" dirty="0" err="1">
                          <a:effectLst/>
                          <a:latin typeface="Arial Narrow" pitchFamily="34" charset="0"/>
                        </a:rPr>
                        <a:t>decizii</a:t>
                      </a:r>
                      <a:r>
                        <a:rPr lang="en-GB" sz="800" dirty="0">
                          <a:effectLst/>
                          <a:latin typeface="Arial Narrow" pitchFamily="34" charset="0"/>
                        </a:rPr>
                        <a:t> </a:t>
                      </a:r>
                      <a:r>
                        <a:rPr lang="en-GB" sz="800" dirty="0" err="1">
                          <a:effectLst/>
                          <a:latin typeface="Arial Narrow" pitchFamily="34" charset="0"/>
                        </a:rPr>
                        <a:t>partinitoare</a:t>
                      </a:r>
                      <a:r>
                        <a:rPr lang="en-GB" sz="800" dirty="0">
                          <a:effectLst/>
                          <a:latin typeface="Arial Narrow" pitchFamily="34" charset="0"/>
                        </a:rPr>
                        <a:t> de </a:t>
                      </a:r>
                      <a:r>
                        <a:rPr lang="en-GB" sz="800" dirty="0" err="1">
                          <a:effectLst/>
                          <a:latin typeface="Arial Narrow" pitchFamily="34" charset="0"/>
                        </a:rPr>
                        <a:t>îndrumare</a:t>
                      </a:r>
                      <a:r>
                        <a:rPr lang="en-GB" sz="800" dirty="0">
                          <a:effectLst/>
                          <a:latin typeface="Arial Narrow" pitchFamily="34" charset="0"/>
                        </a:rPr>
                        <a:t> </a:t>
                      </a:r>
                      <a:r>
                        <a:rPr lang="en-GB" sz="800" dirty="0" err="1">
                          <a:effectLst/>
                          <a:latin typeface="Arial Narrow" pitchFamily="34" charset="0"/>
                        </a:rPr>
                        <a:t>și</a:t>
                      </a:r>
                      <a:r>
                        <a:rPr lang="en-GB" sz="800" dirty="0">
                          <a:effectLst/>
                          <a:latin typeface="Arial Narrow" pitchFamily="34" charset="0"/>
                        </a:rPr>
                        <a:t> </a:t>
                      </a:r>
                      <a:r>
                        <a:rPr lang="en-GB" sz="800" dirty="0" err="1">
                          <a:effectLst/>
                          <a:latin typeface="Arial Narrow" pitchFamily="34" charset="0"/>
                        </a:rPr>
                        <a:t>soluționare</a:t>
                      </a:r>
                      <a:r>
                        <a:rPr lang="en-GB" sz="800" dirty="0">
                          <a:effectLst/>
                          <a:latin typeface="Arial Narrow" pitchFamily="34" charset="0"/>
                        </a:rPr>
                        <a:t> a </a:t>
                      </a:r>
                      <a:r>
                        <a:rPr lang="en-GB" sz="800" dirty="0" err="1">
                          <a:effectLst/>
                          <a:latin typeface="Arial Narrow" pitchFamily="34" charset="0"/>
                        </a:rPr>
                        <a:t>cererilor</a:t>
                      </a:r>
                      <a:r>
                        <a:rPr lang="en-GB" sz="800" dirty="0">
                          <a:effectLst/>
                          <a:latin typeface="Arial Narrow" pitchFamily="34" charset="0"/>
                        </a:rPr>
                        <a:t> </a:t>
                      </a:r>
                      <a:r>
                        <a:rPr lang="en-GB" sz="800" dirty="0" err="1">
                          <a:effectLst/>
                          <a:latin typeface="Arial Narrow" pitchFamily="34" charset="0"/>
                        </a:rPr>
                        <a:t>privind</a:t>
                      </a:r>
                      <a:r>
                        <a:rPr lang="en-GB" sz="800" dirty="0">
                          <a:effectLst/>
                          <a:latin typeface="Arial Narrow" pitchFamily="34" charset="0"/>
                        </a:rPr>
                        <a:t> </a:t>
                      </a:r>
                      <a:r>
                        <a:rPr lang="en-GB" sz="800" dirty="0" err="1">
                          <a:effectLst/>
                          <a:latin typeface="Arial Narrow" pitchFamily="34" charset="0"/>
                        </a:rPr>
                        <a:t>rezolvarea</a:t>
                      </a:r>
                      <a:r>
                        <a:rPr lang="en-GB" sz="800" dirty="0">
                          <a:effectLst/>
                          <a:latin typeface="Arial Narrow" pitchFamily="34" charset="0"/>
                        </a:rPr>
                        <a:t> </a:t>
                      </a:r>
                      <a:r>
                        <a:rPr lang="en-GB" sz="800" dirty="0" err="1">
                          <a:effectLst/>
                          <a:latin typeface="Arial Narrow" pitchFamily="34" charset="0"/>
                        </a:rPr>
                        <a:t>problemelor</a:t>
                      </a:r>
                      <a:r>
                        <a:rPr lang="en-GB" sz="800" dirty="0">
                          <a:effectLst/>
                          <a:latin typeface="Arial Narrow" pitchFamily="34" charset="0"/>
                        </a:rPr>
                        <a:t> locale, </a:t>
                      </a:r>
                      <a:r>
                        <a:rPr lang="en-GB" sz="800" dirty="0" err="1">
                          <a:effectLst/>
                          <a:latin typeface="Arial Narrow" pitchFamily="34" charset="0"/>
                        </a:rPr>
                        <a:t>iar</a:t>
                      </a:r>
                      <a:r>
                        <a:rPr lang="en-GB" sz="800" dirty="0">
                          <a:effectLst/>
                          <a:latin typeface="Arial Narrow" pitchFamily="34" charset="0"/>
                        </a:rPr>
                        <a:t> </a:t>
                      </a:r>
                      <a:r>
                        <a:rPr lang="en-GB" sz="800" dirty="0" err="1">
                          <a:effectLst/>
                          <a:latin typeface="Arial Narrow" pitchFamily="34" charset="0"/>
                        </a:rPr>
                        <a:t>acestea</a:t>
                      </a:r>
                      <a:r>
                        <a:rPr lang="en-GB" sz="800" dirty="0">
                          <a:effectLst/>
                          <a:latin typeface="Arial Narrow" pitchFamily="34" charset="0"/>
                        </a:rPr>
                        <a:t> </a:t>
                      </a:r>
                      <a:r>
                        <a:rPr lang="en-GB" sz="800" dirty="0" err="1">
                          <a:effectLst/>
                          <a:latin typeface="Arial Narrow" pitchFamily="34" charset="0"/>
                        </a:rPr>
                        <a:t>sunt</a:t>
                      </a:r>
                      <a:r>
                        <a:rPr lang="en-GB" sz="800" dirty="0">
                          <a:effectLst/>
                          <a:latin typeface="Arial Narrow" pitchFamily="34" charset="0"/>
                        </a:rPr>
                        <a:t> </a:t>
                      </a:r>
                      <a:r>
                        <a:rPr lang="en-GB" sz="800" dirty="0" err="1">
                          <a:effectLst/>
                          <a:latin typeface="Arial Narrow" pitchFamily="34" charset="0"/>
                        </a:rPr>
                        <a:t>în</a:t>
                      </a:r>
                      <a:r>
                        <a:rPr lang="en-GB" sz="800" dirty="0">
                          <a:effectLst/>
                          <a:latin typeface="Arial Narrow" pitchFamily="34" charset="0"/>
                        </a:rPr>
                        <a:t> </a:t>
                      </a:r>
                      <a:r>
                        <a:rPr lang="en-GB" sz="800" dirty="0" err="1">
                          <a:effectLst/>
                          <a:latin typeface="Arial Narrow" pitchFamily="34" charset="0"/>
                        </a:rPr>
                        <a:t>temenul</a:t>
                      </a:r>
                      <a:r>
                        <a:rPr lang="en-GB" sz="800" dirty="0">
                          <a:effectLst/>
                          <a:latin typeface="Arial Narrow" pitchFamily="34" charset="0"/>
                        </a:rPr>
                        <a:t> legal de 30 de </a:t>
                      </a:r>
                      <a:r>
                        <a:rPr lang="en-GB" sz="800" dirty="0" err="1">
                          <a:effectLst/>
                          <a:latin typeface="Arial Narrow" pitchFamily="34" charset="0"/>
                        </a:rPr>
                        <a:t>zile</a:t>
                      </a:r>
                      <a:endParaRPr lang="ro-RO" sz="800" dirty="0">
                        <a:effectLst/>
                        <a:latin typeface="Arial Narrow" pitchFamily="34" charset="0"/>
                        <a:ea typeface="Calibri"/>
                        <a:cs typeface="Arial" pitchFamily="34" charset="0"/>
                      </a:endParaRPr>
                    </a:p>
                  </a:txBody>
                  <a:tcPr marL="50468" marR="50468"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marR="0" algn="ctr">
                        <a:lnSpc>
                          <a:spcPct val="107000"/>
                        </a:lnSpc>
                        <a:spcBef>
                          <a:spcPts val="0"/>
                        </a:spcBef>
                        <a:spcAft>
                          <a:spcPts val="0"/>
                        </a:spcAft>
                      </a:pPr>
                      <a:r>
                        <a:rPr lang="en-GB" sz="800" dirty="0" err="1">
                          <a:effectLst/>
                          <a:latin typeface="Arial Narrow" pitchFamily="34" charset="0"/>
                        </a:rPr>
                        <a:t>Funcționarii</a:t>
                      </a:r>
                      <a:r>
                        <a:rPr lang="en-GB" sz="800" dirty="0">
                          <a:effectLst/>
                          <a:latin typeface="Arial Narrow" pitchFamily="34" charset="0"/>
                        </a:rPr>
                        <a:t> / </a:t>
                      </a:r>
                      <a:r>
                        <a:rPr lang="en-GB" sz="800" dirty="0" err="1">
                          <a:effectLst/>
                          <a:latin typeface="Arial Narrow" pitchFamily="34" charset="0"/>
                        </a:rPr>
                        <a:t>angajații</a:t>
                      </a:r>
                      <a:r>
                        <a:rPr lang="en-GB" sz="800" dirty="0">
                          <a:effectLst/>
                          <a:latin typeface="Arial Narrow" pitchFamily="34" charset="0"/>
                        </a:rPr>
                        <a:t> </a:t>
                      </a:r>
                      <a:r>
                        <a:rPr lang="en-GB" sz="800" dirty="0" err="1">
                          <a:effectLst/>
                          <a:latin typeface="Arial Narrow" pitchFamily="34" charset="0"/>
                        </a:rPr>
                        <a:t>publici</a:t>
                      </a:r>
                      <a:r>
                        <a:rPr lang="en-GB" sz="800" dirty="0">
                          <a:effectLst/>
                          <a:latin typeface="Arial Narrow" pitchFamily="34" charset="0"/>
                        </a:rPr>
                        <a:t> au o </a:t>
                      </a:r>
                      <a:r>
                        <a:rPr lang="en-GB" sz="800" dirty="0" err="1">
                          <a:effectLst/>
                          <a:latin typeface="Arial Narrow" pitchFamily="34" charset="0"/>
                        </a:rPr>
                        <a:t>atitudine</a:t>
                      </a:r>
                      <a:r>
                        <a:rPr lang="en-GB" sz="800" dirty="0">
                          <a:effectLst/>
                          <a:latin typeface="Arial Narrow" pitchFamily="34" charset="0"/>
                        </a:rPr>
                        <a:t> </a:t>
                      </a:r>
                      <a:r>
                        <a:rPr lang="en-GB" sz="800" dirty="0" err="1">
                          <a:effectLst/>
                          <a:latin typeface="Arial Narrow" pitchFamily="34" charset="0"/>
                        </a:rPr>
                        <a:t>ferm</a:t>
                      </a:r>
                      <a:r>
                        <a:rPr lang="en-GB" sz="800" dirty="0">
                          <a:effectLst/>
                          <a:latin typeface="Arial Narrow" pitchFamily="34" charset="0"/>
                        </a:rPr>
                        <a:t> </a:t>
                      </a:r>
                      <a:r>
                        <a:rPr lang="en-GB" sz="800" dirty="0" err="1">
                          <a:effectLst/>
                          <a:latin typeface="Arial Narrow" pitchFamily="34" charset="0"/>
                        </a:rPr>
                        <a:t>pozitivă</a:t>
                      </a:r>
                      <a:r>
                        <a:rPr lang="en-GB" sz="800" dirty="0">
                          <a:effectLst/>
                          <a:latin typeface="Arial Narrow" pitchFamily="34" charset="0"/>
                        </a:rPr>
                        <a:t> </a:t>
                      </a:r>
                      <a:r>
                        <a:rPr lang="en-GB" sz="800" dirty="0" err="1">
                          <a:effectLst/>
                          <a:latin typeface="Arial Narrow" pitchFamily="34" charset="0"/>
                        </a:rPr>
                        <a:t>și</a:t>
                      </a:r>
                      <a:r>
                        <a:rPr lang="en-GB" sz="800" dirty="0">
                          <a:effectLst/>
                          <a:latin typeface="Arial Narrow" pitchFamily="34" charset="0"/>
                        </a:rPr>
                        <a:t> </a:t>
                      </a:r>
                      <a:r>
                        <a:rPr lang="en-GB" sz="800" dirty="0" err="1">
                          <a:effectLst/>
                          <a:latin typeface="Arial Narrow" pitchFamily="34" charset="0"/>
                        </a:rPr>
                        <a:t>imparțială</a:t>
                      </a:r>
                      <a:r>
                        <a:rPr lang="en-GB" sz="800" dirty="0">
                          <a:effectLst/>
                          <a:latin typeface="Arial Narrow" pitchFamily="34" charset="0"/>
                        </a:rPr>
                        <a:t> de </a:t>
                      </a:r>
                      <a:r>
                        <a:rPr lang="en-GB" sz="800" dirty="0" err="1">
                          <a:effectLst/>
                          <a:latin typeface="Arial Narrow" pitchFamily="34" charset="0"/>
                        </a:rPr>
                        <a:t>îndrumare</a:t>
                      </a:r>
                      <a:r>
                        <a:rPr lang="en-GB" sz="800" dirty="0">
                          <a:effectLst/>
                          <a:latin typeface="Arial Narrow" pitchFamily="34" charset="0"/>
                        </a:rPr>
                        <a:t> </a:t>
                      </a:r>
                      <a:r>
                        <a:rPr lang="en-GB" sz="800" dirty="0" err="1">
                          <a:effectLst/>
                          <a:latin typeface="Arial Narrow" pitchFamily="34" charset="0"/>
                        </a:rPr>
                        <a:t>și</a:t>
                      </a:r>
                      <a:r>
                        <a:rPr lang="en-GB" sz="800" dirty="0">
                          <a:effectLst/>
                          <a:latin typeface="Arial Narrow" pitchFamily="34" charset="0"/>
                        </a:rPr>
                        <a:t> </a:t>
                      </a:r>
                      <a:r>
                        <a:rPr lang="en-GB" sz="800" dirty="0" err="1">
                          <a:effectLst/>
                          <a:latin typeface="Arial Narrow" pitchFamily="34" charset="0"/>
                        </a:rPr>
                        <a:t>soluționare</a:t>
                      </a:r>
                      <a:r>
                        <a:rPr lang="en-GB" sz="800" dirty="0">
                          <a:effectLst/>
                          <a:latin typeface="Arial Narrow" pitchFamily="34" charset="0"/>
                        </a:rPr>
                        <a:t> a </a:t>
                      </a:r>
                      <a:r>
                        <a:rPr lang="en-GB" sz="800" dirty="0" err="1">
                          <a:effectLst/>
                          <a:latin typeface="Arial Narrow" pitchFamily="34" charset="0"/>
                        </a:rPr>
                        <a:t>cererilor</a:t>
                      </a:r>
                      <a:r>
                        <a:rPr lang="en-GB" sz="800" dirty="0">
                          <a:effectLst/>
                          <a:latin typeface="Arial Narrow" pitchFamily="34" charset="0"/>
                        </a:rPr>
                        <a:t> </a:t>
                      </a:r>
                      <a:r>
                        <a:rPr lang="en-GB" sz="800" dirty="0" err="1">
                          <a:effectLst/>
                          <a:latin typeface="Arial Narrow" pitchFamily="34" charset="0"/>
                        </a:rPr>
                        <a:t>cetățenilor</a:t>
                      </a:r>
                      <a:r>
                        <a:rPr lang="en-GB" sz="800" dirty="0">
                          <a:effectLst/>
                          <a:latin typeface="Arial Narrow" pitchFamily="34" charset="0"/>
                        </a:rPr>
                        <a:t> </a:t>
                      </a:r>
                      <a:r>
                        <a:rPr lang="en-GB" sz="800" dirty="0" err="1">
                          <a:effectLst/>
                          <a:latin typeface="Arial Narrow" pitchFamily="34" charset="0"/>
                        </a:rPr>
                        <a:t>pentru</a:t>
                      </a:r>
                      <a:r>
                        <a:rPr lang="en-GB" sz="800" dirty="0">
                          <a:effectLst/>
                          <a:latin typeface="Arial Narrow" pitchFamily="34" charset="0"/>
                        </a:rPr>
                        <a:t> </a:t>
                      </a:r>
                      <a:r>
                        <a:rPr lang="en-GB" sz="800" dirty="0" err="1">
                          <a:effectLst/>
                          <a:latin typeface="Arial Narrow" pitchFamily="34" charset="0"/>
                        </a:rPr>
                        <a:t>rezolvarea</a:t>
                      </a:r>
                      <a:r>
                        <a:rPr lang="en-GB" sz="800" dirty="0">
                          <a:effectLst/>
                          <a:latin typeface="Arial Narrow" pitchFamily="34" charset="0"/>
                        </a:rPr>
                        <a:t> </a:t>
                      </a:r>
                      <a:r>
                        <a:rPr lang="en-GB" sz="800" dirty="0" err="1">
                          <a:effectLst/>
                          <a:latin typeface="Arial Narrow" pitchFamily="34" charset="0"/>
                        </a:rPr>
                        <a:t>problemelor</a:t>
                      </a:r>
                      <a:r>
                        <a:rPr lang="en-GB" sz="800" dirty="0">
                          <a:effectLst/>
                          <a:latin typeface="Arial Narrow" pitchFamily="34" charset="0"/>
                        </a:rPr>
                        <a:t> locale, </a:t>
                      </a:r>
                      <a:r>
                        <a:rPr lang="en-GB" sz="800" dirty="0" err="1">
                          <a:effectLst/>
                          <a:latin typeface="Arial Narrow" pitchFamily="34" charset="0"/>
                        </a:rPr>
                        <a:t>în</a:t>
                      </a:r>
                      <a:r>
                        <a:rPr lang="en-GB" sz="800" dirty="0">
                          <a:effectLst/>
                          <a:latin typeface="Arial Narrow" pitchFamily="34" charset="0"/>
                        </a:rPr>
                        <a:t> </a:t>
                      </a:r>
                      <a:r>
                        <a:rPr lang="en-GB" sz="800" dirty="0" err="1">
                          <a:effectLst/>
                          <a:latin typeface="Arial Narrow" pitchFamily="34" charset="0"/>
                        </a:rPr>
                        <a:t>termenul</a:t>
                      </a:r>
                      <a:r>
                        <a:rPr lang="en-GB" sz="800" dirty="0">
                          <a:effectLst/>
                          <a:latin typeface="Arial Narrow" pitchFamily="34" charset="0"/>
                        </a:rPr>
                        <a:t> legal de 30 de </a:t>
                      </a:r>
                      <a:r>
                        <a:rPr lang="en-GB" sz="800" dirty="0" err="1">
                          <a:effectLst/>
                          <a:latin typeface="Arial Narrow" pitchFamily="34" charset="0"/>
                        </a:rPr>
                        <a:t>zile</a:t>
                      </a:r>
                      <a:endParaRPr lang="ro-RO" sz="800" dirty="0">
                        <a:effectLst/>
                        <a:latin typeface="Arial Narrow" pitchFamily="34" charset="0"/>
                        <a:ea typeface="Calibri"/>
                        <a:cs typeface="Arial" pitchFamily="34" charset="0"/>
                      </a:endParaRPr>
                    </a:p>
                  </a:txBody>
                  <a:tcPr marL="50468" marR="50468"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marR="0" algn="ctr">
                        <a:lnSpc>
                          <a:spcPct val="107000"/>
                        </a:lnSpc>
                        <a:spcBef>
                          <a:spcPts val="0"/>
                        </a:spcBef>
                        <a:spcAft>
                          <a:spcPts val="0"/>
                        </a:spcAft>
                      </a:pPr>
                      <a:r>
                        <a:rPr lang="en-GB" sz="800" dirty="0">
                          <a:effectLst/>
                          <a:latin typeface="Arial Narrow" pitchFamily="34" charset="0"/>
                        </a:rPr>
                        <a:t> </a:t>
                      </a:r>
                      <a:endParaRPr lang="ro-RO" sz="800" dirty="0">
                        <a:effectLst/>
                        <a:latin typeface="Arial Narrow" pitchFamily="34" charset="0"/>
                        <a:ea typeface="Calibri"/>
                        <a:cs typeface="Arial" pitchFamily="34" charset="0"/>
                      </a:endParaRPr>
                    </a:p>
                  </a:txBody>
                  <a:tcPr marL="50468" marR="50468"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r>
              <a:tr h="118828">
                <a:tc gridSpan="6">
                  <a:txBody>
                    <a:bodyPr/>
                    <a:lstStyle/>
                    <a:p>
                      <a:pPr marL="0" marR="0">
                        <a:lnSpc>
                          <a:spcPct val="107000"/>
                        </a:lnSpc>
                        <a:spcBef>
                          <a:spcPts val="0"/>
                        </a:spcBef>
                        <a:spcAft>
                          <a:spcPts val="0"/>
                        </a:spcAft>
                      </a:pPr>
                      <a:r>
                        <a:rPr lang="en-GB" sz="800">
                          <a:solidFill>
                            <a:schemeClr val="tx1"/>
                          </a:solidFill>
                          <a:effectLst/>
                          <a:latin typeface="Arial Narrow" pitchFamily="34" charset="0"/>
                        </a:rPr>
                        <a:t>I.4. Dezvoltare și planificare urbană</a:t>
                      </a:r>
                      <a:endParaRPr lang="ro-RO" sz="800">
                        <a:solidFill>
                          <a:schemeClr val="tx1"/>
                        </a:solidFill>
                        <a:effectLst/>
                        <a:latin typeface="Arial Narrow" pitchFamily="34" charset="0"/>
                        <a:ea typeface="Calibri"/>
                        <a:cs typeface="Arial" pitchFamily="34" charset="0"/>
                      </a:endParaRPr>
                    </a:p>
                  </a:txBody>
                  <a:tcPr marL="50468" marR="50468"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85000"/>
                      </a:schemeClr>
                    </a:solidFill>
                  </a:tcPr>
                </a:tc>
                <a:tc hMerge="1">
                  <a:txBody>
                    <a:bodyPr/>
                    <a:lstStyle/>
                    <a:p>
                      <a:endParaRPr lang="ro-RO"/>
                    </a:p>
                  </a:txBody>
                  <a:tcPr/>
                </a:tc>
                <a:tc hMerge="1">
                  <a:txBody>
                    <a:bodyPr/>
                    <a:lstStyle/>
                    <a:p>
                      <a:endParaRPr lang="ro-RO"/>
                    </a:p>
                  </a:txBody>
                  <a:tcPr/>
                </a:tc>
                <a:tc hMerge="1">
                  <a:txBody>
                    <a:bodyPr/>
                    <a:lstStyle/>
                    <a:p>
                      <a:endParaRPr lang="ro-RO"/>
                    </a:p>
                  </a:txBody>
                  <a:tcPr/>
                </a:tc>
                <a:tc hMerge="1">
                  <a:txBody>
                    <a:bodyPr/>
                    <a:lstStyle/>
                    <a:p>
                      <a:endParaRPr lang="ro-RO"/>
                    </a:p>
                  </a:txBody>
                  <a:tcPr/>
                </a:tc>
                <a:tc hMerge="1">
                  <a:txBody>
                    <a:bodyPr/>
                    <a:lstStyle/>
                    <a:p>
                      <a:endParaRPr lang="ro-RO"/>
                    </a:p>
                  </a:txBody>
                  <a:tcPr/>
                </a:tc>
              </a:tr>
              <a:tr h="2970679">
                <a:tc>
                  <a:txBody>
                    <a:bodyPr/>
                    <a:lstStyle/>
                    <a:p>
                      <a:pPr marL="0" marR="0" algn="ctr">
                        <a:lnSpc>
                          <a:spcPct val="107000"/>
                        </a:lnSpc>
                        <a:spcBef>
                          <a:spcPts val="0"/>
                        </a:spcBef>
                        <a:spcAft>
                          <a:spcPts val="0"/>
                        </a:spcAft>
                      </a:pPr>
                      <a:r>
                        <a:rPr lang="en-GB" sz="800" dirty="0">
                          <a:solidFill>
                            <a:schemeClr val="tx1"/>
                          </a:solidFill>
                          <a:effectLst/>
                          <a:latin typeface="Arial Narrow" pitchFamily="34" charset="0"/>
                        </a:rPr>
                        <a:t> </a:t>
                      </a:r>
                      <a:endParaRPr lang="ro-RO" sz="800" dirty="0">
                        <a:solidFill>
                          <a:schemeClr val="tx1"/>
                        </a:solidFill>
                        <a:effectLst/>
                        <a:latin typeface="Arial Narrow" pitchFamily="34" charset="0"/>
                        <a:ea typeface="Calibri"/>
                        <a:cs typeface="Arial" pitchFamily="34" charset="0"/>
                      </a:endParaRPr>
                    </a:p>
                  </a:txBody>
                  <a:tcPr marL="50468" marR="50468"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85000"/>
                      </a:schemeClr>
                    </a:solidFill>
                  </a:tcPr>
                </a:tc>
                <a:tc>
                  <a:txBody>
                    <a:bodyPr/>
                    <a:lstStyle/>
                    <a:p>
                      <a:pPr marL="0" marR="0" algn="ctr">
                        <a:lnSpc>
                          <a:spcPct val="107000"/>
                        </a:lnSpc>
                        <a:spcBef>
                          <a:spcPts val="0"/>
                        </a:spcBef>
                        <a:spcAft>
                          <a:spcPts val="0"/>
                        </a:spcAft>
                      </a:pPr>
                      <a:r>
                        <a:rPr lang="en-GB" sz="800" dirty="0" err="1">
                          <a:effectLst/>
                          <a:latin typeface="Arial Narrow" pitchFamily="34" charset="0"/>
                        </a:rPr>
                        <a:t>Angajamentul</a:t>
                      </a:r>
                      <a:r>
                        <a:rPr lang="en-GB" sz="800" dirty="0">
                          <a:effectLst/>
                          <a:latin typeface="Arial Narrow" pitchFamily="34" charset="0"/>
                        </a:rPr>
                        <a:t> </a:t>
                      </a:r>
                      <a:r>
                        <a:rPr lang="en-GB" sz="800" dirty="0" err="1">
                          <a:effectLst/>
                          <a:latin typeface="Arial Narrow" pitchFamily="34" charset="0"/>
                        </a:rPr>
                        <a:t>administrației</a:t>
                      </a:r>
                      <a:r>
                        <a:rPr lang="en-GB" sz="800" dirty="0">
                          <a:effectLst/>
                          <a:latin typeface="Arial Narrow" pitchFamily="34" charset="0"/>
                        </a:rPr>
                        <a:t> locale </a:t>
                      </a:r>
                      <a:r>
                        <a:rPr lang="en-GB" sz="800" dirty="0" err="1">
                          <a:effectLst/>
                          <a:latin typeface="Arial Narrow" pitchFamily="34" charset="0"/>
                        </a:rPr>
                        <a:t>în</a:t>
                      </a:r>
                      <a:r>
                        <a:rPr lang="en-GB" sz="800" dirty="0">
                          <a:effectLst/>
                          <a:latin typeface="Arial Narrow" pitchFamily="34" charset="0"/>
                        </a:rPr>
                        <a:t> </a:t>
                      </a:r>
                      <a:r>
                        <a:rPr lang="en-GB" sz="800" dirty="0" err="1">
                          <a:effectLst/>
                          <a:latin typeface="Arial Narrow" pitchFamily="34" charset="0"/>
                        </a:rPr>
                        <a:t>elaborarea</a:t>
                      </a:r>
                      <a:r>
                        <a:rPr lang="en-GB" sz="800" dirty="0">
                          <a:effectLst/>
                          <a:latin typeface="Arial Narrow" pitchFamily="34" charset="0"/>
                        </a:rPr>
                        <a:t> </a:t>
                      </a:r>
                      <a:r>
                        <a:rPr lang="en-GB" sz="800" dirty="0" err="1">
                          <a:effectLst/>
                          <a:latin typeface="Arial Narrow" pitchFamily="34" charset="0"/>
                        </a:rPr>
                        <a:t>politicilor</a:t>
                      </a:r>
                      <a:r>
                        <a:rPr lang="en-GB" sz="800" dirty="0">
                          <a:effectLst/>
                          <a:latin typeface="Arial Narrow" pitchFamily="34" charset="0"/>
                        </a:rPr>
                        <a:t> </a:t>
                      </a:r>
                      <a:r>
                        <a:rPr lang="en-GB" sz="800" dirty="0" err="1">
                          <a:effectLst/>
                          <a:latin typeface="Arial Narrow" pitchFamily="34" charset="0"/>
                        </a:rPr>
                        <a:t>si</a:t>
                      </a:r>
                      <a:r>
                        <a:rPr lang="en-GB" sz="800" dirty="0">
                          <a:effectLst/>
                          <a:latin typeface="Arial Narrow" pitchFamily="34" charset="0"/>
                        </a:rPr>
                        <a:t> </a:t>
                      </a:r>
                      <a:r>
                        <a:rPr lang="en-GB" sz="800" dirty="0" err="1">
                          <a:effectLst/>
                          <a:latin typeface="Arial Narrow" pitchFamily="34" charset="0"/>
                        </a:rPr>
                        <a:t>programelor</a:t>
                      </a:r>
                      <a:r>
                        <a:rPr lang="en-GB" sz="800" dirty="0">
                          <a:effectLst/>
                          <a:latin typeface="Arial Narrow" pitchFamily="34" charset="0"/>
                        </a:rPr>
                        <a:t> </a:t>
                      </a:r>
                      <a:r>
                        <a:rPr lang="en-GB" sz="800" dirty="0" err="1">
                          <a:effectLst/>
                          <a:latin typeface="Arial Narrow" pitchFamily="34" charset="0"/>
                        </a:rPr>
                        <a:t>ce</a:t>
                      </a:r>
                      <a:r>
                        <a:rPr lang="en-GB" sz="800" dirty="0">
                          <a:effectLst/>
                          <a:latin typeface="Arial Narrow" pitchFamily="34" charset="0"/>
                        </a:rPr>
                        <a:t> </a:t>
                      </a:r>
                      <a:r>
                        <a:rPr lang="en-GB" sz="800" dirty="0" err="1">
                          <a:effectLst/>
                          <a:latin typeface="Arial Narrow" pitchFamily="34" charset="0"/>
                        </a:rPr>
                        <a:t>vizeaza</a:t>
                      </a:r>
                      <a:r>
                        <a:rPr lang="en-GB" sz="800" dirty="0">
                          <a:effectLst/>
                          <a:latin typeface="Arial Narrow" pitchFamily="34" charset="0"/>
                        </a:rPr>
                        <a:t> </a:t>
                      </a:r>
                      <a:r>
                        <a:rPr lang="en-GB" sz="800" dirty="0" err="1">
                          <a:effectLst/>
                          <a:latin typeface="Arial Narrow" pitchFamily="34" charset="0"/>
                        </a:rPr>
                        <a:t>dezvoltarea</a:t>
                      </a:r>
                      <a:r>
                        <a:rPr lang="en-GB" sz="800" dirty="0">
                          <a:effectLst/>
                          <a:latin typeface="Arial Narrow" pitchFamily="34" charset="0"/>
                        </a:rPr>
                        <a:t> </a:t>
                      </a:r>
                      <a:r>
                        <a:rPr lang="en-GB" sz="800" dirty="0" err="1">
                          <a:effectLst/>
                          <a:latin typeface="Arial Narrow" pitchFamily="34" charset="0"/>
                        </a:rPr>
                        <a:t>urbană</a:t>
                      </a:r>
                      <a:r>
                        <a:rPr lang="en-GB" sz="800" dirty="0">
                          <a:effectLst/>
                          <a:latin typeface="Arial Narrow" pitchFamily="34" charset="0"/>
                        </a:rPr>
                        <a:t> </a:t>
                      </a:r>
                      <a:r>
                        <a:rPr lang="en-GB" sz="800" dirty="0" err="1">
                          <a:effectLst/>
                          <a:latin typeface="Arial Narrow" pitchFamily="34" charset="0"/>
                        </a:rPr>
                        <a:t>este</a:t>
                      </a:r>
                      <a:r>
                        <a:rPr lang="en-GB" sz="800" dirty="0">
                          <a:effectLst/>
                          <a:latin typeface="Arial Narrow" pitchFamily="34" charset="0"/>
                        </a:rPr>
                        <a:t> </a:t>
                      </a:r>
                      <a:r>
                        <a:rPr lang="en-GB" sz="800" dirty="0" err="1">
                          <a:effectLst/>
                          <a:latin typeface="Arial Narrow" pitchFamily="34" charset="0"/>
                        </a:rPr>
                        <a:t>scăzut</a:t>
                      </a:r>
                      <a:r>
                        <a:rPr lang="en-GB" sz="800" dirty="0">
                          <a:effectLst/>
                          <a:latin typeface="Arial Narrow" pitchFamily="34" charset="0"/>
                        </a:rPr>
                        <a:t> </a:t>
                      </a:r>
                      <a:r>
                        <a:rPr lang="en-GB" sz="800" dirty="0" err="1">
                          <a:effectLst/>
                          <a:latin typeface="Arial Narrow" pitchFamily="34" charset="0"/>
                        </a:rPr>
                        <a:t>sau</a:t>
                      </a:r>
                      <a:r>
                        <a:rPr lang="en-GB" sz="800" dirty="0">
                          <a:effectLst/>
                          <a:latin typeface="Arial Narrow" pitchFamily="34" charset="0"/>
                        </a:rPr>
                        <a:t> </a:t>
                      </a:r>
                      <a:r>
                        <a:rPr lang="en-GB" sz="800" dirty="0" err="1">
                          <a:effectLst/>
                          <a:latin typeface="Arial Narrow" pitchFamily="34" charset="0"/>
                        </a:rPr>
                        <a:t>chiar</a:t>
                      </a:r>
                      <a:r>
                        <a:rPr lang="en-GB" sz="800" dirty="0">
                          <a:effectLst/>
                          <a:latin typeface="Arial Narrow" pitchFamily="34" charset="0"/>
                        </a:rPr>
                        <a:t> </a:t>
                      </a:r>
                      <a:r>
                        <a:rPr lang="en-GB" sz="800" dirty="0" err="1">
                          <a:effectLst/>
                          <a:latin typeface="Arial Narrow" pitchFamily="34" charset="0"/>
                        </a:rPr>
                        <a:t>deloc</a:t>
                      </a:r>
                      <a:r>
                        <a:rPr lang="en-GB" sz="800" dirty="0">
                          <a:effectLst/>
                          <a:latin typeface="Arial Narrow" pitchFamily="34" charset="0"/>
                        </a:rPr>
                        <a:t>  </a:t>
                      </a:r>
                      <a:endParaRPr lang="ro-RO" sz="800" dirty="0">
                        <a:effectLst/>
                        <a:latin typeface="Arial Narrow" pitchFamily="34" charset="0"/>
                        <a:ea typeface="Calibri"/>
                        <a:cs typeface="Arial" pitchFamily="34" charset="0"/>
                      </a:endParaRPr>
                    </a:p>
                  </a:txBody>
                  <a:tcPr marL="50468" marR="50468"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marR="0" algn="ctr">
                        <a:lnSpc>
                          <a:spcPct val="107000"/>
                        </a:lnSpc>
                        <a:spcBef>
                          <a:spcPts val="0"/>
                        </a:spcBef>
                        <a:spcAft>
                          <a:spcPts val="0"/>
                        </a:spcAft>
                      </a:pPr>
                      <a:r>
                        <a:rPr lang="en-GB" sz="800" dirty="0" err="1">
                          <a:effectLst/>
                          <a:latin typeface="Arial Narrow" pitchFamily="34" charset="0"/>
                        </a:rPr>
                        <a:t>Administrația</a:t>
                      </a:r>
                      <a:r>
                        <a:rPr lang="en-GB" sz="800" dirty="0">
                          <a:effectLst/>
                          <a:latin typeface="Arial Narrow" pitchFamily="34" charset="0"/>
                        </a:rPr>
                        <a:t> </a:t>
                      </a:r>
                      <a:r>
                        <a:rPr lang="en-GB" sz="800" dirty="0" err="1">
                          <a:effectLst/>
                          <a:latin typeface="Arial Narrow" pitchFamily="34" charset="0"/>
                        </a:rPr>
                        <a:t>locală</a:t>
                      </a:r>
                      <a:r>
                        <a:rPr lang="en-GB" sz="800" dirty="0">
                          <a:effectLst/>
                          <a:latin typeface="Arial Narrow" pitchFamily="34" charset="0"/>
                        </a:rPr>
                        <a:t> </a:t>
                      </a:r>
                      <a:r>
                        <a:rPr lang="en-GB" sz="800" dirty="0" err="1">
                          <a:effectLst/>
                          <a:latin typeface="Arial Narrow" pitchFamily="34" charset="0"/>
                        </a:rPr>
                        <a:t>asigură</a:t>
                      </a:r>
                      <a:r>
                        <a:rPr lang="en-GB" sz="800" dirty="0">
                          <a:effectLst/>
                          <a:latin typeface="Arial Narrow" pitchFamily="34" charset="0"/>
                        </a:rPr>
                        <a:t> </a:t>
                      </a:r>
                      <a:r>
                        <a:rPr lang="en-GB" sz="800" dirty="0" err="1">
                          <a:effectLst/>
                          <a:latin typeface="Arial Narrow" pitchFamily="34" charset="0"/>
                        </a:rPr>
                        <a:t>accesul</a:t>
                      </a:r>
                      <a:r>
                        <a:rPr lang="en-GB" sz="800" dirty="0">
                          <a:effectLst/>
                          <a:latin typeface="Arial Narrow" pitchFamily="34" charset="0"/>
                        </a:rPr>
                        <a:t> </a:t>
                      </a:r>
                      <a:r>
                        <a:rPr lang="en-GB" sz="800" dirty="0" err="1">
                          <a:effectLst/>
                          <a:latin typeface="Arial Narrow" pitchFamily="34" charset="0"/>
                        </a:rPr>
                        <a:t>limitat</a:t>
                      </a:r>
                      <a:r>
                        <a:rPr lang="en-GB" sz="800" dirty="0">
                          <a:effectLst/>
                          <a:latin typeface="Arial Narrow" pitchFamily="34" charset="0"/>
                        </a:rPr>
                        <a:t> </a:t>
                      </a:r>
                      <a:r>
                        <a:rPr lang="en-GB" sz="800" dirty="0" err="1">
                          <a:effectLst/>
                          <a:latin typeface="Arial Narrow" pitchFamily="34" charset="0"/>
                        </a:rPr>
                        <a:t>și</a:t>
                      </a:r>
                      <a:r>
                        <a:rPr lang="en-GB" sz="800" dirty="0">
                          <a:effectLst/>
                          <a:latin typeface="Arial Narrow" pitchFamily="34" charset="0"/>
                        </a:rPr>
                        <a:t> </a:t>
                      </a:r>
                      <a:r>
                        <a:rPr lang="en-GB" sz="800" dirty="0" err="1">
                          <a:effectLst/>
                          <a:latin typeface="Arial Narrow" pitchFamily="34" charset="0"/>
                        </a:rPr>
                        <a:t>părtinitor</a:t>
                      </a:r>
                      <a:r>
                        <a:rPr lang="en-GB" sz="800" dirty="0">
                          <a:effectLst/>
                          <a:latin typeface="Arial Narrow" pitchFamily="34" charset="0"/>
                        </a:rPr>
                        <a:t>, </a:t>
                      </a:r>
                      <a:r>
                        <a:rPr lang="en-GB" sz="800" dirty="0" err="1">
                          <a:effectLst/>
                          <a:latin typeface="Arial Narrow" pitchFamily="34" charset="0"/>
                        </a:rPr>
                        <a:t>pe</a:t>
                      </a:r>
                      <a:r>
                        <a:rPr lang="en-GB" sz="800" dirty="0">
                          <a:effectLst/>
                          <a:latin typeface="Arial Narrow" pitchFamily="34" charset="0"/>
                        </a:rPr>
                        <a:t> </a:t>
                      </a:r>
                      <a:r>
                        <a:rPr lang="en-GB" sz="800" dirty="0" err="1">
                          <a:effectLst/>
                          <a:latin typeface="Arial Narrow" pitchFamily="34" charset="0"/>
                        </a:rPr>
                        <a:t>bază</a:t>
                      </a:r>
                      <a:r>
                        <a:rPr lang="en-GB" sz="800" dirty="0">
                          <a:effectLst/>
                          <a:latin typeface="Arial Narrow" pitchFamily="34" charset="0"/>
                        </a:rPr>
                        <a:t> de </a:t>
                      </a:r>
                      <a:r>
                        <a:rPr lang="en-GB" sz="800" dirty="0" err="1">
                          <a:effectLst/>
                          <a:latin typeface="Arial Narrow" pitchFamily="34" charset="0"/>
                        </a:rPr>
                        <a:t>cerere</a:t>
                      </a:r>
                      <a:r>
                        <a:rPr lang="en-GB" sz="800" dirty="0">
                          <a:effectLst/>
                          <a:latin typeface="Arial Narrow" pitchFamily="34" charset="0"/>
                        </a:rPr>
                        <a:t>, la </a:t>
                      </a:r>
                      <a:r>
                        <a:rPr lang="en-GB" sz="800" dirty="0" err="1">
                          <a:effectLst/>
                          <a:latin typeface="Arial Narrow" pitchFamily="34" charset="0"/>
                        </a:rPr>
                        <a:t>informații</a:t>
                      </a:r>
                      <a:r>
                        <a:rPr lang="en-GB" sz="800" dirty="0">
                          <a:effectLst/>
                          <a:latin typeface="Arial Narrow" pitchFamily="34" charset="0"/>
                        </a:rPr>
                        <a:t> cu </a:t>
                      </a:r>
                      <a:r>
                        <a:rPr lang="en-GB" sz="800" dirty="0" err="1">
                          <a:effectLst/>
                          <a:latin typeface="Arial Narrow" pitchFamily="34" charset="0"/>
                        </a:rPr>
                        <a:t>privire</a:t>
                      </a:r>
                      <a:r>
                        <a:rPr lang="en-GB" sz="800" dirty="0">
                          <a:effectLst/>
                          <a:latin typeface="Arial Narrow" pitchFamily="34" charset="0"/>
                        </a:rPr>
                        <a:t> la </a:t>
                      </a:r>
                      <a:r>
                        <a:rPr lang="en-GB" sz="800" dirty="0" err="1">
                          <a:effectLst/>
                          <a:latin typeface="Arial Narrow" pitchFamily="34" charset="0"/>
                        </a:rPr>
                        <a:t>procesele</a:t>
                      </a:r>
                      <a:r>
                        <a:rPr lang="en-GB" sz="800" dirty="0">
                          <a:effectLst/>
                          <a:latin typeface="Arial Narrow" pitchFamily="34" charset="0"/>
                        </a:rPr>
                        <a:t> de </a:t>
                      </a:r>
                      <a:r>
                        <a:rPr lang="en-GB" sz="800" dirty="0" err="1">
                          <a:effectLst/>
                          <a:latin typeface="Arial Narrow" pitchFamily="34" charset="0"/>
                        </a:rPr>
                        <a:t>dezvoltare</a:t>
                      </a:r>
                      <a:r>
                        <a:rPr lang="en-GB" sz="800" dirty="0">
                          <a:effectLst/>
                          <a:latin typeface="Arial Narrow" pitchFamily="34" charset="0"/>
                        </a:rPr>
                        <a:t> </a:t>
                      </a:r>
                      <a:r>
                        <a:rPr lang="en-GB" sz="800" dirty="0" err="1">
                          <a:effectLst/>
                          <a:latin typeface="Arial Narrow" pitchFamily="34" charset="0"/>
                        </a:rPr>
                        <a:t>urbană</a:t>
                      </a:r>
                      <a:r>
                        <a:rPr lang="en-GB" sz="800" dirty="0">
                          <a:effectLst/>
                          <a:latin typeface="Arial Narrow" pitchFamily="34" charset="0"/>
                        </a:rPr>
                        <a:t>.</a:t>
                      </a:r>
                      <a:endParaRPr lang="ro-RO" sz="800" dirty="0">
                        <a:effectLst/>
                        <a:latin typeface="Arial Narrow" pitchFamily="34" charset="0"/>
                        <a:ea typeface="Calibri"/>
                        <a:cs typeface="Arial" pitchFamily="34" charset="0"/>
                      </a:endParaRPr>
                    </a:p>
                  </a:txBody>
                  <a:tcPr marL="50468" marR="50468"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marR="0" algn="ctr">
                        <a:lnSpc>
                          <a:spcPct val="107000"/>
                        </a:lnSpc>
                        <a:spcBef>
                          <a:spcPts val="0"/>
                        </a:spcBef>
                        <a:spcAft>
                          <a:spcPts val="0"/>
                        </a:spcAft>
                      </a:pPr>
                      <a:r>
                        <a:rPr lang="en-GB" sz="800" dirty="0" err="1">
                          <a:effectLst/>
                          <a:latin typeface="Arial Narrow" pitchFamily="34" charset="0"/>
                        </a:rPr>
                        <a:t>Administrația</a:t>
                      </a:r>
                      <a:r>
                        <a:rPr lang="en-GB" sz="800" dirty="0">
                          <a:effectLst/>
                          <a:latin typeface="Arial Narrow" pitchFamily="34" charset="0"/>
                        </a:rPr>
                        <a:t> </a:t>
                      </a:r>
                      <a:r>
                        <a:rPr lang="en-GB" sz="800" dirty="0" err="1">
                          <a:effectLst/>
                          <a:latin typeface="Arial Narrow" pitchFamily="34" charset="0"/>
                        </a:rPr>
                        <a:t>locală</a:t>
                      </a:r>
                      <a:r>
                        <a:rPr lang="en-GB" sz="800" dirty="0">
                          <a:effectLst/>
                          <a:latin typeface="Arial Narrow" pitchFamily="34" charset="0"/>
                        </a:rPr>
                        <a:t> are </a:t>
                      </a:r>
                      <a:r>
                        <a:rPr lang="en-GB" sz="800" dirty="0" err="1">
                          <a:effectLst/>
                          <a:latin typeface="Arial Narrow" pitchFamily="34" charset="0"/>
                        </a:rPr>
                        <a:t>politici</a:t>
                      </a:r>
                      <a:r>
                        <a:rPr lang="en-GB" sz="800" dirty="0">
                          <a:effectLst/>
                          <a:latin typeface="Arial Narrow" pitchFamily="34" charset="0"/>
                        </a:rPr>
                        <a:t> </a:t>
                      </a:r>
                      <a:r>
                        <a:rPr lang="en-GB" sz="800" dirty="0" err="1">
                          <a:effectLst/>
                          <a:latin typeface="Arial Narrow" pitchFamily="34" charset="0"/>
                        </a:rPr>
                        <a:t>publice</a:t>
                      </a:r>
                      <a:r>
                        <a:rPr lang="en-GB" sz="800" dirty="0">
                          <a:effectLst/>
                          <a:latin typeface="Arial Narrow" pitchFamily="34" charset="0"/>
                        </a:rPr>
                        <a:t> locale de </a:t>
                      </a:r>
                      <a:r>
                        <a:rPr lang="en-GB" sz="800" dirty="0" err="1">
                          <a:effectLst/>
                          <a:latin typeface="Arial Narrow" pitchFamily="34" charset="0"/>
                        </a:rPr>
                        <a:t>dezvoltarea</a:t>
                      </a:r>
                      <a:r>
                        <a:rPr lang="en-GB" sz="800" dirty="0">
                          <a:effectLst/>
                          <a:latin typeface="Arial Narrow" pitchFamily="34" charset="0"/>
                        </a:rPr>
                        <a:t> </a:t>
                      </a:r>
                      <a:r>
                        <a:rPr lang="en-GB" sz="800" dirty="0" err="1">
                          <a:effectLst/>
                          <a:latin typeface="Arial Narrow" pitchFamily="34" charset="0"/>
                        </a:rPr>
                        <a:t>urbană</a:t>
                      </a:r>
                      <a:r>
                        <a:rPr lang="en-GB" sz="800" dirty="0">
                          <a:effectLst/>
                          <a:latin typeface="Arial Narrow" pitchFamily="34" charset="0"/>
                        </a:rPr>
                        <a:t>, </a:t>
                      </a:r>
                      <a:r>
                        <a:rPr lang="en-GB" sz="800" dirty="0" err="1">
                          <a:effectLst/>
                          <a:latin typeface="Arial Narrow" pitchFamily="34" charset="0"/>
                        </a:rPr>
                        <a:t>dar</a:t>
                      </a:r>
                      <a:r>
                        <a:rPr lang="en-GB" sz="800" dirty="0">
                          <a:effectLst/>
                          <a:latin typeface="Arial Narrow" pitchFamily="34" charset="0"/>
                        </a:rPr>
                        <a:t> nu se </a:t>
                      </a:r>
                      <a:r>
                        <a:rPr lang="en-GB" sz="800" dirty="0" err="1">
                          <a:effectLst/>
                          <a:latin typeface="Arial Narrow" pitchFamily="34" charset="0"/>
                        </a:rPr>
                        <a:t>urmărește</a:t>
                      </a:r>
                      <a:r>
                        <a:rPr lang="en-GB" sz="800" dirty="0">
                          <a:effectLst/>
                          <a:latin typeface="Arial Narrow" pitchFamily="34" charset="0"/>
                        </a:rPr>
                        <a:t> </a:t>
                      </a:r>
                      <a:r>
                        <a:rPr lang="en-GB" sz="800" dirty="0" err="1">
                          <a:effectLst/>
                          <a:latin typeface="Arial Narrow" pitchFamily="34" charset="0"/>
                        </a:rPr>
                        <a:t>implementarea</a:t>
                      </a:r>
                      <a:r>
                        <a:rPr lang="en-GB" sz="800" dirty="0">
                          <a:effectLst/>
                          <a:latin typeface="Arial Narrow" pitchFamily="34" charset="0"/>
                        </a:rPr>
                        <a:t> </a:t>
                      </a:r>
                      <a:r>
                        <a:rPr lang="en-GB" sz="800" dirty="0" err="1">
                          <a:effectLst/>
                          <a:latin typeface="Arial Narrow" pitchFamily="34" charset="0"/>
                        </a:rPr>
                        <a:t>acestora</a:t>
                      </a:r>
                      <a:r>
                        <a:rPr lang="en-GB" sz="800" dirty="0">
                          <a:effectLst/>
                          <a:latin typeface="Arial Narrow" pitchFamily="34" charset="0"/>
                        </a:rPr>
                        <a:t> </a:t>
                      </a:r>
                      <a:r>
                        <a:rPr lang="en-GB" sz="800" dirty="0" err="1">
                          <a:effectLst/>
                          <a:latin typeface="Arial Narrow" pitchFamily="34" charset="0"/>
                        </a:rPr>
                        <a:t>și</a:t>
                      </a:r>
                      <a:r>
                        <a:rPr lang="en-GB" sz="800" dirty="0">
                          <a:effectLst/>
                          <a:latin typeface="Arial Narrow" pitchFamily="34" charset="0"/>
                        </a:rPr>
                        <a:t> nu </a:t>
                      </a:r>
                      <a:r>
                        <a:rPr lang="en-GB" sz="800" dirty="0" err="1">
                          <a:effectLst/>
                          <a:latin typeface="Arial Narrow" pitchFamily="34" charset="0"/>
                        </a:rPr>
                        <a:t>sunt</a:t>
                      </a:r>
                      <a:r>
                        <a:rPr lang="en-GB" sz="800" dirty="0">
                          <a:effectLst/>
                          <a:latin typeface="Arial Narrow" pitchFamily="34" charset="0"/>
                        </a:rPr>
                        <a:t> elaborate cu </a:t>
                      </a:r>
                      <a:r>
                        <a:rPr lang="en-GB" sz="800" dirty="0" err="1">
                          <a:effectLst/>
                          <a:latin typeface="Arial Narrow" pitchFamily="34" charset="0"/>
                        </a:rPr>
                        <a:t>consultarea</a:t>
                      </a:r>
                      <a:r>
                        <a:rPr lang="en-GB" sz="800" dirty="0">
                          <a:effectLst/>
                          <a:latin typeface="Arial Narrow" pitchFamily="34" charset="0"/>
                        </a:rPr>
                        <a:t>  </a:t>
                      </a:r>
                      <a:r>
                        <a:rPr lang="en-GB" sz="800" dirty="0" err="1">
                          <a:effectLst/>
                          <a:latin typeface="Arial Narrow" pitchFamily="34" charset="0"/>
                        </a:rPr>
                        <a:t>comunității</a:t>
                      </a:r>
                      <a:r>
                        <a:rPr lang="en-GB" sz="800" dirty="0">
                          <a:effectLst/>
                          <a:latin typeface="Arial Narrow" pitchFamily="34" charset="0"/>
                        </a:rPr>
                        <a:t> locale </a:t>
                      </a:r>
                      <a:endParaRPr lang="ro-RO" sz="800" dirty="0">
                        <a:effectLst/>
                        <a:latin typeface="Arial Narrow" pitchFamily="34" charset="0"/>
                        <a:ea typeface="Calibri"/>
                        <a:cs typeface="Arial" pitchFamily="34" charset="0"/>
                      </a:endParaRPr>
                    </a:p>
                  </a:txBody>
                  <a:tcPr marL="50468" marR="50468"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marR="0">
                        <a:lnSpc>
                          <a:spcPct val="107000"/>
                        </a:lnSpc>
                        <a:spcBef>
                          <a:spcPts val="0"/>
                        </a:spcBef>
                        <a:spcAft>
                          <a:spcPts val="0"/>
                        </a:spcAft>
                      </a:pPr>
                      <a:r>
                        <a:rPr lang="en-GB" sz="800" dirty="0" err="1">
                          <a:effectLst/>
                          <a:latin typeface="Arial Narrow" pitchFamily="34" charset="0"/>
                        </a:rPr>
                        <a:t>Administrația</a:t>
                      </a:r>
                      <a:r>
                        <a:rPr lang="en-GB" sz="800" dirty="0">
                          <a:effectLst/>
                          <a:latin typeface="Arial Narrow" pitchFamily="34" charset="0"/>
                        </a:rPr>
                        <a:t> </a:t>
                      </a:r>
                      <a:r>
                        <a:rPr lang="en-GB" sz="800" dirty="0" err="1">
                          <a:effectLst/>
                          <a:latin typeface="Arial Narrow" pitchFamily="34" charset="0"/>
                        </a:rPr>
                        <a:t>locală</a:t>
                      </a:r>
                      <a:r>
                        <a:rPr lang="en-GB" sz="800" dirty="0">
                          <a:effectLst/>
                          <a:latin typeface="Arial Narrow" pitchFamily="34" charset="0"/>
                        </a:rPr>
                        <a:t> are </a:t>
                      </a:r>
                      <a:r>
                        <a:rPr lang="en-GB" sz="800" dirty="0" err="1">
                          <a:effectLst/>
                          <a:latin typeface="Arial Narrow" pitchFamily="34" charset="0"/>
                        </a:rPr>
                        <a:t>politici</a:t>
                      </a:r>
                      <a:r>
                        <a:rPr lang="en-GB" sz="800" dirty="0">
                          <a:effectLst/>
                          <a:latin typeface="Arial Narrow" pitchFamily="34" charset="0"/>
                        </a:rPr>
                        <a:t> </a:t>
                      </a:r>
                      <a:r>
                        <a:rPr lang="en-GB" sz="800" dirty="0" err="1">
                          <a:effectLst/>
                          <a:latin typeface="Arial Narrow" pitchFamily="34" charset="0"/>
                        </a:rPr>
                        <a:t>publice</a:t>
                      </a:r>
                      <a:r>
                        <a:rPr lang="en-GB" sz="800" dirty="0">
                          <a:effectLst/>
                          <a:latin typeface="Arial Narrow" pitchFamily="34" charset="0"/>
                        </a:rPr>
                        <a:t> locale de </a:t>
                      </a:r>
                      <a:r>
                        <a:rPr lang="en-GB" sz="800" dirty="0" err="1">
                          <a:effectLst/>
                          <a:latin typeface="Arial Narrow" pitchFamily="34" charset="0"/>
                        </a:rPr>
                        <a:t>dezvoltarea</a:t>
                      </a:r>
                      <a:r>
                        <a:rPr lang="en-GB" sz="800" dirty="0">
                          <a:effectLst/>
                          <a:latin typeface="Arial Narrow" pitchFamily="34" charset="0"/>
                        </a:rPr>
                        <a:t> </a:t>
                      </a:r>
                      <a:r>
                        <a:rPr lang="en-GB" sz="800" dirty="0" err="1">
                          <a:effectLst/>
                          <a:latin typeface="Arial Narrow" pitchFamily="34" charset="0"/>
                        </a:rPr>
                        <a:t>urbană</a:t>
                      </a:r>
                      <a:r>
                        <a:rPr lang="en-GB" sz="800" dirty="0">
                          <a:effectLst/>
                          <a:latin typeface="Arial Narrow" pitchFamily="34" charset="0"/>
                        </a:rPr>
                        <a:t>, </a:t>
                      </a:r>
                      <a:r>
                        <a:rPr lang="en-GB" sz="800" dirty="0" err="1">
                          <a:effectLst/>
                          <a:latin typeface="Arial Narrow" pitchFamily="34" charset="0"/>
                        </a:rPr>
                        <a:t>urmărește</a:t>
                      </a:r>
                      <a:r>
                        <a:rPr lang="en-GB" sz="800" dirty="0">
                          <a:effectLst/>
                          <a:latin typeface="Arial Narrow" pitchFamily="34" charset="0"/>
                        </a:rPr>
                        <a:t> </a:t>
                      </a:r>
                      <a:r>
                        <a:rPr lang="en-GB" sz="800" dirty="0" err="1">
                          <a:effectLst/>
                          <a:latin typeface="Arial Narrow" pitchFamily="34" charset="0"/>
                        </a:rPr>
                        <a:t>implementarea</a:t>
                      </a:r>
                      <a:r>
                        <a:rPr lang="en-GB" sz="800" dirty="0">
                          <a:effectLst/>
                          <a:latin typeface="Arial Narrow" pitchFamily="34" charset="0"/>
                        </a:rPr>
                        <a:t> </a:t>
                      </a:r>
                      <a:r>
                        <a:rPr lang="en-GB" sz="800" dirty="0" err="1">
                          <a:effectLst/>
                          <a:latin typeface="Arial Narrow" pitchFamily="34" charset="0"/>
                        </a:rPr>
                        <a:t>acestora</a:t>
                      </a:r>
                      <a:r>
                        <a:rPr lang="en-GB" sz="800" dirty="0">
                          <a:effectLst/>
                          <a:latin typeface="Arial Narrow" pitchFamily="34" charset="0"/>
                        </a:rPr>
                        <a:t> </a:t>
                      </a:r>
                      <a:r>
                        <a:rPr lang="en-GB" sz="800" dirty="0" err="1">
                          <a:effectLst/>
                          <a:latin typeface="Arial Narrow" pitchFamily="34" charset="0"/>
                        </a:rPr>
                        <a:t>și</a:t>
                      </a:r>
                      <a:r>
                        <a:rPr lang="en-GB" sz="800" dirty="0">
                          <a:effectLst/>
                          <a:latin typeface="Arial Narrow" pitchFamily="34" charset="0"/>
                        </a:rPr>
                        <a:t> le </a:t>
                      </a:r>
                      <a:r>
                        <a:rPr lang="en-GB" sz="800" dirty="0" err="1">
                          <a:effectLst/>
                          <a:latin typeface="Arial Narrow" pitchFamily="34" charset="0"/>
                        </a:rPr>
                        <a:t>elaborează</a:t>
                      </a:r>
                      <a:r>
                        <a:rPr lang="en-GB" sz="800" dirty="0">
                          <a:effectLst/>
                          <a:latin typeface="Arial Narrow" pitchFamily="34" charset="0"/>
                        </a:rPr>
                        <a:t> cu </a:t>
                      </a:r>
                      <a:r>
                        <a:rPr lang="en-GB" sz="800" dirty="0" err="1">
                          <a:effectLst/>
                          <a:latin typeface="Arial Narrow" pitchFamily="34" charset="0"/>
                        </a:rPr>
                        <a:t>consultarea</a:t>
                      </a:r>
                      <a:r>
                        <a:rPr lang="en-GB" sz="800" dirty="0">
                          <a:effectLst/>
                          <a:latin typeface="Arial Narrow" pitchFamily="34" charset="0"/>
                        </a:rPr>
                        <a:t>  </a:t>
                      </a:r>
                      <a:r>
                        <a:rPr lang="en-GB" sz="800" dirty="0" err="1">
                          <a:effectLst/>
                          <a:latin typeface="Arial Narrow" pitchFamily="34" charset="0"/>
                        </a:rPr>
                        <a:t>comunității</a:t>
                      </a:r>
                      <a:r>
                        <a:rPr lang="en-GB" sz="800" dirty="0">
                          <a:effectLst/>
                          <a:latin typeface="Arial Narrow" pitchFamily="34" charset="0"/>
                        </a:rPr>
                        <a:t> locale. Este </a:t>
                      </a:r>
                      <a:r>
                        <a:rPr lang="en-GB" sz="800" dirty="0" err="1">
                          <a:effectLst/>
                          <a:latin typeface="Arial Narrow" pitchFamily="34" charset="0"/>
                        </a:rPr>
                        <a:t>disponibilă</a:t>
                      </a:r>
                      <a:r>
                        <a:rPr lang="en-GB" sz="800" dirty="0">
                          <a:effectLst/>
                          <a:latin typeface="Arial Narrow" pitchFamily="34" charset="0"/>
                        </a:rPr>
                        <a:t> </a:t>
                      </a:r>
                      <a:r>
                        <a:rPr lang="en-GB" sz="800" dirty="0" err="1">
                          <a:effectLst/>
                          <a:latin typeface="Arial Narrow" pitchFamily="34" charset="0"/>
                        </a:rPr>
                        <a:t>informatie</a:t>
                      </a:r>
                      <a:r>
                        <a:rPr lang="en-GB" sz="800" dirty="0">
                          <a:effectLst/>
                          <a:latin typeface="Arial Narrow" pitchFamily="34" charset="0"/>
                        </a:rPr>
                        <a:t> online </a:t>
                      </a:r>
                      <a:r>
                        <a:rPr lang="en-GB" sz="800" dirty="0" err="1">
                          <a:effectLst/>
                          <a:latin typeface="Arial Narrow" pitchFamily="34" charset="0"/>
                        </a:rPr>
                        <a:t>și</a:t>
                      </a:r>
                      <a:r>
                        <a:rPr lang="en-GB" sz="800" dirty="0">
                          <a:effectLst/>
                          <a:latin typeface="Arial Narrow" pitchFamily="34" charset="0"/>
                        </a:rPr>
                        <a:t> se </a:t>
                      </a:r>
                      <a:r>
                        <a:rPr lang="en-GB" sz="800" dirty="0" err="1">
                          <a:effectLst/>
                          <a:latin typeface="Arial Narrow" pitchFamily="34" charset="0"/>
                        </a:rPr>
                        <a:t>oferă</a:t>
                      </a:r>
                      <a:r>
                        <a:rPr lang="en-GB" sz="800" dirty="0">
                          <a:effectLst/>
                          <a:latin typeface="Arial Narrow" pitchFamily="34" charset="0"/>
                        </a:rPr>
                        <a:t> </a:t>
                      </a:r>
                      <a:r>
                        <a:rPr lang="en-GB" sz="800" dirty="0" err="1">
                          <a:effectLst/>
                          <a:latin typeface="Arial Narrow" pitchFamily="34" charset="0"/>
                        </a:rPr>
                        <a:t>consultanta</a:t>
                      </a:r>
                      <a:r>
                        <a:rPr lang="en-GB" sz="800" dirty="0">
                          <a:effectLst/>
                          <a:latin typeface="Arial Narrow" pitchFamily="34" charset="0"/>
                        </a:rPr>
                        <a:t> </a:t>
                      </a:r>
                      <a:r>
                        <a:rPr lang="en-GB" sz="800" dirty="0" err="1">
                          <a:effectLst/>
                          <a:latin typeface="Arial Narrow" pitchFamily="34" charset="0"/>
                        </a:rPr>
                        <a:t>juridica</a:t>
                      </a:r>
                      <a:r>
                        <a:rPr lang="en-GB" sz="800" dirty="0">
                          <a:effectLst/>
                          <a:latin typeface="Arial Narrow" pitchFamily="34" charset="0"/>
                        </a:rPr>
                        <a:t> </a:t>
                      </a:r>
                      <a:r>
                        <a:rPr lang="en-GB" sz="800" dirty="0" err="1">
                          <a:effectLst/>
                          <a:latin typeface="Arial Narrow" pitchFamily="34" charset="0"/>
                        </a:rPr>
                        <a:t>cetatenilor</a:t>
                      </a:r>
                      <a:r>
                        <a:rPr lang="en-GB" sz="800" dirty="0">
                          <a:effectLst/>
                          <a:latin typeface="Arial Narrow" pitchFamily="34" charset="0"/>
                        </a:rPr>
                        <a:t> care </a:t>
                      </a:r>
                      <a:r>
                        <a:rPr lang="en-GB" sz="800" dirty="0" err="1">
                          <a:effectLst/>
                          <a:latin typeface="Arial Narrow" pitchFamily="34" charset="0"/>
                        </a:rPr>
                        <a:t>semnaleaza</a:t>
                      </a:r>
                      <a:r>
                        <a:rPr lang="en-GB" sz="800" dirty="0">
                          <a:effectLst/>
                          <a:latin typeface="Arial Narrow" pitchFamily="34" charset="0"/>
                        </a:rPr>
                        <a:t> </a:t>
                      </a:r>
                      <a:r>
                        <a:rPr lang="en-GB" sz="800" dirty="0" err="1">
                          <a:effectLst/>
                          <a:latin typeface="Arial Narrow" pitchFamily="34" charset="0"/>
                        </a:rPr>
                        <a:t>probleme</a:t>
                      </a:r>
                      <a:r>
                        <a:rPr lang="en-GB" sz="800" dirty="0">
                          <a:effectLst/>
                          <a:latin typeface="Arial Narrow" pitchFamily="34" charset="0"/>
                        </a:rPr>
                        <a:t> </a:t>
                      </a:r>
                      <a:r>
                        <a:rPr lang="en-GB" sz="800" dirty="0" err="1">
                          <a:effectLst/>
                          <a:latin typeface="Arial Narrow" pitchFamily="34" charset="0"/>
                        </a:rPr>
                        <a:t>în</a:t>
                      </a:r>
                      <a:r>
                        <a:rPr lang="en-GB" sz="800" dirty="0">
                          <a:effectLst/>
                          <a:latin typeface="Arial Narrow" pitchFamily="34" charset="0"/>
                        </a:rPr>
                        <a:t> </a:t>
                      </a:r>
                      <a:r>
                        <a:rPr lang="en-GB" sz="800" dirty="0" err="1">
                          <a:effectLst/>
                          <a:latin typeface="Arial Narrow" pitchFamily="34" charset="0"/>
                        </a:rPr>
                        <a:t>domeniu</a:t>
                      </a:r>
                      <a:endParaRPr lang="ro-RO" sz="800" dirty="0">
                        <a:effectLst/>
                        <a:latin typeface="Arial Narrow" pitchFamily="34" charset="0"/>
                      </a:endParaRPr>
                    </a:p>
                    <a:p>
                      <a:pPr marL="0" marR="0">
                        <a:lnSpc>
                          <a:spcPct val="107000"/>
                        </a:lnSpc>
                        <a:spcBef>
                          <a:spcPts val="0"/>
                        </a:spcBef>
                        <a:spcAft>
                          <a:spcPts val="0"/>
                        </a:spcAft>
                      </a:pPr>
                      <a:r>
                        <a:rPr lang="en-GB" sz="800" dirty="0">
                          <a:effectLst/>
                          <a:latin typeface="Arial Narrow" pitchFamily="34" charset="0"/>
                        </a:rPr>
                        <a:t> </a:t>
                      </a:r>
                      <a:endParaRPr lang="ro-RO" sz="800" dirty="0">
                        <a:effectLst/>
                        <a:latin typeface="Arial Narrow" pitchFamily="34" charset="0"/>
                      </a:endParaRPr>
                    </a:p>
                    <a:p>
                      <a:pPr marL="0" marR="0">
                        <a:lnSpc>
                          <a:spcPct val="107000"/>
                        </a:lnSpc>
                        <a:spcBef>
                          <a:spcPts val="0"/>
                        </a:spcBef>
                        <a:spcAft>
                          <a:spcPts val="0"/>
                        </a:spcAft>
                      </a:pPr>
                      <a:r>
                        <a:rPr lang="en-GB" sz="800" dirty="0">
                          <a:effectLst/>
                          <a:latin typeface="Arial Narrow" pitchFamily="34" charset="0"/>
                        </a:rPr>
                        <a:t> </a:t>
                      </a:r>
                      <a:endParaRPr lang="ro-RO" sz="800" dirty="0">
                        <a:effectLst/>
                        <a:latin typeface="Arial Narrow" pitchFamily="34" charset="0"/>
                        <a:ea typeface="Calibri"/>
                        <a:cs typeface="Arial" pitchFamily="34" charset="0"/>
                      </a:endParaRPr>
                    </a:p>
                  </a:txBody>
                  <a:tcPr marL="50468" marR="50468"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marR="0" algn="ctr">
                        <a:lnSpc>
                          <a:spcPct val="107000"/>
                        </a:lnSpc>
                        <a:spcBef>
                          <a:spcPts val="0"/>
                        </a:spcBef>
                        <a:spcAft>
                          <a:spcPts val="0"/>
                        </a:spcAft>
                      </a:pPr>
                      <a:r>
                        <a:rPr lang="en-GB" sz="800" dirty="0">
                          <a:effectLst/>
                          <a:latin typeface="Arial Narrow" pitchFamily="34" charset="0"/>
                        </a:rPr>
                        <a:t> </a:t>
                      </a:r>
                      <a:endParaRPr lang="ro-RO" sz="800" dirty="0">
                        <a:effectLst/>
                        <a:latin typeface="Arial Narrow" pitchFamily="34" charset="0"/>
                        <a:ea typeface="Calibri"/>
                        <a:cs typeface="Arial" pitchFamily="34" charset="0"/>
                      </a:endParaRPr>
                    </a:p>
                  </a:txBody>
                  <a:tcPr marL="50468" marR="50468"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r>
            </a:tbl>
          </a:graphicData>
        </a:graphic>
      </p:graphicFrame>
    </p:spTree>
    <p:extLst>
      <p:ext uri="{BB962C8B-B14F-4D97-AF65-F5344CB8AC3E}">
        <p14:creationId xmlns:p14="http://schemas.microsoft.com/office/powerpoint/2010/main" val="3993741585"/>
      </p:ext>
    </p:extLst>
  </p:cSld>
  <p:clrMapOvr>
    <a:masterClrMapping/>
  </p:clrMapOvr>
  <mc:AlternateContent xmlns:mc="http://schemas.openxmlformats.org/markup-compatibility/2006" xmlns:p14="http://schemas.microsoft.com/office/powerpoint/2010/main">
    <mc:Choice Requires="p14">
      <p:transition spd="slow" p14:dur="2000" advTm="25000"/>
    </mc:Choice>
    <mc:Fallback xmlns="">
      <p:transition spd="slow" advTm="25000"/>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pieren 24"/>
          <p:cNvGrpSpPr/>
          <p:nvPr/>
        </p:nvGrpSpPr>
        <p:grpSpPr>
          <a:xfrm rot="5400000">
            <a:off x="4021874" y="664582"/>
            <a:ext cx="1963792" cy="611368"/>
            <a:chOff x="-54452" y="-56175"/>
            <a:chExt cx="5098677" cy="1891273"/>
          </a:xfrm>
          <a:solidFill>
            <a:srgbClr val="158962"/>
          </a:solidFill>
        </p:grpSpPr>
        <p:sp>
          <p:nvSpPr>
            <p:cNvPr id="3" name="Ellipse 25"/>
            <p:cNvSpPr/>
            <p:nvPr/>
          </p:nvSpPr>
          <p:spPr bwMode="auto">
            <a:xfrm>
              <a:off x="-54452" y="-56175"/>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4" name="Ellipse 26"/>
            <p:cNvSpPr/>
            <p:nvPr/>
          </p:nvSpPr>
          <p:spPr bwMode="auto">
            <a:xfrm>
              <a:off x="269918" y="-56175"/>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5" name="Ellipse 27"/>
            <p:cNvSpPr/>
            <p:nvPr/>
          </p:nvSpPr>
          <p:spPr bwMode="auto">
            <a:xfrm>
              <a:off x="594288" y="-56175"/>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6" name="Ellipse 28"/>
            <p:cNvSpPr/>
            <p:nvPr/>
          </p:nvSpPr>
          <p:spPr bwMode="auto">
            <a:xfrm>
              <a:off x="918658" y="-56175"/>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7" name="Ellipse 29"/>
            <p:cNvSpPr/>
            <p:nvPr/>
          </p:nvSpPr>
          <p:spPr bwMode="auto">
            <a:xfrm>
              <a:off x="1243028" y="-56175"/>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8" name="Ellipse 30"/>
            <p:cNvSpPr/>
            <p:nvPr/>
          </p:nvSpPr>
          <p:spPr bwMode="auto">
            <a:xfrm>
              <a:off x="1567398" y="-56175"/>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9" name="Ellipse 31"/>
            <p:cNvSpPr/>
            <p:nvPr/>
          </p:nvSpPr>
          <p:spPr bwMode="auto">
            <a:xfrm>
              <a:off x="2540508" y="-56175"/>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0" name="Ellipse 32"/>
            <p:cNvSpPr/>
            <p:nvPr/>
          </p:nvSpPr>
          <p:spPr bwMode="auto">
            <a:xfrm>
              <a:off x="2864878" y="-56175"/>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1" name="Ellipse 33"/>
            <p:cNvSpPr/>
            <p:nvPr/>
          </p:nvSpPr>
          <p:spPr bwMode="auto">
            <a:xfrm>
              <a:off x="1891768" y="-56175"/>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2" name="Ellipse 34"/>
            <p:cNvSpPr/>
            <p:nvPr/>
          </p:nvSpPr>
          <p:spPr bwMode="auto">
            <a:xfrm>
              <a:off x="2216138" y="-56175"/>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3" name="Ellipse 35"/>
            <p:cNvSpPr/>
            <p:nvPr/>
          </p:nvSpPr>
          <p:spPr bwMode="auto">
            <a:xfrm>
              <a:off x="3189248" y="-56175"/>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4" name="Ellipse 36"/>
            <p:cNvSpPr/>
            <p:nvPr/>
          </p:nvSpPr>
          <p:spPr bwMode="auto">
            <a:xfrm>
              <a:off x="3513618" y="-56175"/>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5" name="Ellipse 37"/>
            <p:cNvSpPr/>
            <p:nvPr/>
          </p:nvSpPr>
          <p:spPr bwMode="auto">
            <a:xfrm>
              <a:off x="3837988" y="-56175"/>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6" name="Ellipse 38"/>
            <p:cNvSpPr/>
            <p:nvPr/>
          </p:nvSpPr>
          <p:spPr bwMode="auto">
            <a:xfrm>
              <a:off x="4162364" y="-56175"/>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7" name="Ellipse 39"/>
            <p:cNvSpPr/>
            <p:nvPr/>
          </p:nvSpPr>
          <p:spPr bwMode="auto">
            <a:xfrm>
              <a:off x="-54452" y="162900"/>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8" name="Ellipse 40"/>
            <p:cNvSpPr/>
            <p:nvPr/>
          </p:nvSpPr>
          <p:spPr bwMode="auto">
            <a:xfrm>
              <a:off x="269918" y="162900"/>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9" name="Ellipse 41"/>
            <p:cNvSpPr/>
            <p:nvPr/>
          </p:nvSpPr>
          <p:spPr bwMode="auto">
            <a:xfrm>
              <a:off x="594288" y="162900"/>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0" name="Ellipse 42"/>
            <p:cNvSpPr/>
            <p:nvPr/>
          </p:nvSpPr>
          <p:spPr bwMode="auto">
            <a:xfrm>
              <a:off x="918658" y="162900"/>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1" name="Ellipse 43"/>
            <p:cNvSpPr/>
            <p:nvPr/>
          </p:nvSpPr>
          <p:spPr bwMode="auto">
            <a:xfrm>
              <a:off x="1243028" y="162900"/>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2" name="Ellipse 44"/>
            <p:cNvSpPr/>
            <p:nvPr/>
          </p:nvSpPr>
          <p:spPr bwMode="auto">
            <a:xfrm>
              <a:off x="1567398" y="162900"/>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3" name="Ellipse 45"/>
            <p:cNvSpPr/>
            <p:nvPr/>
          </p:nvSpPr>
          <p:spPr bwMode="auto">
            <a:xfrm>
              <a:off x="2540508" y="162900"/>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4" name="Ellipse 46"/>
            <p:cNvSpPr/>
            <p:nvPr/>
          </p:nvSpPr>
          <p:spPr bwMode="auto">
            <a:xfrm>
              <a:off x="2864878" y="162900"/>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5" name="Ellipse 47"/>
            <p:cNvSpPr/>
            <p:nvPr/>
          </p:nvSpPr>
          <p:spPr bwMode="auto">
            <a:xfrm>
              <a:off x="1891768" y="162900"/>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6" name="Ellipse 48"/>
            <p:cNvSpPr/>
            <p:nvPr/>
          </p:nvSpPr>
          <p:spPr bwMode="auto">
            <a:xfrm>
              <a:off x="2216138" y="162900"/>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7" name="Ellipse 49"/>
            <p:cNvSpPr/>
            <p:nvPr/>
          </p:nvSpPr>
          <p:spPr bwMode="auto">
            <a:xfrm>
              <a:off x="3189248" y="162900"/>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8" name="Ellipse 50"/>
            <p:cNvSpPr/>
            <p:nvPr/>
          </p:nvSpPr>
          <p:spPr bwMode="auto">
            <a:xfrm>
              <a:off x="3513618" y="162900"/>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9" name="Ellipse 51"/>
            <p:cNvSpPr/>
            <p:nvPr/>
          </p:nvSpPr>
          <p:spPr bwMode="auto">
            <a:xfrm>
              <a:off x="3837988" y="162900"/>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30" name="Ellipse 52"/>
            <p:cNvSpPr/>
            <p:nvPr/>
          </p:nvSpPr>
          <p:spPr bwMode="auto">
            <a:xfrm>
              <a:off x="4162364" y="162900"/>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31" name="Ellipse 53"/>
            <p:cNvSpPr/>
            <p:nvPr/>
          </p:nvSpPr>
          <p:spPr bwMode="auto">
            <a:xfrm>
              <a:off x="-36384" y="429600"/>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32" name="Ellipse 54"/>
            <p:cNvSpPr/>
            <p:nvPr/>
          </p:nvSpPr>
          <p:spPr bwMode="auto">
            <a:xfrm>
              <a:off x="612356" y="429600"/>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33" name="Ellipse 55"/>
            <p:cNvSpPr/>
            <p:nvPr/>
          </p:nvSpPr>
          <p:spPr bwMode="auto">
            <a:xfrm>
              <a:off x="936726" y="429600"/>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34" name="Ellipse 56"/>
            <p:cNvSpPr/>
            <p:nvPr/>
          </p:nvSpPr>
          <p:spPr bwMode="auto">
            <a:xfrm>
              <a:off x="1261096" y="429600"/>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35" name="Ellipse 57"/>
            <p:cNvSpPr/>
            <p:nvPr/>
          </p:nvSpPr>
          <p:spPr bwMode="auto">
            <a:xfrm>
              <a:off x="1585466" y="429600"/>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36" name="Ellipse 58"/>
            <p:cNvSpPr/>
            <p:nvPr/>
          </p:nvSpPr>
          <p:spPr bwMode="auto">
            <a:xfrm>
              <a:off x="2558576" y="429600"/>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37" name="Ellipse 59"/>
            <p:cNvSpPr/>
            <p:nvPr/>
          </p:nvSpPr>
          <p:spPr bwMode="auto">
            <a:xfrm>
              <a:off x="2882946" y="429600"/>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38" name="Ellipse 60"/>
            <p:cNvSpPr/>
            <p:nvPr/>
          </p:nvSpPr>
          <p:spPr bwMode="auto">
            <a:xfrm>
              <a:off x="1909836" y="429600"/>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39" name="Ellipse 61"/>
            <p:cNvSpPr/>
            <p:nvPr/>
          </p:nvSpPr>
          <p:spPr bwMode="auto">
            <a:xfrm>
              <a:off x="2234206" y="429600"/>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40" name="Ellipse 62"/>
            <p:cNvSpPr/>
            <p:nvPr/>
          </p:nvSpPr>
          <p:spPr bwMode="auto">
            <a:xfrm>
              <a:off x="3207316" y="429600"/>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41" name="Ellipse 63"/>
            <p:cNvSpPr/>
            <p:nvPr/>
          </p:nvSpPr>
          <p:spPr bwMode="auto">
            <a:xfrm>
              <a:off x="3531686" y="429600"/>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42" name="Ellipse 64"/>
            <p:cNvSpPr/>
            <p:nvPr/>
          </p:nvSpPr>
          <p:spPr bwMode="auto">
            <a:xfrm>
              <a:off x="3856056" y="429600"/>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43" name="Ellipse 65"/>
            <p:cNvSpPr/>
            <p:nvPr/>
          </p:nvSpPr>
          <p:spPr bwMode="auto">
            <a:xfrm>
              <a:off x="4180432" y="429600"/>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44" name="Ellipse 66"/>
            <p:cNvSpPr/>
            <p:nvPr/>
          </p:nvSpPr>
          <p:spPr bwMode="auto">
            <a:xfrm>
              <a:off x="-36384" y="639150"/>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45" name="Ellipse 67"/>
            <p:cNvSpPr/>
            <p:nvPr/>
          </p:nvSpPr>
          <p:spPr bwMode="auto">
            <a:xfrm>
              <a:off x="612356" y="639150"/>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46" name="Ellipse 68"/>
            <p:cNvSpPr/>
            <p:nvPr/>
          </p:nvSpPr>
          <p:spPr bwMode="auto">
            <a:xfrm>
              <a:off x="936726" y="639150"/>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47" name="Ellipse 69"/>
            <p:cNvSpPr/>
            <p:nvPr/>
          </p:nvSpPr>
          <p:spPr bwMode="auto">
            <a:xfrm>
              <a:off x="1261096" y="639150"/>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48" name="Ellipse 70"/>
            <p:cNvSpPr/>
            <p:nvPr/>
          </p:nvSpPr>
          <p:spPr bwMode="auto">
            <a:xfrm>
              <a:off x="1585466" y="639150"/>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49" name="Ellipse 71"/>
            <p:cNvSpPr/>
            <p:nvPr/>
          </p:nvSpPr>
          <p:spPr bwMode="auto">
            <a:xfrm>
              <a:off x="2558576" y="639150"/>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50" name="Ellipse 72"/>
            <p:cNvSpPr/>
            <p:nvPr/>
          </p:nvSpPr>
          <p:spPr bwMode="auto">
            <a:xfrm>
              <a:off x="2882946" y="639150"/>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51" name="Ellipse 73"/>
            <p:cNvSpPr/>
            <p:nvPr/>
          </p:nvSpPr>
          <p:spPr bwMode="auto">
            <a:xfrm>
              <a:off x="1909836" y="639150"/>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52" name="Ellipse 74"/>
            <p:cNvSpPr/>
            <p:nvPr/>
          </p:nvSpPr>
          <p:spPr bwMode="auto">
            <a:xfrm>
              <a:off x="2234206" y="639150"/>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53" name="Ellipse 75"/>
            <p:cNvSpPr/>
            <p:nvPr/>
          </p:nvSpPr>
          <p:spPr bwMode="auto">
            <a:xfrm>
              <a:off x="3207316" y="639150"/>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54" name="Ellipse 76"/>
            <p:cNvSpPr/>
            <p:nvPr/>
          </p:nvSpPr>
          <p:spPr bwMode="auto">
            <a:xfrm>
              <a:off x="3856056" y="639150"/>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55" name="Ellipse 77"/>
            <p:cNvSpPr/>
            <p:nvPr/>
          </p:nvSpPr>
          <p:spPr bwMode="auto">
            <a:xfrm>
              <a:off x="4180432" y="639150"/>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56" name="Ellipse 78"/>
            <p:cNvSpPr/>
            <p:nvPr/>
          </p:nvSpPr>
          <p:spPr bwMode="auto">
            <a:xfrm>
              <a:off x="-17334" y="915375"/>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57" name="Ellipse 79"/>
            <p:cNvSpPr/>
            <p:nvPr/>
          </p:nvSpPr>
          <p:spPr bwMode="auto">
            <a:xfrm>
              <a:off x="631406" y="915375"/>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58" name="Ellipse 80"/>
            <p:cNvSpPr/>
            <p:nvPr/>
          </p:nvSpPr>
          <p:spPr bwMode="auto">
            <a:xfrm>
              <a:off x="955776" y="915375"/>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59" name="Ellipse 81"/>
            <p:cNvSpPr/>
            <p:nvPr/>
          </p:nvSpPr>
          <p:spPr bwMode="auto">
            <a:xfrm>
              <a:off x="1280146" y="915375"/>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60" name="Ellipse 82"/>
            <p:cNvSpPr/>
            <p:nvPr/>
          </p:nvSpPr>
          <p:spPr bwMode="auto">
            <a:xfrm>
              <a:off x="1604516" y="915375"/>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61" name="Ellipse 83"/>
            <p:cNvSpPr/>
            <p:nvPr/>
          </p:nvSpPr>
          <p:spPr bwMode="auto">
            <a:xfrm>
              <a:off x="2577626" y="915375"/>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62" name="Ellipse 84"/>
            <p:cNvSpPr/>
            <p:nvPr/>
          </p:nvSpPr>
          <p:spPr bwMode="auto">
            <a:xfrm>
              <a:off x="2901996" y="915375"/>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63" name="Ellipse 85"/>
            <p:cNvSpPr/>
            <p:nvPr/>
          </p:nvSpPr>
          <p:spPr bwMode="auto">
            <a:xfrm>
              <a:off x="1928886" y="915375"/>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64" name="Ellipse 86"/>
            <p:cNvSpPr/>
            <p:nvPr/>
          </p:nvSpPr>
          <p:spPr bwMode="auto">
            <a:xfrm>
              <a:off x="2253256" y="915375"/>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65" name="Ellipse 87"/>
            <p:cNvSpPr/>
            <p:nvPr/>
          </p:nvSpPr>
          <p:spPr bwMode="auto">
            <a:xfrm>
              <a:off x="3226366" y="915375"/>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66" name="Ellipse 88"/>
            <p:cNvSpPr/>
            <p:nvPr/>
          </p:nvSpPr>
          <p:spPr bwMode="auto">
            <a:xfrm>
              <a:off x="3875106" y="915375"/>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67" name="Ellipse 89"/>
            <p:cNvSpPr/>
            <p:nvPr/>
          </p:nvSpPr>
          <p:spPr bwMode="auto">
            <a:xfrm>
              <a:off x="4199482" y="915375"/>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68" name="Ellipse 90"/>
            <p:cNvSpPr/>
            <p:nvPr/>
          </p:nvSpPr>
          <p:spPr bwMode="auto">
            <a:xfrm>
              <a:off x="-17334" y="1147150"/>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69" name="Ellipse 91"/>
            <p:cNvSpPr/>
            <p:nvPr/>
          </p:nvSpPr>
          <p:spPr bwMode="auto">
            <a:xfrm>
              <a:off x="631406" y="1147150"/>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70" name="Ellipse 92"/>
            <p:cNvSpPr/>
            <p:nvPr/>
          </p:nvSpPr>
          <p:spPr bwMode="auto">
            <a:xfrm>
              <a:off x="1280146" y="1147150"/>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71" name="Ellipse 93"/>
            <p:cNvSpPr/>
            <p:nvPr/>
          </p:nvSpPr>
          <p:spPr bwMode="auto">
            <a:xfrm>
              <a:off x="1604516" y="1147150"/>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72" name="Ellipse 94"/>
            <p:cNvSpPr/>
            <p:nvPr/>
          </p:nvSpPr>
          <p:spPr bwMode="auto">
            <a:xfrm>
              <a:off x="2577626" y="1147150"/>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73" name="Ellipse 95"/>
            <p:cNvSpPr/>
            <p:nvPr/>
          </p:nvSpPr>
          <p:spPr bwMode="auto">
            <a:xfrm>
              <a:off x="2901996" y="1147150"/>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74" name="Ellipse 96"/>
            <p:cNvSpPr/>
            <p:nvPr/>
          </p:nvSpPr>
          <p:spPr bwMode="auto">
            <a:xfrm>
              <a:off x="1928886" y="1147150"/>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75" name="Ellipse 97"/>
            <p:cNvSpPr/>
            <p:nvPr/>
          </p:nvSpPr>
          <p:spPr bwMode="auto">
            <a:xfrm>
              <a:off x="3226366" y="1147150"/>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76" name="Ellipse 98"/>
            <p:cNvSpPr/>
            <p:nvPr/>
          </p:nvSpPr>
          <p:spPr bwMode="auto">
            <a:xfrm>
              <a:off x="3875106" y="1147150"/>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77" name="Ellipse 99"/>
            <p:cNvSpPr/>
            <p:nvPr/>
          </p:nvSpPr>
          <p:spPr bwMode="auto">
            <a:xfrm>
              <a:off x="4199482" y="1147150"/>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78" name="Ellipse 100"/>
            <p:cNvSpPr/>
            <p:nvPr/>
          </p:nvSpPr>
          <p:spPr bwMode="auto">
            <a:xfrm>
              <a:off x="1716" y="1413850"/>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79" name="Ellipse 101"/>
            <p:cNvSpPr/>
            <p:nvPr/>
          </p:nvSpPr>
          <p:spPr bwMode="auto">
            <a:xfrm>
              <a:off x="650456" y="1413850"/>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80" name="Ellipse 102"/>
            <p:cNvSpPr/>
            <p:nvPr/>
          </p:nvSpPr>
          <p:spPr bwMode="auto">
            <a:xfrm>
              <a:off x="1299196" y="1413850"/>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81" name="Ellipse 103"/>
            <p:cNvSpPr/>
            <p:nvPr/>
          </p:nvSpPr>
          <p:spPr bwMode="auto">
            <a:xfrm>
              <a:off x="1623566" y="1413850"/>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82" name="Ellipse 104"/>
            <p:cNvSpPr/>
            <p:nvPr/>
          </p:nvSpPr>
          <p:spPr bwMode="auto">
            <a:xfrm>
              <a:off x="2596676" y="1413850"/>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83" name="Ellipse 105"/>
            <p:cNvSpPr/>
            <p:nvPr/>
          </p:nvSpPr>
          <p:spPr bwMode="auto">
            <a:xfrm>
              <a:off x="2921046" y="1413850"/>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84" name="Ellipse 106"/>
            <p:cNvSpPr/>
            <p:nvPr/>
          </p:nvSpPr>
          <p:spPr bwMode="auto">
            <a:xfrm>
              <a:off x="1947936" y="1413850"/>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85" name="Ellipse 107"/>
            <p:cNvSpPr/>
            <p:nvPr/>
          </p:nvSpPr>
          <p:spPr bwMode="auto">
            <a:xfrm>
              <a:off x="3245416" y="1413850"/>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86" name="Ellipse 108"/>
            <p:cNvSpPr/>
            <p:nvPr/>
          </p:nvSpPr>
          <p:spPr bwMode="auto">
            <a:xfrm>
              <a:off x="3894156" y="1413850"/>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87" name="Ellipse 109"/>
            <p:cNvSpPr/>
            <p:nvPr/>
          </p:nvSpPr>
          <p:spPr bwMode="auto">
            <a:xfrm>
              <a:off x="4218532" y="1413850"/>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88" name="Ellipse 110"/>
            <p:cNvSpPr/>
            <p:nvPr/>
          </p:nvSpPr>
          <p:spPr bwMode="auto">
            <a:xfrm>
              <a:off x="1716" y="1744050"/>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89" name="Ellipse 111"/>
            <p:cNvSpPr/>
            <p:nvPr/>
          </p:nvSpPr>
          <p:spPr bwMode="auto">
            <a:xfrm>
              <a:off x="650456" y="1744050"/>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90" name="Ellipse 112"/>
            <p:cNvSpPr/>
            <p:nvPr/>
          </p:nvSpPr>
          <p:spPr bwMode="auto">
            <a:xfrm>
              <a:off x="1299196" y="1744050"/>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91" name="Ellipse 113"/>
            <p:cNvSpPr/>
            <p:nvPr/>
          </p:nvSpPr>
          <p:spPr bwMode="auto">
            <a:xfrm>
              <a:off x="2596676" y="1744050"/>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92" name="Ellipse 114"/>
            <p:cNvSpPr/>
            <p:nvPr/>
          </p:nvSpPr>
          <p:spPr bwMode="auto">
            <a:xfrm>
              <a:off x="1947936" y="1744050"/>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93" name="Ellipse 115"/>
            <p:cNvSpPr/>
            <p:nvPr/>
          </p:nvSpPr>
          <p:spPr bwMode="auto">
            <a:xfrm>
              <a:off x="3245416" y="1744050"/>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94" name="Ellipse 116"/>
            <p:cNvSpPr/>
            <p:nvPr/>
          </p:nvSpPr>
          <p:spPr bwMode="auto">
            <a:xfrm>
              <a:off x="3894156" y="1744050"/>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95" name="Ellipse 117"/>
            <p:cNvSpPr/>
            <p:nvPr/>
          </p:nvSpPr>
          <p:spPr bwMode="auto">
            <a:xfrm>
              <a:off x="-21605" y="-37127"/>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96" name="Ellipse 118"/>
            <p:cNvSpPr/>
            <p:nvPr/>
          </p:nvSpPr>
          <p:spPr bwMode="auto">
            <a:xfrm>
              <a:off x="302765" y="-37127"/>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97" name="Ellipse 119"/>
            <p:cNvSpPr/>
            <p:nvPr/>
          </p:nvSpPr>
          <p:spPr bwMode="auto">
            <a:xfrm>
              <a:off x="627135" y="-37127"/>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98" name="Ellipse 120"/>
            <p:cNvSpPr/>
            <p:nvPr/>
          </p:nvSpPr>
          <p:spPr bwMode="auto">
            <a:xfrm>
              <a:off x="951505" y="-37127"/>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99" name="Ellipse 121"/>
            <p:cNvSpPr/>
            <p:nvPr/>
          </p:nvSpPr>
          <p:spPr bwMode="auto">
            <a:xfrm>
              <a:off x="1275875" y="-37127"/>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00" name="Ellipse 122"/>
            <p:cNvSpPr/>
            <p:nvPr/>
          </p:nvSpPr>
          <p:spPr bwMode="auto">
            <a:xfrm>
              <a:off x="1600245" y="-37127"/>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01" name="Ellipse 123"/>
            <p:cNvSpPr/>
            <p:nvPr/>
          </p:nvSpPr>
          <p:spPr bwMode="auto">
            <a:xfrm>
              <a:off x="2573355" y="-37127"/>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02" name="Ellipse 124"/>
            <p:cNvSpPr/>
            <p:nvPr/>
          </p:nvSpPr>
          <p:spPr bwMode="auto">
            <a:xfrm>
              <a:off x="2897725" y="-37127"/>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03" name="Ellipse 125"/>
            <p:cNvSpPr/>
            <p:nvPr/>
          </p:nvSpPr>
          <p:spPr bwMode="auto">
            <a:xfrm>
              <a:off x="1924615" y="-37127"/>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04" name="Ellipse 126"/>
            <p:cNvSpPr/>
            <p:nvPr/>
          </p:nvSpPr>
          <p:spPr bwMode="auto">
            <a:xfrm>
              <a:off x="2248985" y="-37127"/>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05" name="Ellipse 127"/>
            <p:cNvSpPr/>
            <p:nvPr/>
          </p:nvSpPr>
          <p:spPr bwMode="auto">
            <a:xfrm>
              <a:off x="3222095" y="-37127"/>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06" name="Ellipse 128"/>
            <p:cNvSpPr/>
            <p:nvPr/>
          </p:nvSpPr>
          <p:spPr bwMode="auto">
            <a:xfrm>
              <a:off x="3546465" y="-37127"/>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07" name="Ellipse 129"/>
            <p:cNvSpPr/>
            <p:nvPr/>
          </p:nvSpPr>
          <p:spPr bwMode="auto">
            <a:xfrm>
              <a:off x="3870835" y="-37127"/>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08" name="Ellipse 130"/>
            <p:cNvSpPr/>
            <p:nvPr/>
          </p:nvSpPr>
          <p:spPr bwMode="auto">
            <a:xfrm>
              <a:off x="4195211" y="-37127"/>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09" name="Ellipse 131"/>
            <p:cNvSpPr/>
            <p:nvPr/>
          </p:nvSpPr>
          <p:spPr bwMode="auto">
            <a:xfrm>
              <a:off x="-21605" y="181948"/>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10" name="Ellipse 132"/>
            <p:cNvSpPr/>
            <p:nvPr/>
          </p:nvSpPr>
          <p:spPr bwMode="auto">
            <a:xfrm>
              <a:off x="302765" y="181948"/>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11" name="Ellipse 133"/>
            <p:cNvSpPr/>
            <p:nvPr/>
          </p:nvSpPr>
          <p:spPr bwMode="auto">
            <a:xfrm>
              <a:off x="627135" y="181948"/>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12" name="Ellipse 134"/>
            <p:cNvSpPr/>
            <p:nvPr/>
          </p:nvSpPr>
          <p:spPr bwMode="auto">
            <a:xfrm>
              <a:off x="951505" y="181948"/>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13" name="Ellipse 135"/>
            <p:cNvSpPr/>
            <p:nvPr/>
          </p:nvSpPr>
          <p:spPr bwMode="auto">
            <a:xfrm>
              <a:off x="1275875" y="181948"/>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14" name="Ellipse 136"/>
            <p:cNvSpPr/>
            <p:nvPr/>
          </p:nvSpPr>
          <p:spPr bwMode="auto">
            <a:xfrm>
              <a:off x="1600245" y="181948"/>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15" name="Ellipse 137"/>
            <p:cNvSpPr/>
            <p:nvPr/>
          </p:nvSpPr>
          <p:spPr bwMode="auto">
            <a:xfrm>
              <a:off x="2573355" y="181948"/>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16" name="Ellipse 138"/>
            <p:cNvSpPr/>
            <p:nvPr/>
          </p:nvSpPr>
          <p:spPr bwMode="auto">
            <a:xfrm>
              <a:off x="2897725" y="181948"/>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17" name="Ellipse 139"/>
            <p:cNvSpPr/>
            <p:nvPr/>
          </p:nvSpPr>
          <p:spPr bwMode="auto">
            <a:xfrm>
              <a:off x="1924615" y="181948"/>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18" name="Ellipse 140"/>
            <p:cNvSpPr/>
            <p:nvPr/>
          </p:nvSpPr>
          <p:spPr bwMode="auto">
            <a:xfrm>
              <a:off x="2248985" y="181948"/>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19" name="Ellipse 141"/>
            <p:cNvSpPr/>
            <p:nvPr/>
          </p:nvSpPr>
          <p:spPr bwMode="auto">
            <a:xfrm>
              <a:off x="3222095" y="181948"/>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20" name="Ellipse 142"/>
            <p:cNvSpPr/>
            <p:nvPr/>
          </p:nvSpPr>
          <p:spPr bwMode="auto">
            <a:xfrm>
              <a:off x="3546465" y="181948"/>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21" name="Ellipse 143"/>
            <p:cNvSpPr/>
            <p:nvPr/>
          </p:nvSpPr>
          <p:spPr bwMode="auto">
            <a:xfrm>
              <a:off x="3870835" y="181948"/>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22" name="Ellipse 144"/>
            <p:cNvSpPr/>
            <p:nvPr/>
          </p:nvSpPr>
          <p:spPr bwMode="auto">
            <a:xfrm>
              <a:off x="4195211" y="181948"/>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23" name="Ellipse 145"/>
            <p:cNvSpPr/>
            <p:nvPr/>
          </p:nvSpPr>
          <p:spPr bwMode="auto">
            <a:xfrm>
              <a:off x="-3537" y="448648"/>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24" name="Ellipse 146"/>
            <p:cNvSpPr/>
            <p:nvPr/>
          </p:nvSpPr>
          <p:spPr bwMode="auto">
            <a:xfrm>
              <a:off x="645203" y="448648"/>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25" name="Ellipse 147"/>
            <p:cNvSpPr/>
            <p:nvPr/>
          </p:nvSpPr>
          <p:spPr bwMode="auto">
            <a:xfrm>
              <a:off x="969573" y="448648"/>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26" name="Ellipse 148"/>
            <p:cNvSpPr/>
            <p:nvPr/>
          </p:nvSpPr>
          <p:spPr bwMode="auto">
            <a:xfrm>
              <a:off x="1293943" y="448648"/>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27" name="Ellipse 149"/>
            <p:cNvSpPr/>
            <p:nvPr/>
          </p:nvSpPr>
          <p:spPr bwMode="auto">
            <a:xfrm>
              <a:off x="1618313" y="448648"/>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28" name="Ellipse 150"/>
            <p:cNvSpPr/>
            <p:nvPr/>
          </p:nvSpPr>
          <p:spPr bwMode="auto">
            <a:xfrm>
              <a:off x="2591423" y="448648"/>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29" name="Ellipse 151"/>
            <p:cNvSpPr/>
            <p:nvPr/>
          </p:nvSpPr>
          <p:spPr bwMode="auto">
            <a:xfrm>
              <a:off x="2915793" y="448648"/>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30" name="Ellipse 152"/>
            <p:cNvSpPr/>
            <p:nvPr/>
          </p:nvSpPr>
          <p:spPr bwMode="auto">
            <a:xfrm>
              <a:off x="1942683" y="448648"/>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31" name="Ellipse 153"/>
            <p:cNvSpPr/>
            <p:nvPr/>
          </p:nvSpPr>
          <p:spPr bwMode="auto">
            <a:xfrm>
              <a:off x="2267053" y="448648"/>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32" name="Ellipse 154"/>
            <p:cNvSpPr/>
            <p:nvPr/>
          </p:nvSpPr>
          <p:spPr bwMode="auto">
            <a:xfrm>
              <a:off x="3240163" y="448648"/>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33" name="Ellipse 155"/>
            <p:cNvSpPr/>
            <p:nvPr/>
          </p:nvSpPr>
          <p:spPr bwMode="auto">
            <a:xfrm>
              <a:off x="3564533" y="448648"/>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34" name="Ellipse 156"/>
            <p:cNvSpPr/>
            <p:nvPr/>
          </p:nvSpPr>
          <p:spPr bwMode="auto">
            <a:xfrm>
              <a:off x="3888903" y="448648"/>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35" name="Ellipse 157"/>
            <p:cNvSpPr/>
            <p:nvPr/>
          </p:nvSpPr>
          <p:spPr bwMode="auto">
            <a:xfrm>
              <a:off x="4213279" y="448648"/>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36" name="Ellipse 158"/>
            <p:cNvSpPr/>
            <p:nvPr/>
          </p:nvSpPr>
          <p:spPr bwMode="auto">
            <a:xfrm>
              <a:off x="-3537" y="658198"/>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37" name="Ellipse 159"/>
            <p:cNvSpPr/>
            <p:nvPr/>
          </p:nvSpPr>
          <p:spPr bwMode="auto">
            <a:xfrm>
              <a:off x="645203" y="658198"/>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38" name="Ellipse 160"/>
            <p:cNvSpPr/>
            <p:nvPr/>
          </p:nvSpPr>
          <p:spPr bwMode="auto">
            <a:xfrm>
              <a:off x="969573" y="658198"/>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39" name="Ellipse 161"/>
            <p:cNvSpPr/>
            <p:nvPr/>
          </p:nvSpPr>
          <p:spPr bwMode="auto">
            <a:xfrm>
              <a:off x="1293943" y="658198"/>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40" name="Ellipse 162"/>
            <p:cNvSpPr/>
            <p:nvPr/>
          </p:nvSpPr>
          <p:spPr bwMode="auto">
            <a:xfrm>
              <a:off x="1618313" y="658198"/>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41" name="Ellipse 163"/>
            <p:cNvSpPr/>
            <p:nvPr/>
          </p:nvSpPr>
          <p:spPr bwMode="auto">
            <a:xfrm>
              <a:off x="2591423" y="658198"/>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42" name="Ellipse 164"/>
            <p:cNvSpPr/>
            <p:nvPr/>
          </p:nvSpPr>
          <p:spPr bwMode="auto">
            <a:xfrm>
              <a:off x="2915793" y="658198"/>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43" name="Ellipse 165"/>
            <p:cNvSpPr/>
            <p:nvPr/>
          </p:nvSpPr>
          <p:spPr bwMode="auto">
            <a:xfrm>
              <a:off x="1942683" y="658198"/>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44" name="Ellipse 166"/>
            <p:cNvSpPr/>
            <p:nvPr/>
          </p:nvSpPr>
          <p:spPr bwMode="auto">
            <a:xfrm>
              <a:off x="2267053" y="658198"/>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45" name="Ellipse 167"/>
            <p:cNvSpPr/>
            <p:nvPr/>
          </p:nvSpPr>
          <p:spPr bwMode="auto">
            <a:xfrm>
              <a:off x="3240163" y="658198"/>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46" name="Ellipse 168"/>
            <p:cNvSpPr/>
            <p:nvPr/>
          </p:nvSpPr>
          <p:spPr bwMode="auto">
            <a:xfrm>
              <a:off x="3888903" y="658198"/>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47" name="Ellipse 169"/>
            <p:cNvSpPr/>
            <p:nvPr/>
          </p:nvSpPr>
          <p:spPr bwMode="auto">
            <a:xfrm>
              <a:off x="4213279" y="658198"/>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48" name="Ellipse 170"/>
            <p:cNvSpPr/>
            <p:nvPr/>
          </p:nvSpPr>
          <p:spPr bwMode="auto">
            <a:xfrm>
              <a:off x="15513" y="934423"/>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49" name="Ellipse 171"/>
            <p:cNvSpPr/>
            <p:nvPr/>
          </p:nvSpPr>
          <p:spPr bwMode="auto">
            <a:xfrm>
              <a:off x="664253" y="934423"/>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50" name="Ellipse 172"/>
            <p:cNvSpPr/>
            <p:nvPr/>
          </p:nvSpPr>
          <p:spPr bwMode="auto">
            <a:xfrm>
              <a:off x="988623" y="934423"/>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51" name="Ellipse 173"/>
            <p:cNvSpPr/>
            <p:nvPr/>
          </p:nvSpPr>
          <p:spPr bwMode="auto">
            <a:xfrm>
              <a:off x="1312993" y="934423"/>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52" name="Ellipse 174"/>
            <p:cNvSpPr/>
            <p:nvPr/>
          </p:nvSpPr>
          <p:spPr bwMode="auto">
            <a:xfrm>
              <a:off x="1637363" y="934423"/>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53" name="Ellipse 175"/>
            <p:cNvSpPr/>
            <p:nvPr/>
          </p:nvSpPr>
          <p:spPr bwMode="auto">
            <a:xfrm>
              <a:off x="2610473" y="934423"/>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54" name="Ellipse 176"/>
            <p:cNvSpPr/>
            <p:nvPr/>
          </p:nvSpPr>
          <p:spPr bwMode="auto">
            <a:xfrm>
              <a:off x="2934843" y="934423"/>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55" name="Ellipse 177"/>
            <p:cNvSpPr/>
            <p:nvPr/>
          </p:nvSpPr>
          <p:spPr bwMode="auto">
            <a:xfrm>
              <a:off x="1961733" y="934423"/>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56" name="Ellipse 178"/>
            <p:cNvSpPr/>
            <p:nvPr/>
          </p:nvSpPr>
          <p:spPr bwMode="auto">
            <a:xfrm>
              <a:off x="2286103" y="934423"/>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57" name="Ellipse 179"/>
            <p:cNvSpPr/>
            <p:nvPr/>
          </p:nvSpPr>
          <p:spPr bwMode="auto">
            <a:xfrm>
              <a:off x="3259213" y="934423"/>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58" name="Ellipse 180"/>
            <p:cNvSpPr/>
            <p:nvPr/>
          </p:nvSpPr>
          <p:spPr bwMode="auto">
            <a:xfrm>
              <a:off x="3907953" y="934423"/>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59" name="Ellipse 181"/>
            <p:cNvSpPr/>
            <p:nvPr/>
          </p:nvSpPr>
          <p:spPr bwMode="auto">
            <a:xfrm>
              <a:off x="4232329" y="934423"/>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60" name="Ellipse 182"/>
            <p:cNvSpPr/>
            <p:nvPr/>
          </p:nvSpPr>
          <p:spPr bwMode="auto">
            <a:xfrm>
              <a:off x="15513" y="1166198"/>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61" name="Ellipse 183"/>
            <p:cNvSpPr/>
            <p:nvPr/>
          </p:nvSpPr>
          <p:spPr bwMode="auto">
            <a:xfrm>
              <a:off x="664253" y="1166198"/>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62" name="Ellipse 184"/>
            <p:cNvSpPr/>
            <p:nvPr/>
          </p:nvSpPr>
          <p:spPr bwMode="auto">
            <a:xfrm>
              <a:off x="1312993" y="1166198"/>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63" name="Ellipse 185"/>
            <p:cNvSpPr/>
            <p:nvPr/>
          </p:nvSpPr>
          <p:spPr bwMode="auto">
            <a:xfrm>
              <a:off x="1637363" y="1166198"/>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64" name="Ellipse 186"/>
            <p:cNvSpPr/>
            <p:nvPr/>
          </p:nvSpPr>
          <p:spPr bwMode="auto">
            <a:xfrm>
              <a:off x="2610473" y="1166198"/>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65" name="Ellipse 187"/>
            <p:cNvSpPr/>
            <p:nvPr/>
          </p:nvSpPr>
          <p:spPr bwMode="auto">
            <a:xfrm>
              <a:off x="2934843" y="1166198"/>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66" name="Ellipse 188"/>
            <p:cNvSpPr/>
            <p:nvPr/>
          </p:nvSpPr>
          <p:spPr bwMode="auto">
            <a:xfrm>
              <a:off x="1961733" y="1166198"/>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67" name="Ellipse 189"/>
            <p:cNvSpPr/>
            <p:nvPr/>
          </p:nvSpPr>
          <p:spPr bwMode="auto">
            <a:xfrm>
              <a:off x="3259213" y="1166198"/>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68" name="Ellipse 190"/>
            <p:cNvSpPr/>
            <p:nvPr/>
          </p:nvSpPr>
          <p:spPr bwMode="auto">
            <a:xfrm>
              <a:off x="3907953" y="1166198"/>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69" name="Ellipse 191"/>
            <p:cNvSpPr/>
            <p:nvPr/>
          </p:nvSpPr>
          <p:spPr bwMode="auto">
            <a:xfrm>
              <a:off x="4232329" y="1166198"/>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70" name="Ellipse 192"/>
            <p:cNvSpPr/>
            <p:nvPr/>
          </p:nvSpPr>
          <p:spPr bwMode="auto">
            <a:xfrm>
              <a:off x="34563" y="1432898"/>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71" name="Ellipse 193"/>
            <p:cNvSpPr/>
            <p:nvPr/>
          </p:nvSpPr>
          <p:spPr bwMode="auto">
            <a:xfrm>
              <a:off x="683303" y="1432898"/>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72" name="Ellipse 194"/>
            <p:cNvSpPr/>
            <p:nvPr/>
          </p:nvSpPr>
          <p:spPr bwMode="auto">
            <a:xfrm>
              <a:off x="1332043" y="1432898"/>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73" name="Ellipse 195"/>
            <p:cNvSpPr/>
            <p:nvPr/>
          </p:nvSpPr>
          <p:spPr bwMode="auto">
            <a:xfrm>
              <a:off x="1656413" y="1432898"/>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74" name="Ellipse 196"/>
            <p:cNvSpPr/>
            <p:nvPr/>
          </p:nvSpPr>
          <p:spPr bwMode="auto">
            <a:xfrm>
              <a:off x="2629523" y="1432898"/>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75" name="Ellipse 197"/>
            <p:cNvSpPr/>
            <p:nvPr/>
          </p:nvSpPr>
          <p:spPr bwMode="auto">
            <a:xfrm>
              <a:off x="2953893" y="1432898"/>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76" name="Ellipse 198"/>
            <p:cNvSpPr/>
            <p:nvPr/>
          </p:nvSpPr>
          <p:spPr bwMode="auto">
            <a:xfrm>
              <a:off x="1980783" y="1432898"/>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77" name="Ellipse 199"/>
            <p:cNvSpPr/>
            <p:nvPr/>
          </p:nvSpPr>
          <p:spPr bwMode="auto">
            <a:xfrm>
              <a:off x="3278263" y="1432898"/>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78" name="Ellipse 200"/>
            <p:cNvSpPr/>
            <p:nvPr/>
          </p:nvSpPr>
          <p:spPr bwMode="auto">
            <a:xfrm>
              <a:off x="3927003" y="1432898"/>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79" name="Ellipse 201"/>
            <p:cNvSpPr/>
            <p:nvPr/>
          </p:nvSpPr>
          <p:spPr bwMode="auto">
            <a:xfrm>
              <a:off x="4251379" y="1432898"/>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80" name="Ellipse 202"/>
            <p:cNvSpPr/>
            <p:nvPr/>
          </p:nvSpPr>
          <p:spPr bwMode="auto">
            <a:xfrm>
              <a:off x="34563" y="1763098"/>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81" name="Ellipse 203"/>
            <p:cNvSpPr/>
            <p:nvPr/>
          </p:nvSpPr>
          <p:spPr bwMode="auto">
            <a:xfrm>
              <a:off x="683303" y="1763098"/>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82" name="Ellipse 204"/>
            <p:cNvSpPr/>
            <p:nvPr/>
          </p:nvSpPr>
          <p:spPr bwMode="auto">
            <a:xfrm>
              <a:off x="1332043" y="1763098"/>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83" name="Ellipse 205"/>
            <p:cNvSpPr/>
            <p:nvPr/>
          </p:nvSpPr>
          <p:spPr bwMode="auto">
            <a:xfrm>
              <a:off x="2629523" y="1763098"/>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84" name="Ellipse 206"/>
            <p:cNvSpPr/>
            <p:nvPr/>
          </p:nvSpPr>
          <p:spPr bwMode="auto">
            <a:xfrm>
              <a:off x="1980783" y="1763098"/>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85" name="Ellipse 207"/>
            <p:cNvSpPr/>
            <p:nvPr/>
          </p:nvSpPr>
          <p:spPr bwMode="auto">
            <a:xfrm>
              <a:off x="3278263" y="1763098"/>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86" name="Ellipse 208"/>
            <p:cNvSpPr/>
            <p:nvPr/>
          </p:nvSpPr>
          <p:spPr bwMode="auto">
            <a:xfrm>
              <a:off x="3927003" y="1763098"/>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87" name="Ellipse 209"/>
            <p:cNvSpPr/>
            <p:nvPr/>
          </p:nvSpPr>
          <p:spPr bwMode="auto">
            <a:xfrm>
              <a:off x="269918" y="429600"/>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88" name="Ellipse 210"/>
            <p:cNvSpPr/>
            <p:nvPr/>
          </p:nvSpPr>
          <p:spPr bwMode="auto">
            <a:xfrm>
              <a:off x="269918" y="639150"/>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89" name="Ellipse 211"/>
            <p:cNvSpPr/>
            <p:nvPr/>
          </p:nvSpPr>
          <p:spPr bwMode="auto">
            <a:xfrm>
              <a:off x="288968" y="915375"/>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90" name="Ellipse 212"/>
            <p:cNvSpPr/>
            <p:nvPr/>
          </p:nvSpPr>
          <p:spPr bwMode="auto">
            <a:xfrm>
              <a:off x="288968" y="1147150"/>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91" name="Ellipse 213"/>
            <p:cNvSpPr/>
            <p:nvPr/>
          </p:nvSpPr>
          <p:spPr bwMode="auto">
            <a:xfrm>
              <a:off x="308018" y="1413850"/>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92" name="Ellipse 214"/>
            <p:cNvSpPr/>
            <p:nvPr/>
          </p:nvSpPr>
          <p:spPr bwMode="auto">
            <a:xfrm>
              <a:off x="302765" y="448648"/>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93" name="Ellipse 215"/>
            <p:cNvSpPr/>
            <p:nvPr/>
          </p:nvSpPr>
          <p:spPr bwMode="auto">
            <a:xfrm>
              <a:off x="302765" y="658198"/>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94" name="Ellipse 216"/>
            <p:cNvSpPr/>
            <p:nvPr/>
          </p:nvSpPr>
          <p:spPr bwMode="auto">
            <a:xfrm>
              <a:off x="321815" y="934423"/>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95" name="Ellipse 217"/>
            <p:cNvSpPr/>
            <p:nvPr/>
          </p:nvSpPr>
          <p:spPr bwMode="auto">
            <a:xfrm>
              <a:off x="321815" y="1166198"/>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96" name="Ellipse 218"/>
            <p:cNvSpPr/>
            <p:nvPr/>
          </p:nvSpPr>
          <p:spPr bwMode="auto">
            <a:xfrm>
              <a:off x="340865" y="1432898"/>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97" name="Ellipse 219"/>
            <p:cNvSpPr/>
            <p:nvPr/>
          </p:nvSpPr>
          <p:spPr bwMode="auto">
            <a:xfrm>
              <a:off x="4495739" y="-56175"/>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98" name="Ellipse 220"/>
            <p:cNvSpPr/>
            <p:nvPr/>
          </p:nvSpPr>
          <p:spPr bwMode="auto">
            <a:xfrm>
              <a:off x="4495739" y="162902"/>
              <a:ext cx="179999" cy="179999"/>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199" name="Ellipse 221"/>
            <p:cNvSpPr/>
            <p:nvPr/>
          </p:nvSpPr>
          <p:spPr bwMode="auto">
            <a:xfrm>
              <a:off x="4513807" y="429600"/>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00" name="Ellipse 222"/>
            <p:cNvSpPr/>
            <p:nvPr/>
          </p:nvSpPr>
          <p:spPr bwMode="auto">
            <a:xfrm>
              <a:off x="4528586" y="-37127"/>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01" name="Ellipse 223"/>
            <p:cNvSpPr/>
            <p:nvPr/>
          </p:nvSpPr>
          <p:spPr bwMode="auto">
            <a:xfrm>
              <a:off x="4528586" y="181948"/>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02" name="Ellipse 224"/>
            <p:cNvSpPr/>
            <p:nvPr/>
          </p:nvSpPr>
          <p:spPr bwMode="auto">
            <a:xfrm>
              <a:off x="4546654" y="448648"/>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03" name="Ellipse 225"/>
            <p:cNvSpPr/>
            <p:nvPr/>
          </p:nvSpPr>
          <p:spPr bwMode="auto">
            <a:xfrm>
              <a:off x="4831378" y="-56175"/>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04" name="Ellipse 226"/>
            <p:cNvSpPr/>
            <p:nvPr/>
          </p:nvSpPr>
          <p:spPr bwMode="auto">
            <a:xfrm>
              <a:off x="4831378" y="162900"/>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05" name="Ellipse 227"/>
            <p:cNvSpPr/>
            <p:nvPr/>
          </p:nvSpPr>
          <p:spPr bwMode="auto">
            <a:xfrm>
              <a:off x="4864225" y="-37127"/>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06" name="Ellipse 228"/>
            <p:cNvSpPr/>
            <p:nvPr/>
          </p:nvSpPr>
          <p:spPr bwMode="auto">
            <a:xfrm>
              <a:off x="4864225" y="181948"/>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grpSp>
      <p:grpSp>
        <p:nvGrpSpPr>
          <p:cNvPr id="207" name="Gruppieren 10"/>
          <p:cNvGrpSpPr/>
          <p:nvPr/>
        </p:nvGrpSpPr>
        <p:grpSpPr>
          <a:xfrm rot="5400000" flipH="1">
            <a:off x="711402" y="6407326"/>
            <a:ext cx="464478" cy="1846572"/>
            <a:chOff x="7724765" y="915164"/>
            <a:chExt cx="1561073" cy="2828087"/>
          </a:xfrm>
          <a:solidFill>
            <a:schemeClr val="accent2"/>
          </a:solidFill>
        </p:grpSpPr>
        <p:sp>
          <p:nvSpPr>
            <p:cNvPr id="208" name="Ellipse 236"/>
            <p:cNvSpPr/>
            <p:nvPr/>
          </p:nvSpPr>
          <p:spPr bwMode="auto">
            <a:xfrm rot="16200000">
              <a:off x="7724765" y="3238881"/>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09" name="Ellipse 237"/>
            <p:cNvSpPr/>
            <p:nvPr/>
          </p:nvSpPr>
          <p:spPr bwMode="auto">
            <a:xfrm rot="16200000">
              <a:off x="7724765" y="2914511"/>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10" name="Ellipse 239"/>
            <p:cNvSpPr/>
            <p:nvPr/>
          </p:nvSpPr>
          <p:spPr bwMode="auto">
            <a:xfrm rot="16200000">
              <a:off x="7724765" y="3563251"/>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11" name="Ellipse 240"/>
            <p:cNvSpPr/>
            <p:nvPr/>
          </p:nvSpPr>
          <p:spPr bwMode="auto">
            <a:xfrm rot="16200000">
              <a:off x="7724765" y="2590141"/>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12" name="Ellipse 241"/>
            <p:cNvSpPr/>
            <p:nvPr/>
          </p:nvSpPr>
          <p:spPr bwMode="auto">
            <a:xfrm rot="16200000">
              <a:off x="7724765" y="2265771"/>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13" name="Ellipse 242"/>
            <p:cNvSpPr/>
            <p:nvPr/>
          </p:nvSpPr>
          <p:spPr bwMode="auto">
            <a:xfrm rot="16200000">
              <a:off x="7724765" y="1941401"/>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14" name="Ellipse 243"/>
            <p:cNvSpPr/>
            <p:nvPr/>
          </p:nvSpPr>
          <p:spPr bwMode="auto">
            <a:xfrm rot="16200000">
              <a:off x="7724765" y="1617025"/>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15" name="Ellipse 250"/>
            <p:cNvSpPr/>
            <p:nvPr/>
          </p:nvSpPr>
          <p:spPr bwMode="auto">
            <a:xfrm rot="16200000">
              <a:off x="7943840" y="3238881"/>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16" name="Ellipse 251"/>
            <p:cNvSpPr/>
            <p:nvPr/>
          </p:nvSpPr>
          <p:spPr bwMode="auto">
            <a:xfrm rot="16200000">
              <a:off x="7943840" y="2914511"/>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17" name="Ellipse 253"/>
            <p:cNvSpPr/>
            <p:nvPr/>
          </p:nvSpPr>
          <p:spPr bwMode="auto">
            <a:xfrm rot="16200000">
              <a:off x="7943840" y="3563251"/>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18" name="Ellipse 254"/>
            <p:cNvSpPr/>
            <p:nvPr/>
          </p:nvSpPr>
          <p:spPr bwMode="auto">
            <a:xfrm rot="16200000">
              <a:off x="7943840" y="2590141"/>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19" name="Ellipse 255"/>
            <p:cNvSpPr/>
            <p:nvPr/>
          </p:nvSpPr>
          <p:spPr bwMode="auto">
            <a:xfrm rot="16200000">
              <a:off x="7943840" y="2265771"/>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20" name="Ellipse 256"/>
            <p:cNvSpPr/>
            <p:nvPr/>
          </p:nvSpPr>
          <p:spPr bwMode="auto">
            <a:xfrm rot="16200000">
              <a:off x="7943840" y="1941401"/>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21" name="Ellipse 257"/>
            <p:cNvSpPr/>
            <p:nvPr/>
          </p:nvSpPr>
          <p:spPr bwMode="auto">
            <a:xfrm rot="16200000">
              <a:off x="7943840" y="1617025"/>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22" name="Ellipse 263"/>
            <p:cNvSpPr/>
            <p:nvPr/>
          </p:nvSpPr>
          <p:spPr bwMode="auto">
            <a:xfrm rot="16200000">
              <a:off x="8210540" y="3256813"/>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23" name="Ellipse 264"/>
            <p:cNvSpPr/>
            <p:nvPr/>
          </p:nvSpPr>
          <p:spPr bwMode="auto">
            <a:xfrm rot="16200000">
              <a:off x="8210540" y="2932443"/>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24" name="Ellipse 266"/>
            <p:cNvSpPr/>
            <p:nvPr/>
          </p:nvSpPr>
          <p:spPr bwMode="auto">
            <a:xfrm rot="16200000">
              <a:off x="8210540" y="3581183"/>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25" name="Ellipse 267"/>
            <p:cNvSpPr/>
            <p:nvPr/>
          </p:nvSpPr>
          <p:spPr bwMode="auto">
            <a:xfrm rot="16200000">
              <a:off x="8210540" y="2608073"/>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26" name="Ellipse 268"/>
            <p:cNvSpPr/>
            <p:nvPr/>
          </p:nvSpPr>
          <p:spPr bwMode="auto">
            <a:xfrm rot="16200000">
              <a:off x="8210540" y="2283703"/>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27" name="Ellipse 269"/>
            <p:cNvSpPr/>
            <p:nvPr/>
          </p:nvSpPr>
          <p:spPr bwMode="auto">
            <a:xfrm rot="16200000">
              <a:off x="8210540" y="1959333"/>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28" name="Ellipse 270"/>
            <p:cNvSpPr/>
            <p:nvPr/>
          </p:nvSpPr>
          <p:spPr bwMode="auto">
            <a:xfrm rot="16200000">
              <a:off x="8210540" y="1634957"/>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29" name="Ellipse 276"/>
            <p:cNvSpPr/>
            <p:nvPr/>
          </p:nvSpPr>
          <p:spPr bwMode="auto">
            <a:xfrm rot="16200000">
              <a:off x="8420090" y="3256813"/>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30" name="Ellipse 277"/>
            <p:cNvSpPr/>
            <p:nvPr/>
          </p:nvSpPr>
          <p:spPr bwMode="auto">
            <a:xfrm rot="16200000">
              <a:off x="8420090" y="2932443"/>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31" name="Ellipse 279"/>
            <p:cNvSpPr/>
            <p:nvPr/>
          </p:nvSpPr>
          <p:spPr bwMode="auto">
            <a:xfrm rot="16200000">
              <a:off x="8420090" y="3581183"/>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32" name="Ellipse 280"/>
            <p:cNvSpPr/>
            <p:nvPr/>
          </p:nvSpPr>
          <p:spPr bwMode="auto">
            <a:xfrm rot="16200000">
              <a:off x="8420090" y="2608073"/>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33" name="Ellipse 281"/>
            <p:cNvSpPr/>
            <p:nvPr/>
          </p:nvSpPr>
          <p:spPr bwMode="auto">
            <a:xfrm rot="16200000">
              <a:off x="8420090" y="1959333"/>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34" name="Ellipse 282"/>
            <p:cNvSpPr/>
            <p:nvPr/>
          </p:nvSpPr>
          <p:spPr bwMode="auto">
            <a:xfrm rot="16200000">
              <a:off x="8420090" y="1634957"/>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35" name="Ellipse 288"/>
            <p:cNvSpPr/>
            <p:nvPr/>
          </p:nvSpPr>
          <p:spPr bwMode="auto">
            <a:xfrm rot="16200000">
              <a:off x="8696315" y="3273763"/>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36" name="Ellipse 289"/>
            <p:cNvSpPr/>
            <p:nvPr/>
          </p:nvSpPr>
          <p:spPr bwMode="auto">
            <a:xfrm rot="16200000">
              <a:off x="8696315" y="2949393"/>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37" name="Ellipse 291"/>
            <p:cNvSpPr/>
            <p:nvPr/>
          </p:nvSpPr>
          <p:spPr bwMode="auto">
            <a:xfrm rot="16200000">
              <a:off x="8696315" y="3598133"/>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38" name="Ellipse 292"/>
            <p:cNvSpPr/>
            <p:nvPr/>
          </p:nvSpPr>
          <p:spPr bwMode="auto">
            <a:xfrm rot="16200000">
              <a:off x="8696315" y="2625023"/>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39" name="Ellipse 293"/>
            <p:cNvSpPr/>
            <p:nvPr/>
          </p:nvSpPr>
          <p:spPr bwMode="auto">
            <a:xfrm rot="16200000">
              <a:off x="8696315" y="1976283"/>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40" name="Ellipse 294"/>
            <p:cNvSpPr/>
            <p:nvPr/>
          </p:nvSpPr>
          <p:spPr bwMode="auto">
            <a:xfrm rot="16200000">
              <a:off x="8696315" y="1651907"/>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41" name="Ellipse 299"/>
            <p:cNvSpPr/>
            <p:nvPr/>
          </p:nvSpPr>
          <p:spPr bwMode="auto">
            <a:xfrm rot="16200000">
              <a:off x="8928090" y="3273763"/>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42" name="Ellipse 302"/>
            <p:cNvSpPr/>
            <p:nvPr/>
          </p:nvSpPr>
          <p:spPr bwMode="auto">
            <a:xfrm rot="16200000">
              <a:off x="8928090" y="2625023"/>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43" name="Ellipse 303"/>
            <p:cNvSpPr/>
            <p:nvPr/>
          </p:nvSpPr>
          <p:spPr bwMode="auto">
            <a:xfrm rot="16200000">
              <a:off x="8928090" y="1976283"/>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44" name="Ellipse 304"/>
            <p:cNvSpPr/>
            <p:nvPr/>
          </p:nvSpPr>
          <p:spPr bwMode="auto">
            <a:xfrm rot="16200000">
              <a:off x="8928090" y="1651907"/>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45" name="Ellipse 312"/>
            <p:cNvSpPr/>
            <p:nvPr/>
          </p:nvSpPr>
          <p:spPr bwMode="auto">
            <a:xfrm rot="16200000">
              <a:off x="9194790" y="2641973"/>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46" name="Ellipse 313"/>
            <p:cNvSpPr/>
            <p:nvPr/>
          </p:nvSpPr>
          <p:spPr bwMode="auto">
            <a:xfrm rot="16200000">
              <a:off x="9194790" y="1993233"/>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47" name="Ellipse 314"/>
            <p:cNvSpPr/>
            <p:nvPr/>
          </p:nvSpPr>
          <p:spPr bwMode="auto">
            <a:xfrm rot="16200000">
              <a:off x="9194790" y="1668857"/>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48" name="Ellipse 328"/>
            <p:cNvSpPr/>
            <p:nvPr/>
          </p:nvSpPr>
          <p:spPr bwMode="auto">
            <a:xfrm rot="16200000">
              <a:off x="7743813" y="3206034"/>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49" name="Ellipse 329"/>
            <p:cNvSpPr/>
            <p:nvPr/>
          </p:nvSpPr>
          <p:spPr bwMode="auto">
            <a:xfrm rot="16200000">
              <a:off x="7743813" y="2881664"/>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50" name="Ellipse 331"/>
            <p:cNvSpPr/>
            <p:nvPr/>
          </p:nvSpPr>
          <p:spPr bwMode="auto">
            <a:xfrm rot="16200000">
              <a:off x="7743813" y="3530404"/>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51" name="Ellipse 332"/>
            <p:cNvSpPr/>
            <p:nvPr/>
          </p:nvSpPr>
          <p:spPr bwMode="auto">
            <a:xfrm rot="16200000">
              <a:off x="7743813" y="2557294"/>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52" name="Ellipse 333"/>
            <p:cNvSpPr/>
            <p:nvPr/>
          </p:nvSpPr>
          <p:spPr bwMode="auto">
            <a:xfrm rot="16200000">
              <a:off x="7743813" y="2232924"/>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53" name="Ellipse 334"/>
            <p:cNvSpPr/>
            <p:nvPr/>
          </p:nvSpPr>
          <p:spPr bwMode="auto">
            <a:xfrm rot="16200000">
              <a:off x="7743813" y="1908554"/>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54" name="Ellipse 335"/>
            <p:cNvSpPr/>
            <p:nvPr/>
          </p:nvSpPr>
          <p:spPr bwMode="auto">
            <a:xfrm rot="16200000">
              <a:off x="7743813" y="1584178"/>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55" name="Ellipse 342"/>
            <p:cNvSpPr/>
            <p:nvPr/>
          </p:nvSpPr>
          <p:spPr bwMode="auto">
            <a:xfrm rot="16200000">
              <a:off x="7962888" y="3206034"/>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56" name="Ellipse 343"/>
            <p:cNvSpPr/>
            <p:nvPr/>
          </p:nvSpPr>
          <p:spPr bwMode="auto">
            <a:xfrm rot="16200000">
              <a:off x="7962888" y="2881664"/>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57" name="Ellipse 345"/>
            <p:cNvSpPr/>
            <p:nvPr/>
          </p:nvSpPr>
          <p:spPr bwMode="auto">
            <a:xfrm rot="16200000">
              <a:off x="7962888" y="3530404"/>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58" name="Ellipse 346"/>
            <p:cNvSpPr/>
            <p:nvPr/>
          </p:nvSpPr>
          <p:spPr bwMode="auto">
            <a:xfrm rot="16200000">
              <a:off x="7962888" y="2557294"/>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59" name="Ellipse 347"/>
            <p:cNvSpPr/>
            <p:nvPr/>
          </p:nvSpPr>
          <p:spPr bwMode="auto">
            <a:xfrm rot="16200000">
              <a:off x="7962888" y="2232924"/>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60" name="Ellipse 348"/>
            <p:cNvSpPr/>
            <p:nvPr/>
          </p:nvSpPr>
          <p:spPr bwMode="auto">
            <a:xfrm rot="16200000">
              <a:off x="7962888" y="1908554"/>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61" name="Ellipse 349"/>
            <p:cNvSpPr/>
            <p:nvPr/>
          </p:nvSpPr>
          <p:spPr bwMode="auto">
            <a:xfrm rot="16200000">
              <a:off x="7962888" y="1584178"/>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62" name="Ellipse 355"/>
            <p:cNvSpPr/>
            <p:nvPr/>
          </p:nvSpPr>
          <p:spPr bwMode="auto">
            <a:xfrm rot="16200000">
              <a:off x="8229588" y="3223966"/>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63" name="Ellipse 356"/>
            <p:cNvSpPr/>
            <p:nvPr/>
          </p:nvSpPr>
          <p:spPr bwMode="auto">
            <a:xfrm rot="16200000">
              <a:off x="8229588" y="2899596"/>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64" name="Ellipse 358"/>
            <p:cNvSpPr/>
            <p:nvPr/>
          </p:nvSpPr>
          <p:spPr bwMode="auto">
            <a:xfrm rot="16200000">
              <a:off x="8229588" y="3548336"/>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65" name="Ellipse 359"/>
            <p:cNvSpPr/>
            <p:nvPr/>
          </p:nvSpPr>
          <p:spPr bwMode="auto">
            <a:xfrm rot="16200000">
              <a:off x="8229588" y="2575226"/>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66" name="Ellipse 360"/>
            <p:cNvSpPr/>
            <p:nvPr/>
          </p:nvSpPr>
          <p:spPr bwMode="auto">
            <a:xfrm rot="16200000">
              <a:off x="8229588" y="2250856"/>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67" name="Ellipse 361"/>
            <p:cNvSpPr/>
            <p:nvPr/>
          </p:nvSpPr>
          <p:spPr bwMode="auto">
            <a:xfrm rot="16200000">
              <a:off x="8229588" y="1926486"/>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68" name="Ellipse 362"/>
            <p:cNvSpPr/>
            <p:nvPr/>
          </p:nvSpPr>
          <p:spPr bwMode="auto">
            <a:xfrm rot="16200000">
              <a:off x="8229588" y="1602110"/>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69" name="Ellipse 368"/>
            <p:cNvSpPr/>
            <p:nvPr/>
          </p:nvSpPr>
          <p:spPr bwMode="auto">
            <a:xfrm rot="16200000">
              <a:off x="8439138" y="3223966"/>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70" name="Ellipse 369"/>
            <p:cNvSpPr/>
            <p:nvPr/>
          </p:nvSpPr>
          <p:spPr bwMode="auto">
            <a:xfrm rot="16200000">
              <a:off x="8439138" y="2899596"/>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71" name="Ellipse 371"/>
            <p:cNvSpPr/>
            <p:nvPr/>
          </p:nvSpPr>
          <p:spPr bwMode="auto">
            <a:xfrm rot="16200000">
              <a:off x="8439138" y="3548336"/>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72" name="Ellipse 372"/>
            <p:cNvSpPr/>
            <p:nvPr/>
          </p:nvSpPr>
          <p:spPr bwMode="auto">
            <a:xfrm rot="16200000">
              <a:off x="8439138" y="2575226"/>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73" name="Ellipse 373"/>
            <p:cNvSpPr/>
            <p:nvPr/>
          </p:nvSpPr>
          <p:spPr bwMode="auto">
            <a:xfrm rot="16200000">
              <a:off x="8439138" y="1926486"/>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74" name="Ellipse 374"/>
            <p:cNvSpPr/>
            <p:nvPr/>
          </p:nvSpPr>
          <p:spPr bwMode="auto">
            <a:xfrm rot="16200000">
              <a:off x="8439138" y="1602110"/>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75" name="Ellipse 380"/>
            <p:cNvSpPr/>
            <p:nvPr/>
          </p:nvSpPr>
          <p:spPr bwMode="auto">
            <a:xfrm rot="16200000">
              <a:off x="8715363" y="3240916"/>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76" name="Ellipse 381"/>
            <p:cNvSpPr/>
            <p:nvPr/>
          </p:nvSpPr>
          <p:spPr bwMode="auto">
            <a:xfrm rot="16200000">
              <a:off x="8715363" y="2916546"/>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77" name="Ellipse 383"/>
            <p:cNvSpPr/>
            <p:nvPr/>
          </p:nvSpPr>
          <p:spPr bwMode="auto">
            <a:xfrm rot="16200000">
              <a:off x="8715363" y="3565286"/>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78" name="Ellipse 384"/>
            <p:cNvSpPr/>
            <p:nvPr/>
          </p:nvSpPr>
          <p:spPr bwMode="auto">
            <a:xfrm rot="16200000">
              <a:off x="8715363" y="2592176"/>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79" name="Ellipse 385"/>
            <p:cNvSpPr/>
            <p:nvPr/>
          </p:nvSpPr>
          <p:spPr bwMode="auto">
            <a:xfrm rot="16200000">
              <a:off x="8715363" y="1943436"/>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80" name="Ellipse 386"/>
            <p:cNvSpPr/>
            <p:nvPr/>
          </p:nvSpPr>
          <p:spPr bwMode="auto">
            <a:xfrm rot="16200000">
              <a:off x="8715363" y="1619060"/>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81" name="Ellipse 391"/>
            <p:cNvSpPr/>
            <p:nvPr/>
          </p:nvSpPr>
          <p:spPr bwMode="auto">
            <a:xfrm rot="16200000">
              <a:off x="8947138" y="3240916"/>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82" name="Ellipse 394"/>
            <p:cNvSpPr/>
            <p:nvPr/>
          </p:nvSpPr>
          <p:spPr bwMode="auto">
            <a:xfrm rot="16200000">
              <a:off x="8947138" y="2592176"/>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83" name="Ellipse 395"/>
            <p:cNvSpPr/>
            <p:nvPr/>
          </p:nvSpPr>
          <p:spPr bwMode="auto">
            <a:xfrm rot="16200000">
              <a:off x="8947138" y="1943436"/>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84" name="Ellipse 396"/>
            <p:cNvSpPr/>
            <p:nvPr/>
          </p:nvSpPr>
          <p:spPr bwMode="auto">
            <a:xfrm rot="16200000">
              <a:off x="8947138" y="1619060"/>
              <a:ext cx="108000" cy="108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85" name="Ellipse 404"/>
            <p:cNvSpPr/>
            <p:nvPr/>
          </p:nvSpPr>
          <p:spPr bwMode="auto">
            <a:xfrm rot="16200000">
              <a:off x="9213838" y="2609126"/>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86" name="Ellipse 405"/>
            <p:cNvSpPr/>
            <p:nvPr/>
          </p:nvSpPr>
          <p:spPr bwMode="auto">
            <a:xfrm rot="16200000">
              <a:off x="9213838" y="1960386"/>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87" name="Ellipse 406"/>
            <p:cNvSpPr/>
            <p:nvPr/>
          </p:nvSpPr>
          <p:spPr bwMode="auto">
            <a:xfrm rot="16200000">
              <a:off x="9213838" y="1636010"/>
              <a:ext cx="72000" cy="72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88" name="Ellipse 424"/>
            <p:cNvSpPr/>
            <p:nvPr/>
          </p:nvSpPr>
          <p:spPr bwMode="auto">
            <a:xfrm rot="16200000">
              <a:off x="7724765" y="1283650"/>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89" name="Ellipse 425"/>
            <p:cNvSpPr/>
            <p:nvPr/>
          </p:nvSpPr>
          <p:spPr bwMode="auto">
            <a:xfrm rot="16200000">
              <a:off x="7943840" y="1283650"/>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90" name="Ellipse 426"/>
            <p:cNvSpPr/>
            <p:nvPr/>
          </p:nvSpPr>
          <p:spPr bwMode="auto">
            <a:xfrm rot="16200000">
              <a:off x="8210540" y="1301582"/>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91" name="Ellipse 427"/>
            <p:cNvSpPr/>
            <p:nvPr/>
          </p:nvSpPr>
          <p:spPr bwMode="auto">
            <a:xfrm rot="16200000">
              <a:off x="7743813" y="1250803"/>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92" name="Ellipse 428"/>
            <p:cNvSpPr/>
            <p:nvPr/>
          </p:nvSpPr>
          <p:spPr bwMode="auto">
            <a:xfrm rot="16200000">
              <a:off x="7962888" y="1250803"/>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93" name="Ellipse 429"/>
            <p:cNvSpPr/>
            <p:nvPr/>
          </p:nvSpPr>
          <p:spPr bwMode="auto">
            <a:xfrm rot="16200000">
              <a:off x="8229588" y="1268735"/>
              <a:ext cx="144000" cy="144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94" name="Ellipse 430"/>
            <p:cNvSpPr/>
            <p:nvPr/>
          </p:nvSpPr>
          <p:spPr bwMode="auto">
            <a:xfrm rot="16200000">
              <a:off x="7724765" y="948011"/>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95" name="Ellipse 431"/>
            <p:cNvSpPr/>
            <p:nvPr/>
          </p:nvSpPr>
          <p:spPr bwMode="auto">
            <a:xfrm rot="16200000">
              <a:off x="7943840" y="948011"/>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96" name="Ellipse 432"/>
            <p:cNvSpPr/>
            <p:nvPr/>
          </p:nvSpPr>
          <p:spPr bwMode="auto">
            <a:xfrm rot="16200000">
              <a:off x="7743813" y="915164"/>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sp>
          <p:nvSpPr>
            <p:cNvPr id="297" name="Ellipse 433"/>
            <p:cNvSpPr/>
            <p:nvPr/>
          </p:nvSpPr>
          <p:spPr bwMode="auto">
            <a:xfrm rot="16200000">
              <a:off x="7962888" y="915164"/>
              <a:ext cx="180000" cy="180000"/>
            </a:xfrm>
            <a:prstGeom prst="ellipse">
              <a:avLst/>
            </a:prstGeom>
            <a:grpFill/>
            <a:ln w="12700">
              <a:noFill/>
              <a:round/>
              <a:headEnd/>
              <a:tailEnd/>
            </a:ln>
          </p:spPr>
          <p:txBody>
            <a:bodyPr rtlCol="0" anchor="ctr"/>
            <a:lstStyle/>
            <a:p>
              <a:pPr algn="ctr"/>
              <a:endParaRPr lang="en-US" dirty="0">
                <a:solidFill>
                  <a:prstClr val="black"/>
                </a:solidFill>
              </a:endParaRPr>
            </a:p>
          </p:txBody>
        </p:sp>
      </p:grpSp>
      <p:graphicFrame>
        <p:nvGraphicFramePr>
          <p:cNvPr id="299" name="Table 298"/>
          <p:cNvGraphicFramePr>
            <a:graphicFrameLocks noGrp="1"/>
          </p:cNvGraphicFramePr>
          <p:nvPr>
            <p:extLst>
              <p:ext uri="{D42A27DB-BD31-4B8C-83A1-F6EECF244321}">
                <p14:modId xmlns:p14="http://schemas.microsoft.com/office/powerpoint/2010/main" val="2410934979"/>
              </p:ext>
            </p:extLst>
          </p:nvPr>
        </p:nvGraphicFramePr>
        <p:xfrm>
          <a:off x="371124" y="1376401"/>
          <a:ext cx="4243495" cy="4989249"/>
        </p:xfrm>
        <a:graphic>
          <a:graphicData uri="http://schemas.openxmlformats.org/drawingml/2006/table">
            <a:tbl>
              <a:tblPr firstRow="1" firstCol="1" bandRow="1">
                <a:tableStyleId>{F5AB1C69-6EDB-4FF4-983F-18BD219EF322}</a:tableStyleId>
              </a:tblPr>
              <a:tblGrid>
                <a:gridCol w="625851"/>
                <a:gridCol w="776612"/>
                <a:gridCol w="776612"/>
                <a:gridCol w="776612"/>
                <a:gridCol w="776612"/>
                <a:gridCol w="511196"/>
              </a:tblGrid>
              <a:tr h="134845">
                <a:tc gridSpan="6">
                  <a:txBody>
                    <a:bodyPr/>
                    <a:lstStyle/>
                    <a:p>
                      <a:pPr marL="0" marR="0">
                        <a:lnSpc>
                          <a:spcPct val="107000"/>
                        </a:lnSpc>
                        <a:spcBef>
                          <a:spcPts val="0"/>
                        </a:spcBef>
                        <a:spcAft>
                          <a:spcPts val="0"/>
                        </a:spcAft>
                      </a:pPr>
                      <a:r>
                        <a:rPr lang="en-GB" sz="800" dirty="0">
                          <a:solidFill>
                            <a:schemeClr val="tx1"/>
                          </a:solidFill>
                          <a:effectLst/>
                          <a:latin typeface="Arial Narrow" panose="020B0606020202030204" pitchFamily="34" charset="0"/>
                        </a:rPr>
                        <a:t>I.5. </a:t>
                      </a:r>
                      <a:r>
                        <a:rPr lang="en-GB" sz="800" dirty="0" err="1">
                          <a:solidFill>
                            <a:schemeClr val="tx1"/>
                          </a:solidFill>
                          <a:effectLst/>
                          <a:latin typeface="Arial Narrow" panose="020B0606020202030204" pitchFamily="34" charset="0"/>
                        </a:rPr>
                        <a:t>Dezvoltare</a:t>
                      </a:r>
                      <a:r>
                        <a:rPr lang="en-GB" sz="800" dirty="0">
                          <a:solidFill>
                            <a:schemeClr val="tx1"/>
                          </a:solidFill>
                          <a:effectLst/>
                          <a:latin typeface="Arial Narrow" panose="020B0606020202030204" pitchFamily="34" charset="0"/>
                        </a:rPr>
                        <a:t> </a:t>
                      </a:r>
                      <a:r>
                        <a:rPr lang="en-GB" sz="800" dirty="0" err="1">
                          <a:solidFill>
                            <a:schemeClr val="tx1"/>
                          </a:solidFill>
                          <a:effectLst/>
                          <a:latin typeface="Arial Narrow" panose="020B0606020202030204" pitchFamily="34" charset="0"/>
                        </a:rPr>
                        <a:t>durabilă</a:t>
                      </a:r>
                      <a:endParaRPr lang="ro-RO" sz="1100" dirty="0">
                        <a:solidFill>
                          <a:schemeClr val="tx1"/>
                        </a:solidFill>
                        <a:effectLst/>
                        <a:latin typeface="Arial Narrow" panose="020B0606020202030204" pitchFamily="34" charset="0"/>
                        <a:ea typeface="Calibri"/>
                        <a:cs typeface="Times New Roman"/>
                      </a:endParaRPr>
                    </a:p>
                  </a:txBody>
                  <a:tcPr marL="68580" marR="6858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85000"/>
                      </a:schemeClr>
                    </a:solidFill>
                  </a:tcPr>
                </a:tc>
                <a:tc hMerge="1">
                  <a:txBody>
                    <a:bodyPr/>
                    <a:lstStyle/>
                    <a:p>
                      <a:endParaRPr lang="ro-RO"/>
                    </a:p>
                  </a:txBody>
                  <a:tcPr/>
                </a:tc>
                <a:tc hMerge="1">
                  <a:txBody>
                    <a:bodyPr/>
                    <a:lstStyle/>
                    <a:p>
                      <a:endParaRPr lang="ro-RO"/>
                    </a:p>
                  </a:txBody>
                  <a:tcPr/>
                </a:tc>
                <a:tc hMerge="1">
                  <a:txBody>
                    <a:bodyPr/>
                    <a:lstStyle/>
                    <a:p>
                      <a:endParaRPr lang="ro-RO"/>
                    </a:p>
                  </a:txBody>
                  <a:tcPr/>
                </a:tc>
                <a:tc hMerge="1">
                  <a:txBody>
                    <a:bodyPr/>
                    <a:lstStyle/>
                    <a:p>
                      <a:endParaRPr lang="ro-RO"/>
                    </a:p>
                  </a:txBody>
                  <a:tcPr/>
                </a:tc>
                <a:tc hMerge="1">
                  <a:txBody>
                    <a:bodyPr/>
                    <a:lstStyle/>
                    <a:p>
                      <a:endParaRPr lang="ro-RO"/>
                    </a:p>
                  </a:txBody>
                  <a:tcPr/>
                </a:tc>
              </a:tr>
              <a:tr h="2022668">
                <a:tc>
                  <a:txBody>
                    <a:bodyPr/>
                    <a:lstStyle/>
                    <a:p>
                      <a:pPr marL="0" marR="0">
                        <a:lnSpc>
                          <a:spcPct val="107000"/>
                        </a:lnSpc>
                        <a:spcBef>
                          <a:spcPts val="0"/>
                        </a:spcBef>
                        <a:spcAft>
                          <a:spcPts val="0"/>
                        </a:spcAft>
                      </a:pPr>
                      <a:r>
                        <a:rPr lang="en-GB" sz="800" dirty="0">
                          <a:solidFill>
                            <a:schemeClr val="tx1"/>
                          </a:solidFill>
                          <a:effectLst/>
                          <a:latin typeface="Arial Narrow" panose="020B0606020202030204" pitchFamily="34" charset="0"/>
                          <a:cs typeface="Arial" panose="020B0604020202020204" pitchFamily="34" charset="0"/>
                        </a:rPr>
                        <a:t> </a:t>
                      </a:r>
                      <a:endParaRPr lang="ro-RO" sz="1100" dirty="0">
                        <a:solidFill>
                          <a:schemeClr val="tx1"/>
                        </a:solidFill>
                        <a:effectLst/>
                        <a:latin typeface="Arial Narrow" panose="020B0606020202030204" pitchFamily="34" charset="0"/>
                        <a:ea typeface="Calibri"/>
                        <a:cs typeface="Arial" panose="020B0604020202020204" pitchFamily="34" charset="0"/>
                      </a:endParaRPr>
                    </a:p>
                  </a:txBody>
                  <a:tcPr marL="68580" marR="6858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85000"/>
                      </a:schemeClr>
                    </a:solidFill>
                  </a:tcPr>
                </a:tc>
                <a:tc>
                  <a:txBody>
                    <a:bodyPr/>
                    <a:lstStyle/>
                    <a:p>
                      <a:pPr marL="0" marR="0">
                        <a:lnSpc>
                          <a:spcPct val="107000"/>
                        </a:lnSpc>
                        <a:spcBef>
                          <a:spcPts val="0"/>
                        </a:spcBef>
                        <a:spcAft>
                          <a:spcPts val="0"/>
                        </a:spcAft>
                      </a:pPr>
                      <a:r>
                        <a:rPr lang="en-GB" sz="800" dirty="0" err="1">
                          <a:effectLst/>
                          <a:latin typeface="Arial Narrow" panose="020B0606020202030204" pitchFamily="34" charset="0"/>
                          <a:cs typeface="Arial" panose="020B0604020202020204" pitchFamily="34" charset="0"/>
                        </a:rPr>
                        <a:t>Administrația</a:t>
                      </a:r>
                      <a:r>
                        <a:rPr lang="en-GB" sz="800" dirty="0">
                          <a:effectLst/>
                          <a:latin typeface="Arial Narrow" panose="020B0606020202030204" pitchFamily="34" charset="0"/>
                          <a:cs typeface="Arial" panose="020B0604020202020204" pitchFamily="34" charset="0"/>
                        </a:rPr>
                        <a:t> </a:t>
                      </a:r>
                      <a:r>
                        <a:rPr lang="en-GB" sz="800" dirty="0" err="1">
                          <a:effectLst/>
                          <a:latin typeface="Arial Narrow" panose="020B0606020202030204" pitchFamily="34" charset="0"/>
                          <a:cs typeface="Arial" panose="020B0604020202020204" pitchFamily="34" charset="0"/>
                        </a:rPr>
                        <a:t>locală</a:t>
                      </a:r>
                      <a:r>
                        <a:rPr lang="en-GB" sz="800" dirty="0">
                          <a:effectLst/>
                          <a:latin typeface="Arial Narrow" panose="020B0606020202030204" pitchFamily="34" charset="0"/>
                          <a:cs typeface="Arial" panose="020B0604020202020204" pitchFamily="34" charset="0"/>
                        </a:rPr>
                        <a:t> are o </a:t>
                      </a:r>
                      <a:r>
                        <a:rPr lang="en-GB" sz="800" dirty="0" err="1">
                          <a:effectLst/>
                          <a:latin typeface="Arial Narrow" panose="020B0606020202030204" pitchFamily="34" charset="0"/>
                          <a:cs typeface="Arial" panose="020B0604020202020204" pitchFamily="34" charset="0"/>
                        </a:rPr>
                        <a:t>înțelegere</a:t>
                      </a:r>
                      <a:r>
                        <a:rPr lang="en-GB" sz="800" dirty="0">
                          <a:effectLst/>
                          <a:latin typeface="Arial Narrow" panose="020B0606020202030204" pitchFamily="34" charset="0"/>
                          <a:cs typeface="Arial" panose="020B0604020202020204" pitchFamily="34" charset="0"/>
                        </a:rPr>
                        <a:t> </a:t>
                      </a:r>
                      <a:r>
                        <a:rPr lang="en-GB" sz="800" dirty="0" err="1">
                          <a:effectLst/>
                          <a:latin typeface="Arial Narrow" panose="020B0606020202030204" pitchFamily="34" charset="0"/>
                          <a:cs typeface="Arial" panose="020B0604020202020204" pitchFamily="34" charset="0"/>
                        </a:rPr>
                        <a:t>limitată</a:t>
                      </a:r>
                      <a:r>
                        <a:rPr lang="en-GB" sz="800" dirty="0">
                          <a:effectLst/>
                          <a:latin typeface="Arial Narrow" panose="020B0606020202030204" pitchFamily="34" charset="0"/>
                          <a:cs typeface="Arial" panose="020B0604020202020204" pitchFamily="34" charset="0"/>
                        </a:rPr>
                        <a:t> a </a:t>
                      </a:r>
                      <a:r>
                        <a:rPr lang="en-GB" sz="800" dirty="0" err="1">
                          <a:effectLst/>
                          <a:latin typeface="Arial Narrow" panose="020B0606020202030204" pitchFamily="34" charset="0"/>
                          <a:cs typeface="Arial" panose="020B0604020202020204" pitchFamily="34" charset="0"/>
                        </a:rPr>
                        <a:t>dezvoltării</a:t>
                      </a:r>
                      <a:r>
                        <a:rPr lang="en-GB" sz="800" dirty="0">
                          <a:effectLst/>
                          <a:latin typeface="Arial Narrow" panose="020B0606020202030204" pitchFamily="34" charset="0"/>
                          <a:cs typeface="Arial" panose="020B0604020202020204" pitchFamily="34" charset="0"/>
                        </a:rPr>
                        <a:t> </a:t>
                      </a:r>
                      <a:r>
                        <a:rPr lang="en-GB" sz="800" dirty="0" err="1">
                          <a:effectLst/>
                          <a:latin typeface="Arial Narrow" panose="020B0606020202030204" pitchFamily="34" charset="0"/>
                          <a:cs typeface="Arial" panose="020B0604020202020204" pitchFamily="34" charset="0"/>
                        </a:rPr>
                        <a:t>sustenabile</a:t>
                      </a:r>
                      <a:r>
                        <a:rPr lang="en-GB" sz="800" dirty="0">
                          <a:effectLst/>
                          <a:latin typeface="Arial Narrow" panose="020B0606020202030204" pitchFamily="34" charset="0"/>
                          <a:cs typeface="Arial" panose="020B0604020202020204" pitchFamily="34" charset="0"/>
                        </a:rPr>
                        <a:t> </a:t>
                      </a:r>
                      <a:r>
                        <a:rPr lang="en-GB" sz="800" dirty="0" err="1">
                          <a:effectLst/>
                          <a:latin typeface="Arial Narrow" panose="020B0606020202030204" pitchFamily="34" charset="0"/>
                          <a:cs typeface="Arial" panose="020B0604020202020204" pitchFamily="34" charset="0"/>
                        </a:rPr>
                        <a:t>și</a:t>
                      </a:r>
                      <a:r>
                        <a:rPr lang="en-GB" sz="800" dirty="0">
                          <a:effectLst/>
                          <a:latin typeface="Arial Narrow" panose="020B0606020202030204" pitchFamily="34" charset="0"/>
                          <a:cs typeface="Arial" panose="020B0604020202020204" pitchFamily="34" charset="0"/>
                        </a:rPr>
                        <a:t> a </a:t>
                      </a:r>
                      <a:r>
                        <a:rPr lang="en-GB" sz="800" dirty="0" err="1">
                          <a:effectLst/>
                          <a:latin typeface="Arial Narrow" panose="020B0606020202030204" pitchFamily="34" charset="0"/>
                          <a:cs typeface="Arial" panose="020B0604020202020204" pitchFamily="34" charset="0"/>
                        </a:rPr>
                        <a:t>modului</a:t>
                      </a:r>
                      <a:r>
                        <a:rPr lang="en-GB" sz="800" dirty="0">
                          <a:effectLst/>
                          <a:latin typeface="Arial Narrow" panose="020B0606020202030204" pitchFamily="34" charset="0"/>
                          <a:cs typeface="Arial" panose="020B0604020202020204" pitchFamily="34" charset="0"/>
                        </a:rPr>
                        <a:t> </a:t>
                      </a:r>
                      <a:r>
                        <a:rPr lang="en-GB" sz="800" dirty="0" err="1">
                          <a:effectLst/>
                          <a:latin typeface="Arial Narrow" panose="020B0606020202030204" pitchFamily="34" charset="0"/>
                          <a:cs typeface="Arial" panose="020B0604020202020204" pitchFamily="34" charset="0"/>
                        </a:rPr>
                        <a:t>în</a:t>
                      </a:r>
                      <a:r>
                        <a:rPr lang="en-GB" sz="800" dirty="0">
                          <a:effectLst/>
                          <a:latin typeface="Arial Narrow" panose="020B0606020202030204" pitchFamily="34" charset="0"/>
                          <a:cs typeface="Arial" panose="020B0604020202020204" pitchFamily="34" charset="0"/>
                        </a:rPr>
                        <a:t> care </a:t>
                      </a:r>
                      <a:r>
                        <a:rPr lang="en-GB" sz="800" dirty="0" err="1">
                          <a:effectLst/>
                          <a:latin typeface="Arial Narrow" panose="020B0606020202030204" pitchFamily="34" charset="0"/>
                          <a:cs typeface="Arial" panose="020B0604020202020204" pitchFamily="34" charset="0"/>
                        </a:rPr>
                        <a:t>aceasta</a:t>
                      </a:r>
                      <a:r>
                        <a:rPr lang="en-GB" sz="800" dirty="0">
                          <a:effectLst/>
                          <a:latin typeface="Arial Narrow" panose="020B0606020202030204" pitchFamily="34" charset="0"/>
                          <a:cs typeface="Arial" panose="020B0604020202020204" pitchFamily="34" charset="0"/>
                        </a:rPr>
                        <a:t> </a:t>
                      </a:r>
                      <a:r>
                        <a:rPr lang="en-GB" sz="800" dirty="0" err="1">
                          <a:effectLst/>
                          <a:latin typeface="Arial Narrow" panose="020B0606020202030204" pitchFamily="34" charset="0"/>
                          <a:cs typeface="Arial" panose="020B0604020202020204" pitchFamily="34" charset="0"/>
                        </a:rPr>
                        <a:t>ar</a:t>
                      </a:r>
                      <a:r>
                        <a:rPr lang="en-GB" sz="800" dirty="0">
                          <a:effectLst/>
                          <a:latin typeface="Arial Narrow" panose="020B0606020202030204" pitchFamily="34" charset="0"/>
                          <a:cs typeface="Arial" panose="020B0604020202020204" pitchFamily="34" charset="0"/>
                        </a:rPr>
                        <a:t> </a:t>
                      </a:r>
                      <a:r>
                        <a:rPr lang="en-GB" sz="800" dirty="0" err="1">
                          <a:effectLst/>
                          <a:latin typeface="Arial Narrow" panose="020B0606020202030204" pitchFamily="34" charset="0"/>
                          <a:cs typeface="Arial" panose="020B0604020202020204" pitchFamily="34" charset="0"/>
                        </a:rPr>
                        <a:t>trebui</a:t>
                      </a:r>
                      <a:r>
                        <a:rPr lang="en-GB" sz="800" dirty="0">
                          <a:effectLst/>
                          <a:latin typeface="Arial Narrow" panose="020B0606020202030204" pitchFamily="34" charset="0"/>
                          <a:cs typeface="Arial" panose="020B0604020202020204" pitchFamily="34" charset="0"/>
                        </a:rPr>
                        <a:t> </a:t>
                      </a:r>
                      <a:r>
                        <a:rPr lang="en-GB" sz="800" dirty="0" err="1">
                          <a:effectLst/>
                          <a:latin typeface="Arial Narrow" panose="020B0606020202030204" pitchFamily="34" charset="0"/>
                          <a:cs typeface="Arial" panose="020B0604020202020204" pitchFamily="34" charset="0"/>
                        </a:rPr>
                        <a:t>sa</a:t>
                      </a:r>
                      <a:r>
                        <a:rPr lang="en-GB" sz="800" dirty="0">
                          <a:effectLst/>
                          <a:latin typeface="Arial Narrow" panose="020B0606020202030204" pitchFamily="34" charset="0"/>
                          <a:cs typeface="Arial" panose="020B0604020202020204" pitchFamily="34" charset="0"/>
                        </a:rPr>
                        <a:t> le </a:t>
                      </a:r>
                      <a:r>
                        <a:rPr lang="en-GB" sz="800" dirty="0" err="1">
                          <a:effectLst/>
                          <a:latin typeface="Arial Narrow" panose="020B0606020202030204" pitchFamily="34" charset="0"/>
                          <a:cs typeface="Arial" panose="020B0604020202020204" pitchFamily="34" charset="0"/>
                        </a:rPr>
                        <a:t>afecteze</a:t>
                      </a:r>
                      <a:r>
                        <a:rPr lang="en-GB" sz="800" dirty="0">
                          <a:effectLst/>
                          <a:latin typeface="Arial Narrow" panose="020B0606020202030204" pitchFamily="34" charset="0"/>
                          <a:cs typeface="Arial" panose="020B0604020202020204" pitchFamily="34" charset="0"/>
                        </a:rPr>
                        <a:t> </a:t>
                      </a:r>
                      <a:r>
                        <a:rPr lang="en-GB" sz="800" dirty="0" err="1">
                          <a:effectLst/>
                          <a:latin typeface="Arial Narrow" panose="020B0606020202030204" pitchFamily="34" charset="0"/>
                          <a:cs typeface="Arial" panose="020B0604020202020204" pitchFamily="34" charset="0"/>
                        </a:rPr>
                        <a:t>activitatea</a:t>
                      </a:r>
                      <a:r>
                        <a:rPr lang="en-GB" sz="800" dirty="0">
                          <a:effectLst/>
                          <a:latin typeface="Arial Narrow" panose="020B0606020202030204" pitchFamily="34" charset="0"/>
                          <a:cs typeface="Arial" panose="020B0604020202020204" pitchFamily="34" charset="0"/>
                        </a:rPr>
                        <a:t> </a:t>
                      </a:r>
                      <a:r>
                        <a:rPr lang="en-GB" sz="800" dirty="0" err="1">
                          <a:effectLst/>
                          <a:latin typeface="Arial Narrow" panose="020B0606020202030204" pitchFamily="34" charset="0"/>
                          <a:cs typeface="Arial" panose="020B0604020202020204" pitchFamily="34" charset="0"/>
                        </a:rPr>
                        <a:t>instituțională</a:t>
                      </a:r>
                      <a:r>
                        <a:rPr lang="en-GB" sz="800" dirty="0">
                          <a:effectLst/>
                          <a:latin typeface="Arial Narrow" panose="020B0606020202030204" pitchFamily="34" charset="0"/>
                          <a:cs typeface="Arial" panose="020B0604020202020204" pitchFamily="34" charset="0"/>
                        </a:rPr>
                        <a:t> </a:t>
                      </a:r>
                      <a:r>
                        <a:rPr lang="en-GB" sz="800" dirty="0" err="1">
                          <a:effectLst/>
                          <a:latin typeface="Arial Narrow" panose="020B0606020202030204" pitchFamily="34" charset="0"/>
                          <a:cs typeface="Arial" panose="020B0604020202020204" pitchFamily="34" charset="0"/>
                        </a:rPr>
                        <a:t>și</a:t>
                      </a:r>
                      <a:r>
                        <a:rPr lang="en-GB" sz="800" dirty="0">
                          <a:effectLst/>
                          <a:latin typeface="Arial Narrow" panose="020B0606020202030204" pitchFamily="34" charset="0"/>
                          <a:cs typeface="Arial" panose="020B0604020202020204" pitchFamily="34" charset="0"/>
                        </a:rPr>
                        <a:t> </a:t>
                      </a:r>
                      <a:r>
                        <a:rPr lang="en-GB" sz="800" dirty="0" err="1">
                          <a:effectLst/>
                          <a:latin typeface="Arial Narrow" panose="020B0606020202030204" pitchFamily="34" charset="0"/>
                          <a:cs typeface="Arial" panose="020B0604020202020204" pitchFamily="34" charset="0"/>
                        </a:rPr>
                        <a:t>locală</a:t>
                      </a:r>
                      <a:endParaRPr lang="ro-RO" sz="1100" dirty="0">
                        <a:effectLst/>
                        <a:latin typeface="Arial Narrow" panose="020B0606020202030204" pitchFamily="34" charset="0"/>
                        <a:ea typeface="Calibri"/>
                        <a:cs typeface="Arial" panose="020B0604020202020204" pitchFamily="34" charset="0"/>
                      </a:endParaRPr>
                    </a:p>
                  </a:txBody>
                  <a:tcPr marL="68580" marR="6858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marR="0">
                        <a:lnSpc>
                          <a:spcPct val="107000"/>
                        </a:lnSpc>
                        <a:spcBef>
                          <a:spcPts val="0"/>
                        </a:spcBef>
                        <a:spcAft>
                          <a:spcPts val="0"/>
                        </a:spcAft>
                      </a:pPr>
                      <a:r>
                        <a:rPr lang="en-GB" sz="800" dirty="0" err="1">
                          <a:effectLst/>
                          <a:latin typeface="Arial Narrow" panose="020B0606020202030204" pitchFamily="34" charset="0"/>
                          <a:cs typeface="Arial" panose="020B0604020202020204" pitchFamily="34" charset="0"/>
                        </a:rPr>
                        <a:t>Administrația</a:t>
                      </a:r>
                      <a:r>
                        <a:rPr lang="en-GB" sz="800" dirty="0">
                          <a:effectLst/>
                          <a:latin typeface="Arial Narrow" panose="020B0606020202030204" pitchFamily="34" charset="0"/>
                          <a:cs typeface="Arial" panose="020B0604020202020204" pitchFamily="34" charset="0"/>
                        </a:rPr>
                        <a:t> </a:t>
                      </a:r>
                      <a:r>
                        <a:rPr lang="en-GB" sz="800" dirty="0" err="1">
                          <a:effectLst/>
                          <a:latin typeface="Arial Narrow" panose="020B0606020202030204" pitchFamily="34" charset="0"/>
                          <a:cs typeface="Arial" panose="020B0604020202020204" pitchFamily="34" charset="0"/>
                        </a:rPr>
                        <a:t>locală</a:t>
                      </a:r>
                      <a:r>
                        <a:rPr lang="en-GB" sz="800" dirty="0">
                          <a:effectLst/>
                          <a:latin typeface="Arial Narrow" panose="020B0606020202030204" pitchFamily="34" charset="0"/>
                          <a:cs typeface="Arial" panose="020B0604020202020204" pitchFamily="34" charset="0"/>
                        </a:rPr>
                        <a:t> </a:t>
                      </a:r>
                      <a:r>
                        <a:rPr lang="en-GB" sz="800" dirty="0" err="1">
                          <a:effectLst/>
                          <a:latin typeface="Arial Narrow" panose="020B0606020202030204" pitchFamily="34" charset="0"/>
                          <a:cs typeface="Arial" panose="020B0604020202020204" pitchFamily="34" charset="0"/>
                        </a:rPr>
                        <a:t>dovedește</a:t>
                      </a:r>
                      <a:r>
                        <a:rPr lang="en-GB" sz="800" dirty="0">
                          <a:effectLst/>
                          <a:latin typeface="Arial Narrow" panose="020B0606020202030204" pitchFamily="34" charset="0"/>
                          <a:cs typeface="Arial" panose="020B0604020202020204" pitchFamily="34" charset="0"/>
                        </a:rPr>
                        <a:t> </a:t>
                      </a:r>
                      <a:r>
                        <a:rPr lang="en-GB" sz="800" dirty="0" err="1">
                          <a:effectLst/>
                          <a:latin typeface="Arial Narrow" panose="020B0606020202030204" pitchFamily="34" charset="0"/>
                          <a:cs typeface="Arial" panose="020B0604020202020204" pitchFamily="34" charset="0"/>
                        </a:rPr>
                        <a:t>cunoașterea</a:t>
                      </a:r>
                      <a:r>
                        <a:rPr lang="en-GB" sz="800" dirty="0">
                          <a:effectLst/>
                          <a:latin typeface="Arial Narrow" panose="020B0606020202030204" pitchFamily="34" charset="0"/>
                          <a:cs typeface="Arial" panose="020B0604020202020204" pitchFamily="34" charset="0"/>
                        </a:rPr>
                        <a:t> </a:t>
                      </a:r>
                      <a:r>
                        <a:rPr lang="en-GB" sz="800" dirty="0" err="1">
                          <a:effectLst/>
                          <a:latin typeface="Arial Narrow" panose="020B0606020202030204" pitchFamily="34" charset="0"/>
                          <a:cs typeface="Arial" panose="020B0604020202020204" pitchFamily="34" charset="0"/>
                        </a:rPr>
                        <a:t>principiilor</a:t>
                      </a:r>
                      <a:r>
                        <a:rPr lang="en-GB" sz="800" dirty="0">
                          <a:effectLst/>
                          <a:latin typeface="Arial Narrow" panose="020B0606020202030204" pitchFamily="34" charset="0"/>
                          <a:cs typeface="Arial" panose="020B0604020202020204" pitchFamily="34" charset="0"/>
                        </a:rPr>
                        <a:t> de </a:t>
                      </a:r>
                      <a:r>
                        <a:rPr lang="en-GB" sz="800" dirty="0" err="1">
                          <a:effectLst/>
                          <a:latin typeface="Arial Narrow" panose="020B0606020202030204" pitchFamily="34" charset="0"/>
                          <a:cs typeface="Arial" panose="020B0604020202020204" pitchFamily="34" charset="0"/>
                        </a:rPr>
                        <a:t>dezvoltare</a:t>
                      </a:r>
                      <a:r>
                        <a:rPr lang="en-GB" sz="800" dirty="0">
                          <a:effectLst/>
                          <a:latin typeface="Arial Narrow" panose="020B0606020202030204" pitchFamily="34" charset="0"/>
                          <a:cs typeface="Arial" panose="020B0604020202020204" pitchFamily="34" charset="0"/>
                        </a:rPr>
                        <a:t> </a:t>
                      </a:r>
                      <a:r>
                        <a:rPr lang="en-GB" sz="800" dirty="0" err="1">
                          <a:effectLst/>
                          <a:latin typeface="Arial Narrow" panose="020B0606020202030204" pitchFamily="34" charset="0"/>
                          <a:cs typeface="Arial" panose="020B0604020202020204" pitchFamily="34" charset="0"/>
                        </a:rPr>
                        <a:t>durabilă</a:t>
                      </a:r>
                      <a:r>
                        <a:rPr lang="en-GB" sz="800" dirty="0">
                          <a:effectLst/>
                          <a:latin typeface="Arial Narrow" panose="020B0606020202030204" pitchFamily="34" charset="0"/>
                          <a:cs typeface="Arial" panose="020B0604020202020204" pitchFamily="34" charset="0"/>
                        </a:rPr>
                        <a:t>, </a:t>
                      </a:r>
                      <a:r>
                        <a:rPr lang="en-GB" sz="800" dirty="0" err="1">
                          <a:effectLst/>
                          <a:latin typeface="Arial Narrow" panose="020B0606020202030204" pitchFamily="34" charset="0"/>
                          <a:cs typeface="Arial" panose="020B0604020202020204" pitchFamily="34" charset="0"/>
                        </a:rPr>
                        <a:t>dar</a:t>
                      </a:r>
                      <a:r>
                        <a:rPr lang="en-GB" sz="800" dirty="0">
                          <a:effectLst/>
                          <a:latin typeface="Arial Narrow" panose="020B0606020202030204" pitchFamily="34" charset="0"/>
                          <a:cs typeface="Arial" panose="020B0604020202020204" pitchFamily="34" charset="0"/>
                        </a:rPr>
                        <a:t> nu le </a:t>
                      </a:r>
                      <a:r>
                        <a:rPr lang="en-GB" sz="800" dirty="0" err="1">
                          <a:effectLst/>
                          <a:latin typeface="Arial Narrow" panose="020B0606020202030204" pitchFamily="34" charset="0"/>
                          <a:cs typeface="Arial" panose="020B0604020202020204" pitchFamily="34" charset="0"/>
                        </a:rPr>
                        <a:t>folosește</a:t>
                      </a:r>
                      <a:r>
                        <a:rPr lang="en-GB" sz="800" dirty="0">
                          <a:effectLst/>
                          <a:latin typeface="Arial Narrow" panose="020B0606020202030204" pitchFamily="34" charset="0"/>
                          <a:cs typeface="Arial" panose="020B0604020202020204" pitchFamily="34" charset="0"/>
                        </a:rPr>
                        <a:t> </a:t>
                      </a:r>
                      <a:r>
                        <a:rPr lang="en-GB" sz="800" dirty="0" err="1">
                          <a:effectLst/>
                          <a:latin typeface="Arial Narrow" panose="020B0606020202030204" pitchFamily="34" charset="0"/>
                          <a:cs typeface="Arial" panose="020B0604020202020204" pitchFamily="34" charset="0"/>
                        </a:rPr>
                        <a:t>în</a:t>
                      </a:r>
                      <a:r>
                        <a:rPr lang="en-GB" sz="800" dirty="0">
                          <a:effectLst/>
                          <a:latin typeface="Arial Narrow" panose="020B0606020202030204" pitchFamily="34" charset="0"/>
                          <a:cs typeface="Arial" panose="020B0604020202020204" pitchFamily="34" charset="0"/>
                        </a:rPr>
                        <a:t> </a:t>
                      </a:r>
                      <a:r>
                        <a:rPr lang="en-GB" sz="800" dirty="0" err="1">
                          <a:effectLst/>
                          <a:latin typeface="Arial Narrow" panose="020B0606020202030204" pitchFamily="34" charset="0"/>
                          <a:cs typeface="Arial" panose="020B0604020202020204" pitchFamily="34" charset="0"/>
                        </a:rPr>
                        <a:t>planificarea</a:t>
                      </a:r>
                      <a:r>
                        <a:rPr lang="en-GB" sz="800" dirty="0">
                          <a:effectLst/>
                          <a:latin typeface="Arial Narrow" panose="020B0606020202030204" pitchFamily="34" charset="0"/>
                          <a:cs typeface="Arial" panose="020B0604020202020204" pitchFamily="34" charset="0"/>
                        </a:rPr>
                        <a:t> </a:t>
                      </a:r>
                      <a:r>
                        <a:rPr lang="en-GB" sz="800" dirty="0" err="1">
                          <a:effectLst/>
                          <a:latin typeface="Arial Narrow" panose="020B0606020202030204" pitchFamily="34" charset="0"/>
                          <a:cs typeface="Arial" panose="020B0604020202020204" pitchFamily="34" charset="0"/>
                        </a:rPr>
                        <a:t>activităților</a:t>
                      </a:r>
                      <a:r>
                        <a:rPr lang="en-GB" sz="800" dirty="0">
                          <a:effectLst/>
                          <a:latin typeface="Arial Narrow" panose="020B0606020202030204" pitchFamily="34" charset="0"/>
                          <a:cs typeface="Arial" panose="020B0604020202020204" pitchFamily="34" charset="0"/>
                        </a:rPr>
                        <a:t> </a:t>
                      </a:r>
                      <a:r>
                        <a:rPr lang="en-GB" sz="800" dirty="0" err="1">
                          <a:effectLst/>
                          <a:latin typeface="Arial Narrow" panose="020B0606020202030204" pitchFamily="34" charset="0"/>
                          <a:cs typeface="Arial" panose="020B0604020202020204" pitchFamily="34" charset="0"/>
                        </a:rPr>
                        <a:t>instituționale</a:t>
                      </a:r>
                      <a:r>
                        <a:rPr lang="en-GB" sz="800" dirty="0">
                          <a:effectLst/>
                          <a:latin typeface="Arial Narrow" panose="020B0606020202030204" pitchFamily="34" charset="0"/>
                          <a:cs typeface="Arial" panose="020B0604020202020204" pitchFamily="34" charset="0"/>
                        </a:rPr>
                        <a:t> </a:t>
                      </a:r>
                      <a:r>
                        <a:rPr lang="en-GB" sz="800" dirty="0" err="1">
                          <a:effectLst/>
                          <a:latin typeface="Arial Narrow" panose="020B0606020202030204" pitchFamily="34" charset="0"/>
                          <a:cs typeface="Arial" panose="020B0604020202020204" pitchFamily="34" charset="0"/>
                        </a:rPr>
                        <a:t>și</a:t>
                      </a:r>
                      <a:r>
                        <a:rPr lang="en-GB" sz="800" dirty="0">
                          <a:effectLst/>
                          <a:latin typeface="Arial Narrow" panose="020B0606020202030204" pitchFamily="34" charset="0"/>
                          <a:cs typeface="Arial" panose="020B0604020202020204" pitchFamily="34" charset="0"/>
                        </a:rPr>
                        <a:t> locale </a:t>
                      </a:r>
                      <a:endParaRPr lang="ro-RO" sz="1100" dirty="0">
                        <a:effectLst/>
                        <a:latin typeface="Arial Narrow" panose="020B0606020202030204" pitchFamily="34" charset="0"/>
                        <a:ea typeface="Calibri"/>
                        <a:cs typeface="Arial" panose="020B0604020202020204" pitchFamily="34" charset="0"/>
                      </a:endParaRPr>
                    </a:p>
                  </a:txBody>
                  <a:tcPr marL="68580" marR="6858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marR="0">
                        <a:lnSpc>
                          <a:spcPct val="107000"/>
                        </a:lnSpc>
                        <a:spcBef>
                          <a:spcPts val="0"/>
                        </a:spcBef>
                        <a:spcAft>
                          <a:spcPts val="0"/>
                        </a:spcAft>
                      </a:pPr>
                      <a:r>
                        <a:rPr lang="en-GB" sz="800" dirty="0" err="1">
                          <a:effectLst/>
                          <a:latin typeface="Arial Narrow" panose="020B0606020202030204" pitchFamily="34" charset="0"/>
                          <a:cs typeface="Arial" panose="020B0604020202020204" pitchFamily="34" charset="0"/>
                        </a:rPr>
                        <a:t>Administrația</a:t>
                      </a:r>
                      <a:r>
                        <a:rPr lang="en-GB" sz="800" dirty="0">
                          <a:effectLst/>
                          <a:latin typeface="Arial Narrow" panose="020B0606020202030204" pitchFamily="34" charset="0"/>
                          <a:cs typeface="Arial" panose="020B0604020202020204" pitchFamily="34" charset="0"/>
                        </a:rPr>
                        <a:t> </a:t>
                      </a:r>
                      <a:r>
                        <a:rPr lang="en-GB" sz="800" dirty="0" err="1">
                          <a:effectLst/>
                          <a:latin typeface="Arial Narrow" panose="020B0606020202030204" pitchFamily="34" charset="0"/>
                          <a:cs typeface="Arial" panose="020B0604020202020204" pitchFamily="34" charset="0"/>
                        </a:rPr>
                        <a:t>locală</a:t>
                      </a:r>
                      <a:r>
                        <a:rPr lang="en-GB" sz="800" dirty="0">
                          <a:effectLst/>
                          <a:latin typeface="Arial Narrow" panose="020B0606020202030204" pitchFamily="34" charset="0"/>
                          <a:cs typeface="Arial" panose="020B0604020202020204" pitchFamily="34" charset="0"/>
                        </a:rPr>
                        <a:t> </a:t>
                      </a:r>
                      <a:r>
                        <a:rPr lang="en-GB" sz="800" dirty="0" err="1">
                          <a:effectLst/>
                          <a:latin typeface="Arial Narrow" panose="020B0606020202030204" pitchFamily="34" charset="0"/>
                          <a:cs typeface="Arial" panose="020B0604020202020204" pitchFamily="34" charset="0"/>
                        </a:rPr>
                        <a:t>înțelege</a:t>
                      </a:r>
                      <a:r>
                        <a:rPr lang="en-GB" sz="800" dirty="0">
                          <a:effectLst/>
                          <a:latin typeface="Arial Narrow" panose="020B0606020202030204" pitchFamily="34" charset="0"/>
                          <a:cs typeface="Arial" panose="020B0604020202020204" pitchFamily="34" charset="0"/>
                        </a:rPr>
                        <a:t> </a:t>
                      </a:r>
                      <a:r>
                        <a:rPr lang="en-GB" sz="800" dirty="0" err="1">
                          <a:effectLst/>
                          <a:latin typeface="Arial Narrow" panose="020B0606020202030204" pitchFamily="34" charset="0"/>
                          <a:cs typeface="Arial" panose="020B0604020202020204" pitchFamily="34" charset="0"/>
                        </a:rPr>
                        <a:t>principiile</a:t>
                      </a:r>
                      <a:r>
                        <a:rPr lang="en-GB" sz="800" dirty="0">
                          <a:effectLst/>
                          <a:latin typeface="Arial Narrow" panose="020B0606020202030204" pitchFamily="34" charset="0"/>
                          <a:cs typeface="Arial" panose="020B0604020202020204" pitchFamily="34" charset="0"/>
                        </a:rPr>
                        <a:t> de </a:t>
                      </a:r>
                      <a:r>
                        <a:rPr lang="en-GB" sz="800" dirty="0" err="1">
                          <a:effectLst/>
                          <a:latin typeface="Arial Narrow" panose="020B0606020202030204" pitchFamily="34" charset="0"/>
                          <a:cs typeface="Arial" panose="020B0604020202020204" pitchFamily="34" charset="0"/>
                        </a:rPr>
                        <a:t>dezvoltare</a:t>
                      </a:r>
                      <a:r>
                        <a:rPr lang="en-GB" sz="800" dirty="0">
                          <a:effectLst/>
                          <a:latin typeface="Arial Narrow" panose="020B0606020202030204" pitchFamily="34" charset="0"/>
                          <a:cs typeface="Arial" panose="020B0604020202020204" pitchFamily="34" charset="0"/>
                        </a:rPr>
                        <a:t> </a:t>
                      </a:r>
                      <a:r>
                        <a:rPr lang="en-GB" sz="800" dirty="0" err="1">
                          <a:effectLst/>
                          <a:latin typeface="Arial Narrow" panose="020B0606020202030204" pitchFamily="34" charset="0"/>
                          <a:cs typeface="Arial" panose="020B0604020202020204" pitchFamily="34" charset="0"/>
                        </a:rPr>
                        <a:t>durabilă</a:t>
                      </a:r>
                      <a:r>
                        <a:rPr lang="en-GB" sz="800" dirty="0">
                          <a:effectLst/>
                          <a:latin typeface="Arial Narrow" panose="020B0606020202030204" pitchFamily="34" charset="0"/>
                          <a:cs typeface="Arial" panose="020B0604020202020204" pitchFamily="34" charset="0"/>
                        </a:rPr>
                        <a:t> </a:t>
                      </a:r>
                      <a:r>
                        <a:rPr lang="en-GB" sz="800" dirty="0" err="1">
                          <a:effectLst/>
                          <a:latin typeface="Arial Narrow" panose="020B0606020202030204" pitchFamily="34" charset="0"/>
                          <a:cs typeface="Arial" panose="020B0604020202020204" pitchFamily="34" charset="0"/>
                        </a:rPr>
                        <a:t>și</a:t>
                      </a:r>
                      <a:r>
                        <a:rPr lang="en-GB" sz="800" dirty="0">
                          <a:effectLst/>
                          <a:latin typeface="Arial Narrow" panose="020B0606020202030204" pitchFamily="34" charset="0"/>
                          <a:cs typeface="Arial" panose="020B0604020202020204" pitchFamily="34" charset="0"/>
                        </a:rPr>
                        <a:t> a </a:t>
                      </a:r>
                      <a:r>
                        <a:rPr lang="en-GB" sz="800" dirty="0" err="1">
                          <a:effectLst/>
                          <a:latin typeface="Arial Narrow" panose="020B0606020202030204" pitchFamily="34" charset="0"/>
                          <a:cs typeface="Arial" panose="020B0604020202020204" pitchFamily="34" charset="0"/>
                        </a:rPr>
                        <a:t>început</a:t>
                      </a:r>
                      <a:r>
                        <a:rPr lang="en-GB" sz="800" dirty="0">
                          <a:effectLst/>
                          <a:latin typeface="Arial Narrow" panose="020B0606020202030204" pitchFamily="34" charset="0"/>
                          <a:cs typeface="Arial" panose="020B0604020202020204" pitchFamily="34" charset="0"/>
                        </a:rPr>
                        <a:t> </a:t>
                      </a:r>
                      <a:r>
                        <a:rPr lang="en-GB" sz="800" dirty="0" err="1">
                          <a:effectLst/>
                          <a:latin typeface="Arial Narrow" panose="020B0606020202030204" pitchFamily="34" charset="0"/>
                          <a:cs typeface="Arial" panose="020B0604020202020204" pitchFamily="34" charset="0"/>
                        </a:rPr>
                        <a:t>să</a:t>
                      </a:r>
                      <a:r>
                        <a:rPr lang="en-GB" sz="800" dirty="0">
                          <a:effectLst/>
                          <a:latin typeface="Arial Narrow" panose="020B0606020202030204" pitchFamily="34" charset="0"/>
                          <a:cs typeface="Arial" panose="020B0604020202020204" pitchFamily="34" charset="0"/>
                        </a:rPr>
                        <a:t> le </a:t>
                      </a:r>
                      <a:r>
                        <a:rPr lang="en-GB" sz="800" dirty="0" err="1">
                          <a:effectLst/>
                          <a:latin typeface="Arial Narrow" panose="020B0606020202030204" pitchFamily="34" charset="0"/>
                          <a:cs typeface="Arial" panose="020B0604020202020204" pitchFamily="34" charset="0"/>
                        </a:rPr>
                        <a:t>folosească</a:t>
                      </a:r>
                      <a:r>
                        <a:rPr lang="en-GB" sz="800" dirty="0">
                          <a:effectLst/>
                          <a:latin typeface="Arial Narrow" panose="020B0606020202030204" pitchFamily="34" charset="0"/>
                          <a:cs typeface="Arial" panose="020B0604020202020204" pitchFamily="34" charset="0"/>
                        </a:rPr>
                        <a:t> </a:t>
                      </a:r>
                      <a:r>
                        <a:rPr lang="en-GB" sz="800" dirty="0" err="1">
                          <a:effectLst/>
                          <a:latin typeface="Arial Narrow" panose="020B0606020202030204" pitchFamily="34" charset="0"/>
                          <a:cs typeface="Arial" panose="020B0604020202020204" pitchFamily="34" charset="0"/>
                        </a:rPr>
                        <a:t>activ</a:t>
                      </a:r>
                      <a:r>
                        <a:rPr lang="en-GB" sz="800" dirty="0">
                          <a:effectLst/>
                          <a:latin typeface="Arial Narrow" panose="020B0606020202030204" pitchFamily="34" charset="0"/>
                          <a:cs typeface="Arial" panose="020B0604020202020204" pitchFamily="34" charset="0"/>
                        </a:rPr>
                        <a:t> </a:t>
                      </a:r>
                      <a:r>
                        <a:rPr lang="en-GB" sz="800" dirty="0" err="1">
                          <a:effectLst/>
                          <a:latin typeface="Arial Narrow" panose="020B0606020202030204" pitchFamily="34" charset="0"/>
                          <a:cs typeface="Arial" panose="020B0604020202020204" pitchFamily="34" charset="0"/>
                        </a:rPr>
                        <a:t>în</a:t>
                      </a:r>
                      <a:r>
                        <a:rPr lang="en-GB" sz="800" dirty="0">
                          <a:effectLst/>
                          <a:latin typeface="Arial Narrow" panose="020B0606020202030204" pitchFamily="34" charset="0"/>
                          <a:cs typeface="Arial" panose="020B0604020202020204" pitchFamily="34" charset="0"/>
                        </a:rPr>
                        <a:t> </a:t>
                      </a:r>
                      <a:r>
                        <a:rPr lang="en-GB" sz="800" dirty="0" err="1">
                          <a:effectLst/>
                          <a:latin typeface="Arial Narrow" panose="020B0606020202030204" pitchFamily="34" charset="0"/>
                          <a:cs typeface="Arial" panose="020B0604020202020204" pitchFamily="34" charset="0"/>
                        </a:rPr>
                        <a:t>planificarea</a:t>
                      </a:r>
                      <a:r>
                        <a:rPr lang="en-GB" sz="800" dirty="0">
                          <a:effectLst/>
                          <a:latin typeface="Arial Narrow" panose="020B0606020202030204" pitchFamily="34" charset="0"/>
                          <a:cs typeface="Arial" panose="020B0604020202020204" pitchFamily="34" charset="0"/>
                        </a:rPr>
                        <a:t> </a:t>
                      </a:r>
                      <a:r>
                        <a:rPr lang="en-GB" sz="800" dirty="0" err="1">
                          <a:effectLst/>
                          <a:latin typeface="Arial Narrow" panose="020B0606020202030204" pitchFamily="34" charset="0"/>
                          <a:cs typeface="Arial" panose="020B0604020202020204" pitchFamily="34" charset="0"/>
                        </a:rPr>
                        <a:t>activităților</a:t>
                      </a:r>
                      <a:r>
                        <a:rPr lang="en-GB" sz="800" dirty="0">
                          <a:effectLst/>
                          <a:latin typeface="Arial Narrow" panose="020B0606020202030204" pitchFamily="34" charset="0"/>
                          <a:cs typeface="Arial" panose="020B0604020202020204" pitchFamily="34" charset="0"/>
                        </a:rPr>
                        <a:t> </a:t>
                      </a:r>
                      <a:r>
                        <a:rPr lang="en-GB" sz="800" dirty="0" err="1">
                          <a:effectLst/>
                          <a:latin typeface="Arial Narrow" panose="020B0606020202030204" pitchFamily="34" charset="0"/>
                          <a:cs typeface="Arial" panose="020B0604020202020204" pitchFamily="34" charset="0"/>
                        </a:rPr>
                        <a:t>instituționale</a:t>
                      </a:r>
                      <a:r>
                        <a:rPr lang="en-GB" sz="800" dirty="0">
                          <a:effectLst/>
                          <a:latin typeface="Arial Narrow" panose="020B0606020202030204" pitchFamily="34" charset="0"/>
                          <a:cs typeface="Arial" panose="020B0604020202020204" pitchFamily="34" charset="0"/>
                        </a:rPr>
                        <a:t> </a:t>
                      </a:r>
                      <a:r>
                        <a:rPr lang="en-GB" sz="800" dirty="0" err="1">
                          <a:effectLst/>
                          <a:latin typeface="Arial Narrow" panose="020B0606020202030204" pitchFamily="34" charset="0"/>
                          <a:cs typeface="Arial" panose="020B0604020202020204" pitchFamily="34" charset="0"/>
                        </a:rPr>
                        <a:t>și</a:t>
                      </a:r>
                      <a:r>
                        <a:rPr lang="en-GB" sz="800" dirty="0">
                          <a:effectLst/>
                          <a:latin typeface="Arial Narrow" panose="020B0606020202030204" pitchFamily="34" charset="0"/>
                          <a:cs typeface="Arial" panose="020B0604020202020204" pitchFamily="34" charset="0"/>
                        </a:rPr>
                        <a:t> locale </a:t>
                      </a:r>
                      <a:endParaRPr lang="ro-RO" sz="1100" dirty="0">
                        <a:effectLst/>
                        <a:latin typeface="Arial Narrow" panose="020B0606020202030204" pitchFamily="34" charset="0"/>
                        <a:ea typeface="Calibri"/>
                        <a:cs typeface="Arial" panose="020B0604020202020204" pitchFamily="34" charset="0"/>
                      </a:endParaRPr>
                    </a:p>
                  </a:txBody>
                  <a:tcPr marL="68580" marR="6858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marR="0">
                        <a:lnSpc>
                          <a:spcPct val="107000"/>
                        </a:lnSpc>
                        <a:spcBef>
                          <a:spcPts val="0"/>
                        </a:spcBef>
                        <a:spcAft>
                          <a:spcPts val="0"/>
                        </a:spcAft>
                      </a:pPr>
                      <a:r>
                        <a:rPr lang="en-GB" sz="800" dirty="0" err="1">
                          <a:effectLst/>
                          <a:latin typeface="Arial Narrow" panose="020B0606020202030204" pitchFamily="34" charset="0"/>
                          <a:cs typeface="Arial" panose="020B0604020202020204" pitchFamily="34" charset="0"/>
                        </a:rPr>
                        <a:t>Principiile</a:t>
                      </a:r>
                      <a:r>
                        <a:rPr lang="en-GB" sz="800" dirty="0">
                          <a:effectLst/>
                          <a:latin typeface="Arial Narrow" panose="020B0606020202030204" pitchFamily="34" charset="0"/>
                          <a:cs typeface="Arial" panose="020B0604020202020204" pitchFamily="34" charset="0"/>
                        </a:rPr>
                        <a:t> </a:t>
                      </a:r>
                      <a:r>
                        <a:rPr lang="en-GB" sz="800" dirty="0" err="1">
                          <a:effectLst/>
                          <a:latin typeface="Arial Narrow" panose="020B0606020202030204" pitchFamily="34" charset="0"/>
                          <a:cs typeface="Arial" panose="020B0604020202020204" pitchFamily="34" charset="0"/>
                        </a:rPr>
                        <a:t>dezvoltării</a:t>
                      </a:r>
                      <a:r>
                        <a:rPr lang="en-GB" sz="800" dirty="0">
                          <a:effectLst/>
                          <a:latin typeface="Arial Narrow" panose="020B0606020202030204" pitchFamily="34" charset="0"/>
                          <a:cs typeface="Arial" panose="020B0604020202020204" pitchFamily="34" charset="0"/>
                        </a:rPr>
                        <a:t> </a:t>
                      </a:r>
                      <a:r>
                        <a:rPr lang="en-GB" sz="800" dirty="0" err="1">
                          <a:effectLst/>
                          <a:latin typeface="Arial Narrow" panose="020B0606020202030204" pitchFamily="34" charset="0"/>
                          <a:cs typeface="Arial" panose="020B0604020202020204" pitchFamily="34" charset="0"/>
                        </a:rPr>
                        <a:t>durabile</a:t>
                      </a:r>
                      <a:r>
                        <a:rPr lang="en-GB" sz="800" dirty="0">
                          <a:effectLst/>
                          <a:latin typeface="Arial Narrow" panose="020B0606020202030204" pitchFamily="34" charset="0"/>
                          <a:cs typeface="Arial" panose="020B0604020202020204" pitchFamily="34" charset="0"/>
                        </a:rPr>
                        <a:t> din </a:t>
                      </a:r>
                      <a:r>
                        <a:rPr lang="en-GB" sz="800" dirty="0" err="1">
                          <a:effectLst/>
                          <a:latin typeface="Arial Narrow" panose="020B0606020202030204" pitchFamily="34" charset="0"/>
                          <a:cs typeface="Arial" panose="020B0604020202020204" pitchFamily="34" charset="0"/>
                        </a:rPr>
                        <a:t>punct</a:t>
                      </a:r>
                      <a:r>
                        <a:rPr lang="en-GB" sz="800" dirty="0">
                          <a:effectLst/>
                          <a:latin typeface="Arial Narrow" panose="020B0606020202030204" pitchFamily="34" charset="0"/>
                          <a:cs typeface="Arial" panose="020B0604020202020204" pitchFamily="34" charset="0"/>
                        </a:rPr>
                        <a:t> de </a:t>
                      </a:r>
                      <a:r>
                        <a:rPr lang="en-GB" sz="800" dirty="0" err="1">
                          <a:effectLst/>
                          <a:latin typeface="Arial Narrow" panose="020B0606020202030204" pitchFamily="34" charset="0"/>
                          <a:cs typeface="Arial" panose="020B0604020202020204" pitchFamily="34" charset="0"/>
                        </a:rPr>
                        <a:t>vedere</a:t>
                      </a:r>
                      <a:r>
                        <a:rPr lang="en-GB" sz="800" dirty="0">
                          <a:effectLst/>
                          <a:latin typeface="Arial Narrow" panose="020B0606020202030204" pitchFamily="34" charset="0"/>
                          <a:cs typeface="Arial" panose="020B0604020202020204" pitchFamily="34" charset="0"/>
                        </a:rPr>
                        <a:t> economic, social </a:t>
                      </a:r>
                      <a:r>
                        <a:rPr lang="en-GB" sz="800" dirty="0" err="1">
                          <a:effectLst/>
                          <a:latin typeface="Arial Narrow" panose="020B0606020202030204" pitchFamily="34" charset="0"/>
                          <a:cs typeface="Arial" panose="020B0604020202020204" pitchFamily="34" charset="0"/>
                        </a:rPr>
                        <a:t>și</a:t>
                      </a:r>
                      <a:r>
                        <a:rPr lang="en-GB" sz="800" dirty="0">
                          <a:effectLst/>
                          <a:latin typeface="Arial Narrow" panose="020B0606020202030204" pitchFamily="34" charset="0"/>
                          <a:cs typeface="Arial" panose="020B0604020202020204" pitchFamily="34" charset="0"/>
                        </a:rPr>
                        <a:t> de </a:t>
                      </a:r>
                      <a:r>
                        <a:rPr lang="en-GB" sz="800" dirty="0" err="1">
                          <a:effectLst/>
                          <a:latin typeface="Arial Narrow" panose="020B0606020202030204" pitchFamily="34" charset="0"/>
                          <a:cs typeface="Arial" panose="020B0604020202020204" pitchFamily="34" charset="0"/>
                        </a:rPr>
                        <a:t>mediu</a:t>
                      </a:r>
                      <a:r>
                        <a:rPr lang="en-GB" sz="800" dirty="0">
                          <a:effectLst/>
                          <a:latin typeface="Arial Narrow" panose="020B0606020202030204" pitchFamily="34" charset="0"/>
                          <a:cs typeface="Arial" panose="020B0604020202020204" pitchFamily="34" charset="0"/>
                        </a:rPr>
                        <a:t> </a:t>
                      </a:r>
                      <a:r>
                        <a:rPr lang="en-GB" sz="800" dirty="0" err="1">
                          <a:effectLst/>
                          <a:latin typeface="Arial Narrow" panose="020B0606020202030204" pitchFamily="34" charset="0"/>
                          <a:cs typeface="Arial" panose="020B0604020202020204" pitchFamily="34" charset="0"/>
                        </a:rPr>
                        <a:t>sunt</a:t>
                      </a:r>
                      <a:r>
                        <a:rPr lang="en-GB" sz="800" dirty="0">
                          <a:effectLst/>
                          <a:latin typeface="Arial Narrow" panose="020B0606020202030204" pitchFamily="34" charset="0"/>
                          <a:cs typeface="Arial" panose="020B0604020202020204" pitchFamily="34" charset="0"/>
                        </a:rPr>
                        <a:t> </a:t>
                      </a:r>
                      <a:r>
                        <a:rPr lang="en-GB" sz="800" dirty="0" err="1">
                          <a:effectLst/>
                          <a:latin typeface="Arial Narrow" panose="020B0606020202030204" pitchFamily="34" charset="0"/>
                          <a:cs typeface="Arial" panose="020B0604020202020204" pitchFamily="34" charset="0"/>
                        </a:rPr>
                        <a:t>aplicate</a:t>
                      </a:r>
                      <a:r>
                        <a:rPr lang="en-GB" sz="800" dirty="0">
                          <a:effectLst/>
                          <a:latin typeface="Arial Narrow" panose="020B0606020202030204" pitchFamily="34" charset="0"/>
                          <a:cs typeface="Arial" panose="020B0604020202020204" pitchFamily="34" charset="0"/>
                        </a:rPr>
                        <a:t> </a:t>
                      </a:r>
                      <a:r>
                        <a:rPr lang="en-GB" sz="800" dirty="0" err="1">
                          <a:effectLst/>
                          <a:latin typeface="Arial Narrow" panose="020B0606020202030204" pitchFamily="34" charset="0"/>
                          <a:cs typeface="Arial" panose="020B0604020202020204" pitchFamily="34" charset="0"/>
                        </a:rPr>
                        <a:t>în</a:t>
                      </a:r>
                      <a:r>
                        <a:rPr lang="en-GB" sz="800" dirty="0">
                          <a:effectLst/>
                          <a:latin typeface="Arial Narrow" panose="020B0606020202030204" pitchFamily="34" charset="0"/>
                          <a:cs typeface="Arial" panose="020B0604020202020204" pitchFamily="34" charset="0"/>
                        </a:rPr>
                        <a:t> </a:t>
                      </a:r>
                      <a:r>
                        <a:rPr lang="en-GB" sz="800" dirty="0" err="1">
                          <a:effectLst/>
                          <a:latin typeface="Arial Narrow" panose="020B0606020202030204" pitchFamily="34" charset="0"/>
                          <a:cs typeface="Arial" panose="020B0604020202020204" pitchFamily="34" charset="0"/>
                        </a:rPr>
                        <a:t>toate</a:t>
                      </a:r>
                      <a:r>
                        <a:rPr lang="en-GB" sz="800" dirty="0">
                          <a:effectLst/>
                          <a:latin typeface="Arial Narrow" panose="020B0606020202030204" pitchFamily="34" charset="0"/>
                          <a:cs typeface="Arial" panose="020B0604020202020204" pitchFamily="34" charset="0"/>
                        </a:rPr>
                        <a:t> </a:t>
                      </a:r>
                      <a:r>
                        <a:rPr lang="en-GB" sz="800" dirty="0" err="1">
                          <a:effectLst/>
                          <a:latin typeface="Arial Narrow" panose="020B0606020202030204" pitchFamily="34" charset="0"/>
                          <a:cs typeface="Arial" panose="020B0604020202020204" pitchFamily="34" charset="0"/>
                        </a:rPr>
                        <a:t>activitățile</a:t>
                      </a:r>
                      <a:r>
                        <a:rPr lang="en-GB" sz="800" dirty="0">
                          <a:effectLst/>
                          <a:latin typeface="Arial Narrow" panose="020B0606020202030204" pitchFamily="34" charset="0"/>
                          <a:cs typeface="Arial" panose="020B0604020202020204" pitchFamily="34" charset="0"/>
                        </a:rPr>
                        <a:t>, </a:t>
                      </a:r>
                      <a:r>
                        <a:rPr lang="en-GB" sz="800" dirty="0" err="1">
                          <a:effectLst/>
                          <a:latin typeface="Arial Narrow" panose="020B0606020202030204" pitchFamily="34" charset="0"/>
                          <a:cs typeface="Arial" panose="020B0604020202020204" pitchFamily="34" charset="0"/>
                        </a:rPr>
                        <a:t>iar</a:t>
                      </a:r>
                      <a:r>
                        <a:rPr lang="en-GB" sz="800" dirty="0">
                          <a:effectLst/>
                          <a:latin typeface="Arial Narrow" panose="020B0606020202030204" pitchFamily="34" charset="0"/>
                          <a:cs typeface="Arial" panose="020B0604020202020204" pitchFamily="34" charset="0"/>
                        </a:rPr>
                        <a:t> </a:t>
                      </a:r>
                      <a:r>
                        <a:rPr lang="en-GB" sz="800" dirty="0" err="1">
                          <a:effectLst/>
                          <a:latin typeface="Arial Narrow" panose="020B0606020202030204" pitchFamily="34" charset="0"/>
                          <a:cs typeface="Arial" panose="020B0604020202020204" pitchFamily="34" charset="0"/>
                        </a:rPr>
                        <a:t>cetățenii</a:t>
                      </a:r>
                      <a:r>
                        <a:rPr lang="en-GB" sz="800" dirty="0">
                          <a:effectLst/>
                          <a:latin typeface="Arial Narrow" panose="020B0606020202030204" pitchFamily="34" charset="0"/>
                          <a:cs typeface="Arial" panose="020B0604020202020204" pitchFamily="34" charset="0"/>
                        </a:rPr>
                        <a:t> </a:t>
                      </a:r>
                      <a:r>
                        <a:rPr lang="en-GB" sz="800" dirty="0" err="1">
                          <a:effectLst/>
                          <a:latin typeface="Arial Narrow" panose="020B0606020202030204" pitchFamily="34" charset="0"/>
                          <a:cs typeface="Arial" panose="020B0604020202020204" pitchFamily="34" charset="0"/>
                        </a:rPr>
                        <a:t>sunt</a:t>
                      </a:r>
                      <a:r>
                        <a:rPr lang="en-GB" sz="800" dirty="0">
                          <a:effectLst/>
                          <a:latin typeface="Arial Narrow" panose="020B0606020202030204" pitchFamily="34" charset="0"/>
                          <a:cs typeface="Arial" panose="020B0604020202020204" pitchFamily="34" charset="0"/>
                        </a:rPr>
                        <a:t> </a:t>
                      </a:r>
                      <a:r>
                        <a:rPr lang="en-GB" sz="800" dirty="0" err="1">
                          <a:effectLst/>
                          <a:latin typeface="Arial Narrow" panose="020B0606020202030204" pitchFamily="34" charset="0"/>
                          <a:cs typeface="Arial" panose="020B0604020202020204" pitchFamily="34" charset="0"/>
                        </a:rPr>
                        <a:t>implicați</a:t>
                      </a:r>
                      <a:r>
                        <a:rPr lang="en-GB" sz="800" dirty="0">
                          <a:effectLst/>
                          <a:latin typeface="Arial Narrow" panose="020B0606020202030204" pitchFamily="34" charset="0"/>
                          <a:cs typeface="Arial" panose="020B0604020202020204" pitchFamily="34" charset="0"/>
                        </a:rPr>
                        <a:t> </a:t>
                      </a:r>
                      <a:r>
                        <a:rPr lang="en-GB" sz="800" dirty="0" err="1">
                          <a:effectLst/>
                          <a:latin typeface="Arial Narrow" panose="020B0606020202030204" pitchFamily="34" charset="0"/>
                          <a:cs typeface="Arial" panose="020B0604020202020204" pitchFamily="34" charset="0"/>
                        </a:rPr>
                        <a:t>în</a:t>
                      </a:r>
                      <a:r>
                        <a:rPr lang="en-GB" sz="800" dirty="0">
                          <a:effectLst/>
                          <a:latin typeface="Arial Narrow" panose="020B0606020202030204" pitchFamily="34" charset="0"/>
                          <a:cs typeface="Arial" panose="020B0604020202020204" pitchFamily="34" charset="0"/>
                        </a:rPr>
                        <a:t> </a:t>
                      </a:r>
                      <a:r>
                        <a:rPr lang="en-GB" sz="800" dirty="0" err="1">
                          <a:effectLst/>
                          <a:latin typeface="Arial Narrow" panose="020B0606020202030204" pitchFamily="34" charset="0"/>
                          <a:cs typeface="Arial" panose="020B0604020202020204" pitchFamily="34" charset="0"/>
                        </a:rPr>
                        <a:t>aplicarea</a:t>
                      </a:r>
                      <a:r>
                        <a:rPr lang="en-GB" sz="800" dirty="0">
                          <a:effectLst/>
                          <a:latin typeface="Arial Narrow" panose="020B0606020202030204" pitchFamily="34" charset="0"/>
                          <a:cs typeface="Arial" panose="020B0604020202020204" pitchFamily="34" charset="0"/>
                        </a:rPr>
                        <a:t> </a:t>
                      </a:r>
                      <a:r>
                        <a:rPr lang="en-GB" sz="800" dirty="0" err="1">
                          <a:effectLst/>
                          <a:latin typeface="Arial Narrow" panose="020B0606020202030204" pitchFamily="34" charset="0"/>
                          <a:cs typeface="Arial" panose="020B0604020202020204" pitchFamily="34" charset="0"/>
                        </a:rPr>
                        <a:t>acestora</a:t>
                      </a:r>
                      <a:r>
                        <a:rPr lang="en-GB" sz="800" dirty="0">
                          <a:effectLst/>
                          <a:latin typeface="Arial Narrow" panose="020B0606020202030204" pitchFamily="34" charset="0"/>
                          <a:cs typeface="Arial" panose="020B0604020202020204" pitchFamily="34" charset="0"/>
                        </a:rPr>
                        <a:t>. </a:t>
                      </a:r>
                      <a:endParaRPr lang="ro-RO" sz="1100" dirty="0">
                        <a:effectLst/>
                        <a:latin typeface="Arial Narrow" panose="020B0606020202030204" pitchFamily="34" charset="0"/>
                        <a:ea typeface="Calibri"/>
                        <a:cs typeface="Arial" panose="020B0604020202020204" pitchFamily="34" charset="0"/>
                      </a:endParaRPr>
                    </a:p>
                  </a:txBody>
                  <a:tcPr marL="68580" marR="6858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marR="0" algn="ctr">
                        <a:lnSpc>
                          <a:spcPct val="107000"/>
                        </a:lnSpc>
                        <a:spcBef>
                          <a:spcPts val="0"/>
                        </a:spcBef>
                        <a:spcAft>
                          <a:spcPts val="0"/>
                        </a:spcAft>
                      </a:pPr>
                      <a:r>
                        <a:rPr lang="en-GB" sz="800" dirty="0">
                          <a:effectLst/>
                          <a:latin typeface="Arial Narrow" panose="020B0606020202030204" pitchFamily="34" charset="0"/>
                          <a:cs typeface="Arial" panose="020B0604020202020204" pitchFamily="34" charset="0"/>
                        </a:rPr>
                        <a:t> </a:t>
                      </a:r>
                      <a:endParaRPr lang="ro-RO" sz="1100" dirty="0">
                        <a:effectLst/>
                        <a:latin typeface="Arial Narrow" panose="020B0606020202030204" pitchFamily="34" charset="0"/>
                        <a:ea typeface="Calibri"/>
                        <a:cs typeface="Arial" panose="020B0604020202020204" pitchFamily="34" charset="0"/>
                      </a:endParaRPr>
                    </a:p>
                  </a:txBody>
                  <a:tcPr marL="68580" marR="6858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r>
              <a:tr h="134845">
                <a:tc gridSpan="6">
                  <a:txBody>
                    <a:bodyPr/>
                    <a:lstStyle/>
                    <a:p>
                      <a:pPr marL="0" marR="0">
                        <a:lnSpc>
                          <a:spcPct val="107000"/>
                        </a:lnSpc>
                        <a:spcBef>
                          <a:spcPts val="0"/>
                        </a:spcBef>
                        <a:spcAft>
                          <a:spcPts val="0"/>
                        </a:spcAft>
                      </a:pPr>
                      <a:r>
                        <a:rPr lang="en-GB" sz="800" dirty="0">
                          <a:solidFill>
                            <a:schemeClr val="tx1"/>
                          </a:solidFill>
                          <a:effectLst/>
                          <a:latin typeface="Arial Narrow" panose="020B0606020202030204" pitchFamily="34" charset="0"/>
                          <a:cs typeface="Arial" panose="020B0604020202020204" pitchFamily="34" charset="0"/>
                        </a:rPr>
                        <a:t>I.6. Non-</a:t>
                      </a:r>
                      <a:r>
                        <a:rPr lang="en-GB" sz="800" dirty="0" err="1">
                          <a:solidFill>
                            <a:schemeClr val="tx1"/>
                          </a:solidFill>
                          <a:effectLst/>
                          <a:latin typeface="Arial Narrow" panose="020B0606020202030204" pitchFamily="34" charset="0"/>
                          <a:cs typeface="Arial" panose="020B0604020202020204" pitchFamily="34" charset="0"/>
                        </a:rPr>
                        <a:t>discriminare</a:t>
                      </a:r>
                      <a:endParaRPr lang="ro-RO" sz="1100" dirty="0">
                        <a:solidFill>
                          <a:schemeClr val="tx1"/>
                        </a:solidFill>
                        <a:effectLst/>
                        <a:latin typeface="Arial Narrow" panose="020B0606020202030204" pitchFamily="34" charset="0"/>
                        <a:ea typeface="Calibri"/>
                        <a:cs typeface="Arial" panose="020B0604020202020204" pitchFamily="34" charset="0"/>
                      </a:endParaRPr>
                    </a:p>
                  </a:txBody>
                  <a:tcPr marL="68580" marR="6858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85000"/>
                      </a:schemeClr>
                    </a:solidFill>
                  </a:tcPr>
                </a:tc>
                <a:tc hMerge="1">
                  <a:txBody>
                    <a:bodyPr/>
                    <a:lstStyle/>
                    <a:p>
                      <a:endParaRPr lang="ro-RO"/>
                    </a:p>
                  </a:txBody>
                  <a:tcPr/>
                </a:tc>
                <a:tc hMerge="1">
                  <a:txBody>
                    <a:bodyPr/>
                    <a:lstStyle/>
                    <a:p>
                      <a:endParaRPr lang="ro-RO"/>
                    </a:p>
                  </a:txBody>
                  <a:tcPr/>
                </a:tc>
                <a:tc hMerge="1">
                  <a:txBody>
                    <a:bodyPr/>
                    <a:lstStyle/>
                    <a:p>
                      <a:endParaRPr lang="ro-RO"/>
                    </a:p>
                  </a:txBody>
                  <a:tcPr/>
                </a:tc>
                <a:tc hMerge="1">
                  <a:txBody>
                    <a:bodyPr/>
                    <a:lstStyle/>
                    <a:p>
                      <a:endParaRPr lang="ro-RO"/>
                    </a:p>
                  </a:txBody>
                  <a:tcPr/>
                </a:tc>
                <a:tc hMerge="1">
                  <a:txBody>
                    <a:bodyPr/>
                    <a:lstStyle/>
                    <a:p>
                      <a:endParaRPr lang="ro-RO"/>
                    </a:p>
                  </a:txBody>
                  <a:tcPr/>
                </a:tc>
              </a:tr>
              <a:tr h="2696891">
                <a:tc>
                  <a:txBody>
                    <a:bodyPr/>
                    <a:lstStyle/>
                    <a:p>
                      <a:pPr marL="0" marR="0">
                        <a:lnSpc>
                          <a:spcPct val="107000"/>
                        </a:lnSpc>
                        <a:spcBef>
                          <a:spcPts val="0"/>
                        </a:spcBef>
                        <a:spcAft>
                          <a:spcPts val="0"/>
                        </a:spcAft>
                      </a:pPr>
                      <a:r>
                        <a:rPr lang="en-GB" sz="800" dirty="0">
                          <a:solidFill>
                            <a:schemeClr val="tx1"/>
                          </a:solidFill>
                          <a:effectLst/>
                          <a:latin typeface="Arial Narrow" panose="020B0606020202030204" pitchFamily="34" charset="0"/>
                          <a:cs typeface="Arial" panose="020B0604020202020204" pitchFamily="34" charset="0"/>
                        </a:rPr>
                        <a:t> </a:t>
                      </a:r>
                      <a:endParaRPr lang="ro-RO" sz="1100" dirty="0">
                        <a:solidFill>
                          <a:schemeClr val="tx1"/>
                        </a:solidFill>
                        <a:effectLst/>
                        <a:latin typeface="Arial Narrow" panose="020B0606020202030204" pitchFamily="34" charset="0"/>
                        <a:ea typeface="Calibri"/>
                        <a:cs typeface="Arial" panose="020B0604020202020204" pitchFamily="34" charset="0"/>
                      </a:endParaRPr>
                    </a:p>
                  </a:txBody>
                  <a:tcPr marL="68580" marR="6858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85000"/>
                      </a:schemeClr>
                    </a:solidFill>
                  </a:tcPr>
                </a:tc>
                <a:tc>
                  <a:txBody>
                    <a:bodyPr/>
                    <a:lstStyle/>
                    <a:p>
                      <a:pPr marL="0" marR="0">
                        <a:lnSpc>
                          <a:spcPct val="107000"/>
                        </a:lnSpc>
                        <a:spcBef>
                          <a:spcPts val="0"/>
                        </a:spcBef>
                        <a:spcAft>
                          <a:spcPts val="0"/>
                        </a:spcAft>
                      </a:pPr>
                      <a:r>
                        <a:rPr lang="en-GB" sz="800" dirty="0" err="1">
                          <a:effectLst/>
                          <a:latin typeface="Arial Narrow" panose="020B0606020202030204" pitchFamily="34" charset="0"/>
                          <a:cs typeface="Arial" panose="020B0604020202020204" pitchFamily="34" charset="0"/>
                        </a:rPr>
                        <a:t>Puțină</a:t>
                      </a:r>
                      <a:r>
                        <a:rPr lang="en-GB" sz="800" dirty="0">
                          <a:effectLst/>
                          <a:latin typeface="Arial Narrow" panose="020B0606020202030204" pitchFamily="34" charset="0"/>
                          <a:cs typeface="Arial" panose="020B0604020202020204" pitchFamily="34" charset="0"/>
                        </a:rPr>
                        <a:t> </a:t>
                      </a:r>
                      <a:r>
                        <a:rPr lang="en-GB" sz="800" dirty="0" err="1">
                          <a:effectLst/>
                          <a:latin typeface="Arial Narrow" panose="020B0606020202030204" pitchFamily="34" charset="0"/>
                          <a:cs typeface="Arial" panose="020B0604020202020204" pitchFamily="34" charset="0"/>
                        </a:rPr>
                        <a:t>conștientizare</a:t>
                      </a:r>
                      <a:r>
                        <a:rPr lang="en-GB" sz="800" dirty="0">
                          <a:effectLst/>
                          <a:latin typeface="Arial Narrow" panose="020B0606020202030204" pitchFamily="34" charset="0"/>
                          <a:cs typeface="Arial" panose="020B0604020202020204" pitchFamily="34" charset="0"/>
                        </a:rPr>
                        <a:t> a </a:t>
                      </a:r>
                      <a:r>
                        <a:rPr lang="en-GB" sz="800" dirty="0" err="1">
                          <a:effectLst/>
                          <a:latin typeface="Arial Narrow" panose="020B0606020202030204" pitchFamily="34" charset="0"/>
                          <a:cs typeface="Arial" panose="020B0604020202020204" pitchFamily="34" charset="0"/>
                        </a:rPr>
                        <a:t>nevoii</a:t>
                      </a:r>
                      <a:r>
                        <a:rPr lang="en-GB" sz="800" dirty="0">
                          <a:effectLst/>
                          <a:latin typeface="Arial Narrow" panose="020B0606020202030204" pitchFamily="34" charset="0"/>
                          <a:cs typeface="Arial" panose="020B0604020202020204" pitchFamily="34" charset="0"/>
                        </a:rPr>
                        <a:t> de </a:t>
                      </a:r>
                      <a:r>
                        <a:rPr lang="en-GB" sz="800" dirty="0" err="1">
                          <a:effectLst/>
                          <a:latin typeface="Arial Narrow" panose="020B0606020202030204" pitchFamily="34" charset="0"/>
                          <a:cs typeface="Arial" panose="020B0604020202020204" pitchFamily="34" charset="0"/>
                        </a:rPr>
                        <a:t>integrare</a:t>
                      </a:r>
                      <a:r>
                        <a:rPr lang="en-GB" sz="800" dirty="0">
                          <a:effectLst/>
                          <a:latin typeface="Arial Narrow" panose="020B0606020202030204" pitchFamily="34" charset="0"/>
                          <a:cs typeface="Arial" panose="020B0604020202020204" pitchFamily="34" charset="0"/>
                        </a:rPr>
                        <a:t> a non-</a:t>
                      </a:r>
                      <a:r>
                        <a:rPr lang="en-GB" sz="800" dirty="0" err="1">
                          <a:effectLst/>
                          <a:latin typeface="Arial Narrow" panose="020B0606020202030204" pitchFamily="34" charset="0"/>
                          <a:cs typeface="Arial" panose="020B0604020202020204" pitchFamily="34" charset="0"/>
                        </a:rPr>
                        <a:t>discriminării</a:t>
                      </a:r>
                      <a:r>
                        <a:rPr lang="en-GB" sz="800" dirty="0">
                          <a:effectLst/>
                          <a:latin typeface="Arial Narrow" panose="020B0606020202030204" pitchFamily="34" charset="0"/>
                          <a:cs typeface="Arial" panose="020B0604020202020204" pitchFamily="34" charset="0"/>
                        </a:rPr>
                        <a:t> </a:t>
                      </a:r>
                      <a:r>
                        <a:rPr lang="en-GB" sz="800" dirty="0" err="1">
                          <a:effectLst/>
                          <a:latin typeface="Arial Narrow" panose="020B0606020202030204" pitchFamily="34" charset="0"/>
                          <a:cs typeface="Arial" panose="020B0604020202020204" pitchFamily="34" charset="0"/>
                        </a:rPr>
                        <a:t>în</a:t>
                      </a:r>
                      <a:r>
                        <a:rPr lang="en-GB" sz="800" dirty="0">
                          <a:effectLst/>
                          <a:latin typeface="Arial Narrow" panose="020B0606020202030204" pitchFamily="34" charset="0"/>
                          <a:cs typeface="Arial" panose="020B0604020202020204" pitchFamily="34" charset="0"/>
                        </a:rPr>
                        <a:t> </a:t>
                      </a:r>
                      <a:r>
                        <a:rPr lang="en-GB" sz="800" dirty="0" err="1">
                          <a:effectLst/>
                          <a:latin typeface="Arial Narrow" panose="020B0606020202030204" pitchFamily="34" charset="0"/>
                          <a:cs typeface="Arial" panose="020B0604020202020204" pitchFamily="34" charset="0"/>
                        </a:rPr>
                        <a:t>activitatea</a:t>
                      </a:r>
                      <a:r>
                        <a:rPr lang="en-GB" sz="800" dirty="0">
                          <a:effectLst/>
                          <a:latin typeface="Arial Narrow" panose="020B0606020202030204" pitchFamily="34" charset="0"/>
                          <a:cs typeface="Arial" panose="020B0604020202020204" pitchFamily="34" charset="0"/>
                        </a:rPr>
                        <a:t> </a:t>
                      </a:r>
                      <a:r>
                        <a:rPr lang="en-GB" sz="800" dirty="0" err="1">
                          <a:effectLst/>
                          <a:latin typeface="Arial Narrow" panose="020B0606020202030204" pitchFamily="34" charset="0"/>
                          <a:cs typeface="Arial" panose="020B0604020202020204" pitchFamily="34" charset="0"/>
                        </a:rPr>
                        <a:t>administrației</a:t>
                      </a:r>
                      <a:r>
                        <a:rPr lang="en-GB" sz="800" dirty="0">
                          <a:effectLst/>
                          <a:latin typeface="Arial Narrow" panose="020B0606020202030204" pitchFamily="34" charset="0"/>
                          <a:cs typeface="Arial" panose="020B0604020202020204" pitchFamily="34" charset="0"/>
                        </a:rPr>
                        <a:t> locale </a:t>
                      </a:r>
                      <a:endParaRPr lang="ro-RO" sz="1100" dirty="0">
                        <a:effectLst/>
                        <a:latin typeface="Arial Narrow" panose="020B0606020202030204" pitchFamily="34" charset="0"/>
                        <a:ea typeface="Calibri"/>
                        <a:cs typeface="Arial" panose="020B0604020202020204" pitchFamily="34" charset="0"/>
                      </a:endParaRPr>
                    </a:p>
                  </a:txBody>
                  <a:tcPr marL="68580" marR="6858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marR="0">
                        <a:lnSpc>
                          <a:spcPct val="107000"/>
                        </a:lnSpc>
                        <a:spcBef>
                          <a:spcPts val="0"/>
                        </a:spcBef>
                        <a:spcAft>
                          <a:spcPts val="0"/>
                        </a:spcAft>
                      </a:pPr>
                      <a:r>
                        <a:rPr lang="en-GB" sz="800" dirty="0" err="1">
                          <a:effectLst/>
                          <a:latin typeface="Arial Narrow" panose="020B0606020202030204" pitchFamily="34" charset="0"/>
                          <a:cs typeface="Arial" panose="020B0604020202020204" pitchFamily="34" charset="0"/>
                        </a:rPr>
                        <a:t>Există</a:t>
                      </a:r>
                      <a:r>
                        <a:rPr lang="en-GB" sz="800" dirty="0">
                          <a:effectLst/>
                          <a:latin typeface="Arial Narrow" panose="020B0606020202030204" pitchFamily="34" charset="0"/>
                          <a:cs typeface="Arial" panose="020B0604020202020204" pitchFamily="34" charset="0"/>
                        </a:rPr>
                        <a:t> o </a:t>
                      </a:r>
                      <a:r>
                        <a:rPr lang="en-GB" sz="800" dirty="0" err="1">
                          <a:effectLst/>
                          <a:latin typeface="Arial Narrow" panose="020B0606020202030204" pitchFamily="34" charset="0"/>
                          <a:cs typeface="Arial" panose="020B0604020202020204" pitchFamily="34" charset="0"/>
                        </a:rPr>
                        <a:t>înțelegere</a:t>
                      </a:r>
                      <a:r>
                        <a:rPr lang="en-GB" sz="800" dirty="0">
                          <a:effectLst/>
                          <a:latin typeface="Arial Narrow" panose="020B0606020202030204" pitchFamily="34" charset="0"/>
                          <a:cs typeface="Arial" panose="020B0604020202020204" pitchFamily="34" charset="0"/>
                        </a:rPr>
                        <a:t> </a:t>
                      </a:r>
                      <a:r>
                        <a:rPr lang="en-GB" sz="800" dirty="0" err="1">
                          <a:effectLst/>
                          <a:latin typeface="Arial Narrow" panose="020B0606020202030204" pitchFamily="34" charset="0"/>
                          <a:cs typeface="Arial" panose="020B0604020202020204" pitchFamily="34" charset="0"/>
                        </a:rPr>
                        <a:t>restrânsă</a:t>
                      </a:r>
                      <a:r>
                        <a:rPr lang="en-GB" sz="800" dirty="0">
                          <a:effectLst/>
                          <a:latin typeface="Arial Narrow" panose="020B0606020202030204" pitchFamily="34" charset="0"/>
                          <a:cs typeface="Arial" panose="020B0604020202020204" pitchFamily="34" charset="0"/>
                        </a:rPr>
                        <a:t> a </a:t>
                      </a:r>
                      <a:r>
                        <a:rPr lang="en-GB" sz="800" dirty="0" err="1">
                          <a:effectLst/>
                          <a:latin typeface="Arial Narrow" panose="020B0606020202030204" pitchFamily="34" charset="0"/>
                          <a:cs typeface="Arial" panose="020B0604020202020204" pitchFamily="34" charset="0"/>
                        </a:rPr>
                        <a:t>nevoii</a:t>
                      </a:r>
                      <a:r>
                        <a:rPr lang="en-GB" sz="800" dirty="0">
                          <a:effectLst/>
                          <a:latin typeface="Arial Narrow" panose="020B0606020202030204" pitchFamily="34" charset="0"/>
                          <a:cs typeface="Arial" panose="020B0604020202020204" pitchFamily="34" charset="0"/>
                        </a:rPr>
                        <a:t> de </a:t>
                      </a:r>
                      <a:r>
                        <a:rPr lang="en-GB" sz="800" dirty="0" err="1">
                          <a:effectLst/>
                          <a:latin typeface="Arial Narrow" panose="020B0606020202030204" pitchFamily="34" charset="0"/>
                          <a:cs typeface="Arial" panose="020B0604020202020204" pitchFamily="34" charset="0"/>
                        </a:rPr>
                        <a:t>integrare</a:t>
                      </a:r>
                      <a:r>
                        <a:rPr lang="en-GB" sz="800" dirty="0">
                          <a:effectLst/>
                          <a:latin typeface="Arial Narrow" panose="020B0606020202030204" pitchFamily="34" charset="0"/>
                          <a:cs typeface="Arial" panose="020B0604020202020204" pitchFamily="34" charset="0"/>
                        </a:rPr>
                        <a:t> a </a:t>
                      </a:r>
                      <a:r>
                        <a:rPr lang="en-GB" sz="800" dirty="0" err="1">
                          <a:effectLst/>
                          <a:latin typeface="Arial Narrow" panose="020B0606020202030204" pitchFamily="34" charset="0"/>
                          <a:cs typeface="Arial" panose="020B0604020202020204" pitchFamily="34" charset="0"/>
                        </a:rPr>
                        <a:t>practicilor</a:t>
                      </a:r>
                      <a:r>
                        <a:rPr lang="en-GB" sz="800" dirty="0">
                          <a:effectLst/>
                          <a:latin typeface="Arial Narrow" panose="020B0606020202030204" pitchFamily="34" charset="0"/>
                          <a:cs typeface="Arial" panose="020B0604020202020204" pitchFamily="34" charset="0"/>
                        </a:rPr>
                        <a:t> non-</a:t>
                      </a:r>
                      <a:r>
                        <a:rPr lang="en-GB" sz="800" dirty="0" err="1">
                          <a:effectLst/>
                          <a:latin typeface="Arial Narrow" panose="020B0606020202030204" pitchFamily="34" charset="0"/>
                          <a:cs typeface="Arial" panose="020B0604020202020204" pitchFamily="34" charset="0"/>
                        </a:rPr>
                        <a:t>discriminatorii</a:t>
                      </a:r>
                      <a:r>
                        <a:rPr lang="en-GB" sz="800" dirty="0">
                          <a:effectLst/>
                          <a:latin typeface="Arial Narrow" panose="020B0606020202030204" pitchFamily="34" charset="0"/>
                          <a:cs typeface="Arial" panose="020B0604020202020204" pitchFamily="34" charset="0"/>
                        </a:rPr>
                        <a:t> </a:t>
                      </a:r>
                      <a:r>
                        <a:rPr lang="en-GB" sz="800" dirty="0" err="1">
                          <a:effectLst/>
                          <a:latin typeface="Arial Narrow" panose="020B0606020202030204" pitchFamily="34" charset="0"/>
                          <a:cs typeface="Arial" panose="020B0604020202020204" pitchFamily="34" charset="0"/>
                        </a:rPr>
                        <a:t>în</a:t>
                      </a:r>
                      <a:r>
                        <a:rPr lang="en-GB" sz="800" dirty="0">
                          <a:effectLst/>
                          <a:latin typeface="Arial Narrow" panose="020B0606020202030204" pitchFamily="34" charset="0"/>
                          <a:cs typeface="Arial" panose="020B0604020202020204" pitchFamily="34" charset="0"/>
                        </a:rPr>
                        <a:t> </a:t>
                      </a:r>
                      <a:r>
                        <a:rPr lang="en-GB" sz="800" dirty="0" err="1">
                          <a:effectLst/>
                          <a:latin typeface="Arial Narrow" panose="020B0606020202030204" pitchFamily="34" charset="0"/>
                          <a:cs typeface="Arial" panose="020B0604020202020204" pitchFamily="34" charset="0"/>
                        </a:rPr>
                        <a:t>activitatea</a:t>
                      </a:r>
                      <a:r>
                        <a:rPr lang="en-GB" sz="800" dirty="0">
                          <a:effectLst/>
                          <a:latin typeface="Arial Narrow" panose="020B0606020202030204" pitchFamily="34" charset="0"/>
                          <a:cs typeface="Arial" panose="020B0604020202020204" pitchFamily="34" charset="0"/>
                        </a:rPr>
                        <a:t> </a:t>
                      </a:r>
                      <a:r>
                        <a:rPr lang="en-GB" sz="800" dirty="0" err="1">
                          <a:effectLst/>
                          <a:latin typeface="Arial Narrow" panose="020B0606020202030204" pitchFamily="34" charset="0"/>
                          <a:cs typeface="Arial" panose="020B0604020202020204" pitchFamily="34" charset="0"/>
                        </a:rPr>
                        <a:t>administrației</a:t>
                      </a:r>
                      <a:r>
                        <a:rPr lang="en-GB" sz="800" dirty="0">
                          <a:effectLst/>
                          <a:latin typeface="Arial Narrow" panose="020B0606020202030204" pitchFamily="34" charset="0"/>
                          <a:cs typeface="Arial" panose="020B0604020202020204" pitchFamily="34" charset="0"/>
                        </a:rPr>
                        <a:t> locale, </a:t>
                      </a:r>
                      <a:r>
                        <a:rPr lang="en-GB" sz="800" dirty="0" err="1">
                          <a:effectLst/>
                          <a:latin typeface="Arial Narrow" panose="020B0606020202030204" pitchFamily="34" charset="0"/>
                          <a:cs typeface="Arial" panose="020B0604020202020204" pitchFamily="34" charset="0"/>
                        </a:rPr>
                        <a:t>dar</a:t>
                      </a:r>
                      <a:r>
                        <a:rPr lang="en-GB" sz="800" dirty="0">
                          <a:effectLst/>
                          <a:latin typeface="Arial Narrow" panose="020B0606020202030204" pitchFamily="34" charset="0"/>
                          <a:cs typeface="Arial" panose="020B0604020202020204" pitchFamily="34" charset="0"/>
                        </a:rPr>
                        <a:t> nu </a:t>
                      </a:r>
                      <a:r>
                        <a:rPr lang="en-GB" sz="800" dirty="0" err="1">
                          <a:effectLst/>
                          <a:latin typeface="Arial Narrow" panose="020B0606020202030204" pitchFamily="34" charset="0"/>
                          <a:cs typeface="Arial" panose="020B0604020202020204" pitchFamily="34" charset="0"/>
                        </a:rPr>
                        <a:t>ca</a:t>
                      </a:r>
                      <a:r>
                        <a:rPr lang="en-GB" sz="800" dirty="0">
                          <a:effectLst/>
                          <a:latin typeface="Arial Narrow" panose="020B0606020202030204" pitchFamily="34" charset="0"/>
                          <a:cs typeface="Arial" panose="020B0604020202020204" pitchFamily="34" charset="0"/>
                        </a:rPr>
                        <a:t> parte a </a:t>
                      </a:r>
                      <a:r>
                        <a:rPr lang="en-GB" sz="800" dirty="0" err="1">
                          <a:effectLst/>
                          <a:latin typeface="Arial Narrow" panose="020B0606020202030204" pitchFamily="34" charset="0"/>
                          <a:cs typeface="Arial" panose="020B0604020202020204" pitchFamily="34" charset="0"/>
                        </a:rPr>
                        <a:t>planificării</a:t>
                      </a:r>
                      <a:r>
                        <a:rPr lang="en-GB" sz="800" dirty="0">
                          <a:effectLst/>
                          <a:latin typeface="Arial Narrow" panose="020B0606020202030204" pitchFamily="34" charset="0"/>
                          <a:cs typeface="Arial" panose="020B0604020202020204" pitchFamily="34" charset="0"/>
                        </a:rPr>
                        <a:t> locale</a:t>
                      </a:r>
                      <a:endParaRPr lang="ro-RO" sz="1100" dirty="0">
                        <a:effectLst/>
                        <a:latin typeface="Arial Narrow" panose="020B0606020202030204" pitchFamily="34" charset="0"/>
                        <a:ea typeface="Calibri"/>
                        <a:cs typeface="Arial" panose="020B0604020202020204" pitchFamily="34" charset="0"/>
                      </a:endParaRPr>
                    </a:p>
                  </a:txBody>
                  <a:tcPr marL="68580" marR="6858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marR="0">
                        <a:lnSpc>
                          <a:spcPct val="107000"/>
                        </a:lnSpc>
                        <a:spcBef>
                          <a:spcPts val="0"/>
                        </a:spcBef>
                        <a:spcAft>
                          <a:spcPts val="0"/>
                        </a:spcAft>
                      </a:pPr>
                      <a:r>
                        <a:rPr lang="en-GB" sz="800" dirty="0" err="1">
                          <a:effectLst/>
                          <a:latin typeface="Arial Narrow" panose="020B0606020202030204" pitchFamily="34" charset="0"/>
                          <a:cs typeface="Arial" panose="020B0604020202020204" pitchFamily="34" charset="0"/>
                        </a:rPr>
                        <a:t>Există</a:t>
                      </a:r>
                      <a:r>
                        <a:rPr lang="en-GB" sz="800" dirty="0">
                          <a:effectLst/>
                          <a:latin typeface="Arial Narrow" panose="020B0606020202030204" pitchFamily="34" charset="0"/>
                          <a:cs typeface="Arial" panose="020B0604020202020204" pitchFamily="34" charset="0"/>
                        </a:rPr>
                        <a:t> </a:t>
                      </a:r>
                      <a:r>
                        <a:rPr lang="en-GB" sz="800" dirty="0" err="1">
                          <a:effectLst/>
                          <a:latin typeface="Arial Narrow" panose="020B0606020202030204" pitchFamily="34" charset="0"/>
                          <a:cs typeface="Arial" panose="020B0604020202020204" pitchFamily="34" charset="0"/>
                        </a:rPr>
                        <a:t>câteva</a:t>
                      </a:r>
                      <a:r>
                        <a:rPr lang="en-GB" sz="800" dirty="0">
                          <a:effectLst/>
                          <a:latin typeface="Arial Narrow" panose="020B0606020202030204" pitchFamily="34" charset="0"/>
                          <a:cs typeface="Arial" panose="020B0604020202020204" pitchFamily="34" charset="0"/>
                        </a:rPr>
                        <a:t> </a:t>
                      </a:r>
                      <a:r>
                        <a:rPr lang="en-GB" sz="800" dirty="0" err="1">
                          <a:effectLst/>
                          <a:latin typeface="Arial Narrow" panose="020B0606020202030204" pitchFamily="34" charset="0"/>
                          <a:cs typeface="Arial" panose="020B0604020202020204" pitchFamily="34" charset="0"/>
                        </a:rPr>
                        <a:t>practici</a:t>
                      </a:r>
                      <a:r>
                        <a:rPr lang="en-GB" sz="800" dirty="0">
                          <a:effectLst/>
                          <a:latin typeface="Arial Narrow" panose="020B0606020202030204" pitchFamily="34" charset="0"/>
                          <a:cs typeface="Arial" panose="020B0604020202020204" pitchFamily="34" charset="0"/>
                        </a:rPr>
                        <a:t> non-</a:t>
                      </a:r>
                      <a:r>
                        <a:rPr lang="en-GB" sz="800" dirty="0" err="1">
                          <a:effectLst/>
                          <a:latin typeface="Arial Narrow" panose="020B0606020202030204" pitchFamily="34" charset="0"/>
                          <a:cs typeface="Arial" panose="020B0604020202020204" pitchFamily="34" charset="0"/>
                        </a:rPr>
                        <a:t>discriminatorii</a:t>
                      </a:r>
                      <a:r>
                        <a:rPr lang="en-GB" sz="800" dirty="0">
                          <a:effectLst/>
                          <a:latin typeface="Arial Narrow" panose="020B0606020202030204" pitchFamily="34" charset="0"/>
                          <a:cs typeface="Arial" panose="020B0604020202020204" pitchFamily="34" charset="0"/>
                        </a:rPr>
                        <a:t> </a:t>
                      </a:r>
                      <a:r>
                        <a:rPr lang="en-GB" sz="800" dirty="0" err="1">
                          <a:effectLst/>
                          <a:latin typeface="Arial Narrow" panose="020B0606020202030204" pitchFamily="34" charset="0"/>
                          <a:cs typeface="Arial" panose="020B0604020202020204" pitchFamily="34" charset="0"/>
                        </a:rPr>
                        <a:t>încorporate</a:t>
                      </a:r>
                      <a:r>
                        <a:rPr lang="en-GB" sz="800" dirty="0">
                          <a:effectLst/>
                          <a:latin typeface="Arial Narrow" panose="020B0606020202030204" pitchFamily="34" charset="0"/>
                          <a:cs typeface="Arial" panose="020B0604020202020204" pitchFamily="34" charset="0"/>
                        </a:rPr>
                        <a:t> </a:t>
                      </a:r>
                      <a:r>
                        <a:rPr lang="en-GB" sz="800" dirty="0" err="1">
                          <a:effectLst/>
                          <a:latin typeface="Arial Narrow" panose="020B0606020202030204" pitchFamily="34" charset="0"/>
                          <a:cs typeface="Arial" panose="020B0604020202020204" pitchFamily="34" charset="0"/>
                        </a:rPr>
                        <a:t>în</a:t>
                      </a:r>
                      <a:r>
                        <a:rPr lang="en-GB" sz="800" dirty="0">
                          <a:effectLst/>
                          <a:latin typeface="Arial Narrow" panose="020B0606020202030204" pitchFamily="34" charset="0"/>
                          <a:cs typeface="Arial" panose="020B0604020202020204" pitchFamily="34" charset="0"/>
                        </a:rPr>
                        <a:t> </a:t>
                      </a:r>
                      <a:r>
                        <a:rPr lang="en-GB" sz="800" dirty="0" err="1">
                          <a:effectLst/>
                          <a:latin typeface="Arial Narrow" panose="020B0606020202030204" pitchFamily="34" charset="0"/>
                          <a:cs typeface="Arial" panose="020B0604020202020204" pitchFamily="34" charset="0"/>
                        </a:rPr>
                        <a:t>toate</a:t>
                      </a:r>
                      <a:r>
                        <a:rPr lang="en-GB" sz="800" dirty="0">
                          <a:effectLst/>
                          <a:latin typeface="Arial Narrow" panose="020B0606020202030204" pitchFamily="34" charset="0"/>
                          <a:cs typeface="Arial" panose="020B0604020202020204" pitchFamily="34" charset="0"/>
                        </a:rPr>
                        <a:t> </a:t>
                      </a:r>
                      <a:r>
                        <a:rPr lang="en-GB" sz="800" dirty="0" err="1">
                          <a:effectLst/>
                          <a:latin typeface="Arial Narrow" panose="020B0606020202030204" pitchFamily="34" charset="0"/>
                          <a:cs typeface="Arial" panose="020B0604020202020204" pitchFamily="34" charset="0"/>
                        </a:rPr>
                        <a:t>politicile</a:t>
                      </a:r>
                      <a:r>
                        <a:rPr lang="en-GB" sz="800" dirty="0">
                          <a:effectLst/>
                          <a:latin typeface="Arial Narrow" panose="020B0606020202030204" pitchFamily="34" charset="0"/>
                          <a:cs typeface="Arial" panose="020B0604020202020204" pitchFamily="34" charset="0"/>
                        </a:rPr>
                        <a:t> </a:t>
                      </a:r>
                      <a:r>
                        <a:rPr lang="en-GB" sz="800" dirty="0" err="1">
                          <a:effectLst/>
                          <a:latin typeface="Arial Narrow" panose="020B0606020202030204" pitchFamily="34" charset="0"/>
                          <a:cs typeface="Arial" panose="020B0604020202020204" pitchFamily="34" charset="0"/>
                        </a:rPr>
                        <a:t>și</a:t>
                      </a:r>
                      <a:r>
                        <a:rPr lang="en-GB" sz="800" dirty="0">
                          <a:effectLst/>
                          <a:latin typeface="Arial Narrow" panose="020B0606020202030204" pitchFamily="34" charset="0"/>
                          <a:cs typeface="Arial" panose="020B0604020202020204" pitchFamily="34" charset="0"/>
                        </a:rPr>
                        <a:t> </a:t>
                      </a:r>
                      <a:r>
                        <a:rPr lang="en-GB" sz="800" dirty="0" err="1">
                          <a:effectLst/>
                          <a:latin typeface="Arial Narrow" panose="020B0606020202030204" pitchFamily="34" charset="0"/>
                          <a:cs typeface="Arial" panose="020B0604020202020204" pitchFamily="34" charset="0"/>
                        </a:rPr>
                        <a:t>activitățile</a:t>
                      </a:r>
                      <a:r>
                        <a:rPr lang="en-GB" sz="800" dirty="0">
                          <a:effectLst/>
                          <a:latin typeface="Arial Narrow" panose="020B0606020202030204" pitchFamily="34" charset="0"/>
                          <a:cs typeface="Arial" panose="020B0604020202020204" pitchFamily="34" charset="0"/>
                        </a:rPr>
                        <a:t> </a:t>
                      </a:r>
                      <a:r>
                        <a:rPr lang="en-GB" sz="800" dirty="0" err="1">
                          <a:effectLst/>
                          <a:latin typeface="Arial Narrow" panose="020B0606020202030204" pitchFamily="34" charset="0"/>
                          <a:cs typeface="Arial" panose="020B0604020202020204" pitchFamily="34" charset="0"/>
                        </a:rPr>
                        <a:t>administrației</a:t>
                      </a:r>
                      <a:r>
                        <a:rPr lang="en-GB" sz="800" dirty="0">
                          <a:effectLst/>
                          <a:latin typeface="Arial Narrow" panose="020B0606020202030204" pitchFamily="34" charset="0"/>
                          <a:cs typeface="Arial" panose="020B0604020202020204" pitchFamily="34" charset="0"/>
                        </a:rPr>
                        <a:t> locale</a:t>
                      </a:r>
                      <a:endParaRPr lang="ro-RO" sz="1100" dirty="0">
                        <a:effectLst/>
                        <a:latin typeface="Arial Narrow" panose="020B0606020202030204" pitchFamily="34" charset="0"/>
                        <a:ea typeface="Calibri"/>
                        <a:cs typeface="Arial" panose="020B0604020202020204" pitchFamily="34" charset="0"/>
                      </a:endParaRPr>
                    </a:p>
                  </a:txBody>
                  <a:tcPr marL="68580" marR="6858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marR="0">
                        <a:lnSpc>
                          <a:spcPct val="107000"/>
                        </a:lnSpc>
                        <a:spcBef>
                          <a:spcPts val="0"/>
                        </a:spcBef>
                        <a:spcAft>
                          <a:spcPts val="0"/>
                        </a:spcAft>
                      </a:pPr>
                      <a:r>
                        <a:rPr lang="en-GB" sz="800" dirty="0" err="1">
                          <a:effectLst/>
                          <a:latin typeface="Arial Narrow" panose="020B0606020202030204" pitchFamily="34" charset="0"/>
                          <a:cs typeface="Arial" panose="020B0604020202020204" pitchFamily="34" charset="0"/>
                        </a:rPr>
                        <a:t>Practici</a:t>
                      </a:r>
                      <a:r>
                        <a:rPr lang="en-GB" sz="800" dirty="0">
                          <a:effectLst/>
                          <a:latin typeface="Arial Narrow" panose="020B0606020202030204" pitchFamily="34" charset="0"/>
                          <a:cs typeface="Arial" panose="020B0604020202020204" pitchFamily="34" charset="0"/>
                        </a:rPr>
                        <a:t> non-</a:t>
                      </a:r>
                      <a:r>
                        <a:rPr lang="en-GB" sz="800" dirty="0" err="1">
                          <a:effectLst/>
                          <a:latin typeface="Arial Narrow" panose="020B0606020202030204" pitchFamily="34" charset="0"/>
                          <a:cs typeface="Arial" panose="020B0604020202020204" pitchFamily="34" charset="0"/>
                        </a:rPr>
                        <a:t>discriminatorii</a:t>
                      </a:r>
                      <a:r>
                        <a:rPr lang="en-GB" sz="800" dirty="0">
                          <a:effectLst/>
                          <a:latin typeface="Arial Narrow" panose="020B0606020202030204" pitchFamily="34" charset="0"/>
                          <a:cs typeface="Arial" panose="020B0604020202020204" pitchFamily="34" charset="0"/>
                        </a:rPr>
                        <a:t> </a:t>
                      </a:r>
                      <a:r>
                        <a:rPr lang="en-GB" sz="800" dirty="0" err="1">
                          <a:effectLst/>
                          <a:latin typeface="Arial Narrow" panose="020B0606020202030204" pitchFamily="34" charset="0"/>
                          <a:cs typeface="Arial" panose="020B0604020202020204" pitchFamily="34" charset="0"/>
                        </a:rPr>
                        <a:t>sunt</a:t>
                      </a:r>
                      <a:r>
                        <a:rPr lang="en-GB" sz="800" dirty="0">
                          <a:effectLst/>
                          <a:latin typeface="Arial Narrow" panose="020B0606020202030204" pitchFamily="34" charset="0"/>
                          <a:cs typeface="Arial" panose="020B0604020202020204" pitchFamily="34" charset="0"/>
                        </a:rPr>
                        <a:t> </a:t>
                      </a:r>
                      <a:r>
                        <a:rPr lang="en-GB" sz="800" dirty="0" err="1">
                          <a:effectLst/>
                          <a:latin typeface="Arial Narrow" panose="020B0606020202030204" pitchFamily="34" charset="0"/>
                          <a:cs typeface="Arial" panose="020B0604020202020204" pitchFamily="34" charset="0"/>
                        </a:rPr>
                        <a:t>încorporate</a:t>
                      </a:r>
                      <a:r>
                        <a:rPr lang="en-GB" sz="800" dirty="0">
                          <a:effectLst/>
                          <a:latin typeface="Arial Narrow" panose="020B0606020202030204" pitchFamily="34" charset="0"/>
                          <a:cs typeface="Arial" panose="020B0604020202020204" pitchFamily="34" charset="0"/>
                        </a:rPr>
                        <a:t> </a:t>
                      </a:r>
                      <a:r>
                        <a:rPr lang="en-GB" sz="800" dirty="0" err="1">
                          <a:effectLst/>
                          <a:latin typeface="Arial Narrow" panose="020B0606020202030204" pitchFamily="34" charset="0"/>
                          <a:cs typeface="Arial" panose="020B0604020202020204" pitchFamily="34" charset="0"/>
                        </a:rPr>
                        <a:t>în</a:t>
                      </a:r>
                      <a:r>
                        <a:rPr lang="en-GB" sz="800" dirty="0">
                          <a:effectLst/>
                          <a:latin typeface="Arial Narrow" panose="020B0606020202030204" pitchFamily="34" charset="0"/>
                          <a:cs typeface="Arial" panose="020B0604020202020204" pitchFamily="34" charset="0"/>
                        </a:rPr>
                        <a:t> </a:t>
                      </a:r>
                      <a:r>
                        <a:rPr lang="en-GB" sz="800" dirty="0" err="1">
                          <a:effectLst/>
                          <a:latin typeface="Arial Narrow" panose="020B0606020202030204" pitchFamily="34" charset="0"/>
                          <a:cs typeface="Arial" panose="020B0604020202020204" pitchFamily="34" charset="0"/>
                        </a:rPr>
                        <a:t>toate</a:t>
                      </a:r>
                      <a:r>
                        <a:rPr lang="en-GB" sz="800" dirty="0">
                          <a:effectLst/>
                          <a:latin typeface="Arial Narrow" panose="020B0606020202030204" pitchFamily="34" charset="0"/>
                          <a:cs typeface="Arial" panose="020B0604020202020204" pitchFamily="34" charset="0"/>
                        </a:rPr>
                        <a:t> </a:t>
                      </a:r>
                      <a:r>
                        <a:rPr lang="en-GB" sz="800" dirty="0" err="1">
                          <a:effectLst/>
                          <a:latin typeface="Arial Narrow" panose="020B0606020202030204" pitchFamily="34" charset="0"/>
                          <a:cs typeface="Arial" panose="020B0604020202020204" pitchFamily="34" charset="0"/>
                        </a:rPr>
                        <a:t>politicile</a:t>
                      </a:r>
                      <a:r>
                        <a:rPr lang="en-GB" sz="800" dirty="0">
                          <a:effectLst/>
                          <a:latin typeface="Arial Narrow" panose="020B0606020202030204" pitchFamily="34" charset="0"/>
                          <a:cs typeface="Arial" panose="020B0604020202020204" pitchFamily="34" charset="0"/>
                        </a:rPr>
                        <a:t> </a:t>
                      </a:r>
                      <a:r>
                        <a:rPr lang="en-GB" sz="800" dirty="0" err="1">
                          <a:effectLst/>
                          <a:latin typeface="Arial Narrow" panose="020B0606020202030204" pitchFamily="34" charset="0"/>
                          <a:cs typeface="Arial" panose="020B0604020202020204" pitchFamily="34" charset="0"/>
                        </a:rPr>
                        <a:t>și</a:t>
                      </a:r>
                      <a:r>
                        <a:rPr lang="en-GB" sz="800" dirty="0">
                          <a:effectLst/>
                          <a:latin typeface="Arial Narrow" panose="020B0606020202030204" pitchFamily="34" charset="0"/>
                          <a:cs typeface="Arial" panose="020B0604020202020204" pitchFamily="34" charset="0"/>
                        </a:rPr>
                        <a:t> </a:t>
                      </a:r>
                      <a:r>
                        <a:rPr lang="en-GB" sz="800" dirty="0" err="1">
                          <a:effectLst/>
                          <a:latin typeface="Arial Narrow" panose="020B0606020202030204" pitchFamily="34" charset="0"/>
                          <a:cs typeface="Arial" panose="020B0604020202020204" pitchFamily="34" charset="0"/>
                        </a:rPr>
                        <a:t>procedurile</a:t>
                      </a:r>
                      <a:r>
                        <a:rPr lang="en-GB" sz="800" dirty="0">
                          <a:effectLst/>
                          <a:latin typeface="Arial Narrow" panose="020B0606020202030204" pitchFamily="34" charset="0"/>
                          <a:cs typeface="Arial" panose="020B0604020202020204" pitchFamily="34" charset="0"/>
                        </a:rPr>
                        <a:t>, </a:t>
                      </a:r>
                      <a:r>
                        <a:rPr lang="en-GB" sz="800" dirty="0" err="1">
                          <a:effectLst/>
                          <a:latin typeface="Arial Narrow" panose="020B0606020202030204" pitchFamily="34" charset="0"/>
                          <a:cs typeface="Arial" panose="020B0604020202020204" pitchFamily="34" charset="0"/>
                        </a:rPr>
                        <a:t>în</a:t>
                      </a:r>
                      <a:r>
                        <a:rPr lang="en-GB" sz="800" dirty="0">
                          <a:effectLst/>
                          <a:latin typeface="Arial Narrow" panose="020B0606020202030204" pitchFamily="34" charset="0"/>
                          <a:cs typeface="Arial" panose="020B0604020202020204" pitchFamily="34" charset="0"/>
                        </a:rPr>
                        <a:t> </a:t>
                      </a:r>
                      <a:r>
                        <a:rPr lang="en-GB" sz="800" dirty="0" err="1">
                          <a:effectLst/>
                          <a:latin typeface="Arial Narrow" panose="020B0606020202030204" pitchFamily="34" charset="0"/>
                          <a:cs typeface="Arial" panose="020B0604020202020204" pitchFamily="34" charset="0"/>
                        </a:rPr>
                        <a:t>planificare</a:t>
                      </a:r>
                      <a:r>
                        <a:rPr lang="en-GB" sz="800" dirty="0">
                          <a:effectLst/>
                          <a:latin typeface="Arial Narrow" panose="020B0606020202030204" pitchFamily="34" charset="0"/>
                          <a:cs typeface="Arial" panose="020B0604020202020204" pitchFamily="34" charset="0"/>
                        </a:rPr>
                        <a:t> </a:t>
                      </a:r>
                      <a:r>
                        <a:rPr lang="en-GB" sz="800" dirty="0" err="1">
                          <a:effectLst/>
                          <a:latin typeface="Arial Narrow" panose="020B0606020202030204" pitchFamily="34" charset="0"/>
                          <a:cs typeface="Arial" panose="020B0604020202020204" pitchFamily="34" charset="0"/>
                        </a:rPr>
                        <a:t>și</a:t>
                      </a:r>
                      <a:r>
                        <a:rPr lang="en-GB" sz="800" dirty="0">
                          <a:effectLst/>
                          <a:latin typeface="Arial Narrow" panose="020B0606020202030204" pitchFamily="34" charset="0"/>
                          <a:cs typeface="Arial" panose="020B0604020202020204" pitchFamily="34" charset="0"/>
                        </a:rPr>
                        <a:t> </a:t>
                      </a:r>
                      <a:r>
                        <a:rPr lang="en-GB" sz="800" dirty="0" err="1">
                          <a:effectLst/>
                          <a:latin typeface="Arial Narrow" panose="020B0606020202030204" pitchFamily="34" charset="0"/>
                          <a:cs typeface="Arial" panose="020B0604020202020204" pitchFamily="34" charset="0"/>
                        </a:rPr>
                        <a:t>strategie</a:t>
                      </a:r>
                      <a:r>
                        <a:rPr lang="en-GB" sz="800" dirty="0">
                          <a:effectLst/>
                          <a:latin typeface="Arial Narrow" panose="020B0606020202030204" pitchFamily="34" charset="0"/>
                          <a:cs typeface="Arial" panose="020B0604020202020204" pitchFamily="34" charset="0"/>
                        </a:rPr>
                        <a:t>; </a:t>
                      </a:r>
                      <a:r>
                        <a:rPr lang="en-GB" sz="800" dirty="0" err="1">
                          <a:effectLst/>
                          <a:latin typeface="Arial Narrow" panose="020B0606020202030204" pitchFamily="34" charset="0"/>
                          <a:cs typeface="Arial" panose="020B0604020202020204" pitchFamily="34" charset="0"/>
                        </a:rPr>
                        <a:t>există</a:t>
                      </a:r>
                      <a:r>
                        <a:rPr lang="en-GB" sz="800" dirty="0">
                          <a:effectLst/>
                          <a:latin typeface="Arial Narrow" panose="020B0606020202030204" pitchFamily="34" charset="0"/>
                          <a:cs typeface="Arial" panose="020B0604020202020204" pitchFamily="34" charset="0"/>
                        </a:rPr>
                        <a:t> </a:t>
                      </a:r>
                      <a:r>
                        <a:rPr lang="en-GB" sz="800" dirty="0" err="1">
                          <a:effectLst/>
                          <a:latin typeface="Arial Narrow" panose="020B0606020202030204" pitchFamily="34" charset="0"/>
                          <a:cs typeface="Arial" panose="020B0604020202020204" pitchFamily="34" charset="0"/>
                        </a:rPr>
                        <a:t>politici</a:t>
                      </a:r>
                      <a:r>
                        <a:rPr lang="en-GB" sz="800" dirty="0">
                          <a:effectLst/>
                          <a:latin typeface="Arial Narrow" panose="020B0606020202030204" pitchFamily="34" charset="0"/>
                          <a:cs typeface="Arial" panose="020B0604020202020204" pitchFamily="34" charset="0"/>
                        </a:rPr>
                        <a:t> de </a:t>
                      </a:r>
                      <a:r>
                        <a:rPr lang="en-GB" sz="800" dirty="0" err="1">
                          <a:effectLst/>
                          <a:latin typeface="Arial Narrow" panose="020B0606020202030204" pitchFamily="34" charset="0"/>
                          <a:cs typeface="Arial" panose="020B0604020202020204" pitchFamily="34" charset="0"/>
                        </a:rPr>
                        <a:t>resurse</a:t>
                      </a:r>
                      <a:r>
                        <a:rPr lang="en-GB" sz="800" dirty="0">
                          <a:effectLst/>
                          <a:latin typeface="Arial Narrow" panose="020B0606020202030204" pitchFamily="34" charset="0"/>
                          <a:cs typeface="Arial" panose="020B0604020202020204" pitchFamily="34" charset="0"/>
                        </a:rPr>
                        <a:t> </a:t>
                      </a:r>
                      <a:r>
                        <a:rPr lang="en-GB" sz="800" dirty="0" err="1">
                          <a:effectLst/>
                          <a:latin typeface="Arial Narrow" panose="020B0606020202030204" pitchFamily="34" charset="0"/>
                          <a:cs typeface="Arial" panose="020B0604020202020204" pitchFamily="34" charset="0"/>
                        </a:rPr>
                        <a:t>umane</a:t>
                      </a:r>
                      <a:r>
                        <a:rPr lang="en-GB" sz="800" dirty="0">
                          <a:effectLst/>
                          <a:latin typeface="Arial Narrow" panose="020B0606020202030204" pitchFamily="34" charset="0"/>
                          <a:cs typeface="Arial" panose="020B0604020202020204" pitchFamily="34" charset="0"/>
                        </a:rPr>
                        <a:t> </a:t>
                      </a:r>
                      <a:r>
                        <a:rPr lang="en-GB" sz="800" dirty="0" err="1">
                          <a:effectLst/>
                          <a:latin typeface="Arial Narrow" panose="020B0606020202030204" pitchFamily="34" charset="0"/>
                          <a:cs typeface="Arial" panose="020B0604020202020204" pitchFamily="34" charset="0"/>
                        </a:rPr>
                        <a:t>ce</a:t>
                      </a:r>
                      <a:r>
                        <a:rPr lang="en-GB" sz="800" dirty="0">
                          <a:effectLst/>
                          <a:latin typeface="Arial Narrow" panose="020B0606020202030204" pitchFamily="34" charset="0"/>
                          <a:cs typeface="Arial" panose="020B0604020202020204" pitchFamily="34" charset="0"/>
                        </a:rPr>
                        <a:t> </a:t>
                      </a:r>
                      <a:r>
                        <a:rPr lang="en-GB" sz="800" dirty="0" err="1">
                          <a:effectLst/>
                          <a:latin typeface="Arial Narrow" panose="020B0606020202030204" pitchFamily="34" charset="0"/>
                          <a:cs typeface="Arial" panose="020B0604020202020204" pitchFamily="34" charset="0"/>
                        </a:rPr>
                        <a:t>prevăd</a:t>
                      </a:r>
                      <a:r>
                        <a:rPr lang="en-GB" sz="800" dirty="0">
                          <a:effectLst/>
                          <a:latin typeface="Arial Narrow" panose="020B0606020202030204" pitchFamily="34" charset="0"/>
                          <a:cs typeface="Arial" panose="020B0604020202020204" pitchFamily="34" charset="0"/>
                        </a:rPr>
                        <a:t> </a:t>
                      </a:r>
                      <a:r>
                        <a:rPr lang="en-GB" sz="800" dirty="0" err="1">
                          <a:effectLst/>
                          <a:latin typeface="Arial Narrow" panose="020B0606020202030204" pitchFamily="34" charset="0"/>
                          <a:cs typeface="Arial" panose="020B0604020202020204" pitchFamily="34" charset="0"/>
                        </a:rPr>
                        <a:t>sancțiuni</a:t>
                      </a:r>
                      <a:r>
                        <a:rPr lang="en-GB" sz="800" dirty="0">
                          <a:effectLst/>
                          <a:latin typeface="Arial Narrow" panose="020B0606020202030204" pitchFamily="34" charset="0"/>
                          <a:cs typeface="Arial" panose="020B0604020202020204" pitchFamily="34" charset="0"/>
                        </a:rPr>
                        <a:t> </a:t>
                      </a:r>
                      <a:r>
                        <a:rPr lang="en-GB" sz="800" dirty="0" err="1">
                          <a:effectLst/>
                          <a:latin typeface="Arial Narrow" panose="020B0606020202030204" pitchFamily="34" charset="0"/>
                          <a:cs typeface="Arial" panose="020B0604020202020204" pitchFamily="34" charset="0"/>
                        </a:rPr>
                        <a:t>în</a:t>
                      </a:r>
                      <a:r>
                        <a:rPr lang="en-GB" sz="800" dirty="0">
                          <a:effectLst/>
                          <a:latin typeface="Arial Narrow" panose="020B0606020202030204" pitchFamily="34" charset="0"/>
                          <a:cs typeface="Arial" panose="020B0604020202020204" pitchFamily="34" charset="0"/>
                        </a:rPr>
                        <a:t> </a:t>
                      </a:r>
                      <a:r>
                        <a:rPr lang="en-GB" sz="800" dirty="0" err="1">
                          <a:effectLst/>
                          <a:latin typeface="Arial Narrow" panose="020B0606020202030204" pitchFamily="34" charset="0"/>
                          <a:cs typeface="Arial" panose="020B0604020202020204" pitchFamily="34" charset="0"/>
                        </a:rPr>
                        <a:t>legătură</a:t>
                      </a:r>
                      <a:r>
                        <a:rPr lang="en-GB" sz="800" dirty="0">
                          <a:effectLst/>
                          <a:latin typeface="Arial Narrow" panose="020B0606020202030204" pitchFamily="34" charset="0"/>
                          <a:cs typeface="Arial" panose="020B0604020202020204" pitchFamily="34" charset="0"/>
                        </a:rPr>
                        <a:t> cu </a:t>
                      </a:r>
                      <a:r>
                        <a:rPr lang="en-GB" sz="800" dirty="0" err="1">
                          <a:effectLst/>
                          <a:latin typeface="Arial Narrow" panose="020B0606020202030204" pitchFamily="34" charset="0"/>
                          <a:cs typeface="Arial" panose="020B0604020202020204" pitchFamily="34" charset="0"/>
                        </a:rPr>
                        <a:t>orice</a:t>
                      </a:r>
                      <a:r>
                        <a:rPr lang="en-GB" sz="800" dirty="0">
                          <a:effectLst/>
                          <a:latin typeface="Arial Narrow" panose="020B0606020202030204" pitchFamily="34" charset="0"/>
                          <a:cs typeface="Arial" panose="020B0604020202020204" pitchFamily="34" charset="0"/>
                        </a:rPr>
                        <a:t> </a:t>
                      </a:r>
                      <a:r>
                        <a:rPr lang="en-GB" sz="800" dirty="0" err="1">
                          <a:effectLst/>
                          <a:latin typeface="Arial Narrow" panose="020B0606020202030204" pitchFamily="34" charset="0"/>
                          <a:cs typeface="Arial" panose="020B0604020202020204" pitchFamily="34" charset="0"/>
                        </a:rPr>
                        <a:t>practică</a:t>
                      </a:r>
                      <a:r>
                        <a:rPr lang="en-GB" sz="800" dirty="0">
                          <a:effectLst/>
                          <a:latin typeface="Arial Narrow" panose="020B0606020202030204" pitchFamily="34" charset="0"/>
                          <a:cs typeface="Arial" panose="020B0604020202020204" pitchFamily="34" charset="0"/>
                        </a:rPr>
                        <a:t> </a:t>
                      </a:r>
                      <a:r>
                        <a:rPr lang="en-GB" sz="800" dirty="0" err="1">
                          <a:effectLst/>
                          <a:latin typeface="Arial Narrow" panose="020B0606020202030204" pitchFamily="34" charset="0"/>
                          <a:cs typeface="Arial" panose="020B0604020202020204" pitchFamily="34" charset="0"/>
                        </a:rPr>
                        <a:t>discriminatorie</a:t>
                      </a:r>
                      <a:r>
                        <a:rPr lang="en-GB" sz="800" dirty="0">
                          <a:effectLst/>
                          <a:latin typeface="Arial Narrow" panose="020B0606020202030204" pitchFamily="34" charset="0"/>
                          <a:cs typeface="Arial" panose="020B0604020202020204" pitchFamily="34" charset="0"/>
                        </a:rPr>
                        <a:t> din </a:t>
                      </a:r>
                      <a:r>
                        <a:rPr lang="en-GB" sz="800" dirty="0" err="1">
                          <a:effectLst/>
                          <a:latin typeface="Arial Narrow" panose="020B0606020202030204" pitchFamily="34" charset="0"/>
                          <a:cs typeface="Arial" panose="020B0604020202020204" pitchFamily="34" charset="0"/>
                        </a:rPr>
                        <a:t>partea</a:t>
                      </a:r>
                      <a:r>
                        <a:rPr lang="en-GB" sz="800" dirty="0">
                          <a:effectLst/>
                          <a:latin typeface="Arial Narrow" panose="020B0606020202030204" pitchFamily="34" charset="0"/>
                          <a:cs typeface="Arial" panose="020B0604020202020204" pitchFamily="34" charset="0"/>
                        </a:rPr>
                        <a:t> </a:t>
                      </a:r>
                      <a:r>
                        <a:rPr lang="en-GB" sz="800" dirty="0" err="1">
                          <a:effectLst/>
                          <a:latin typeface="Arial Narrow" panose="020B0606020202030204" pitchFamily="34" charset="0"/>
                          <a:cs typeface="Arial" panose="020B0604020202020204" pitchFamily="34" charset="0"/>
                        </a:rPr>
                        <a:t>funcționarilor</a:t>
                      </a:r>
                      <a:r>
                        <a:rPr lang="en-GB" sz="800" dirty="0">
                          <a:effectLst/>
                          <a:latin typeface="Arial Narrow" panose="020B0606020202030204" pitchFamily="34" charset="0"/>
                          <a:cs typeface="Arial" panose="020B0604020202020204" pitchFamily="34" charset="0"/>
                        </a:rPr>
                        <a:t> / </a:t>
                      </a:r>
                      <a:r>
                        <a:rPr lang="en-GB" sz="800" dirty="0" err="1">
                          <a:effectLst/>
                          <a:latin typeface="Arial Narrow" panose="020B0606020202030204" pitchFamily="34" charset="0"/>
                          <a:cs typeface="Arial" panose="020B0604020202020204" pitchFamily="34" charset="0"/>
                        </a:rPr>
                        <a:t>angajaților</a:t>
                      </a:r>
                      <a:r>
                        <a:rPr lang="en-GB" sz="800" dirty="0">
                          <a:effectLst/>
                          <a:latin typeface="Arial Narrow" panose="020B0606020202030204" pitchFamily="34" charset="0"/>
                          <a:cs typeface="Arial" panose="020B0604020202020204" pitchFamily="34" charset="0"/>
                        </a:rPr>
                        <a:t> </a:t>
                      </a:r>
                      <a:r>
                        <a:rPr lang="en-GB" sz="800" dirty="0" err="1">
                          <a:effectLst/>
                          <a:latin typeface="Arial Narrow" panose="020B0606020202030204" pitchFamily="34" charset="0"/>
                          <a:cs typeface="Arial" panose="020B0604020202020204" pitchFamily="34" charset="0"/>
                        </a:rPr>
                        <a:t>publici</a:t>
                      </a:r>
                      <a:endParaRPr lang="ro-RO" sz="1100" dirty="0">
                        <a:effectLst/>
                        <a:latin typeface="Arial Narrow" panose="020B0606020202030204" pitchFamily="34" charset="0"/>
                        <a:ea typeface="Calibri"/>
                        <a:cs typeface="Arial" panose="020B0604020202020204" pitchFamily="34" charset="0"/>
                      </a:endParaRPr>
                    </a:p>
                  </a:txBody>
                  <a:tcPr marL="68580" marR="6858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marR="0" algn="ctr">
                        <a:lnSpc>
                          <a:spcPct val="107000"/>
                        </a:lnSpc>
                        <a:spcBef>
                          <a:spcPts val="0"/>
                        </a:spcBef>
                        <a:spcAft>
                          <a:spcPts val="0"/>
                        </a:spcAft>
                      </a:pPr>
                      <a:r>
                        <a:rPr lang="en-GB" sz="800" dirty="0">
                          <a:effectLst/>
                          <a:latin typeface="Arial Narrow" panose="020B0606020202030204" pitchFamily="34" charset="0"/>
                          <a:cs typeface="Arial" panose="020B0604020202020204" pitchFamily="34" charset="0"/>
                        </a:rPr>
                        <a:t> </a:t>
                      </a:r>
                      <a:endParaRPr lang="ro-RO" sz="1100" dirty="0">
                        <a:effectLst/>
                        <a:latin typeface="Arial Narrow" panose="020B0606020202030204" pitchFamily="34" charset="0"/>
                        <a:ea typeface="Calibri"/>
                        <a:cs typeface="Arial" panose="020B0604020202020204" pitchFamily="34" charset="0"/>
                      </a:endParaRPr>
                    </a:p>
                  </a:txBody>
                  <a:tcPr marL="68580" marR="6858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r>
            </a:tbl>
          </a:graphicData>
        </a:graphic>
      </p:graphicFrame>
      <p:sp>
        <p:nvSpPr>
          <p:cNvPr id="300" name="Rectangle 1"/>
          <p:cNvSpPr>
            <a:spLocks noChangeArrowheads="1"/>
          </p:cNvSpPr>
          <p:nvPr/>
        </p:nvSpPr>
        <p:spPr bwMode="auto">
          <a:xfrm>
            <a:off x="538164" y="2217228"/>
            <a:ext cx="184712" cy="3693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31" tIns="45715" rIns="91431" bIns="45715" numCol="1" anchor="ctr" anchorCtr="0" compatLnSpc="1">
            <a:prstTxWarp prst="textNoShape">
              <a:avLst/>
            </a:prstTxWarp>
            <a:spAutoFit/>
          </a:bodyPr>
          <a:lstStyle/>
          <a:p>
            <a:pPr fontAlgn="base">
              <a:spcBef>
                <a:spcPct val="0"/>
              </a:spcBef>
              <a:spcAft>
                <a:spcPct val="0"/>
              </a:spcAft>
            </a:pPr>
            <a:endParaRPr lang="ro-RO">
              <a:latin typeface="Arial" pitchFamily="34" charset="0"/>
              <a:cs typeface="Arial" pitchFamily="34" charset="0"/>
            </a:endParaRPr>
          </a:p>
        </p:txBody>
      </p:sp>
    </p:spTree>
    <p:extLst>
      <p:ext uri="{BB962C8B-B14F-4D97-AF65-F5344CB8AC3E}">
        <p14:creationId xmlns:p14="http://schemas.microsoft.com/office/powerpoint/2010/main" val="3993741585"/>
      </p:ext>
    </p:extLst>
  </p:cSld>
  <p:clrMapOvr>
    <a:masterClrMapping/>
  </p:clrMapOvr>
  <mc:AlternateContent xmlns:mc="http://schemas.openxmlformats.org/markup-compatibility/2006" xmlns:p14="http://schemas.microsoft.com/office/powerpoint/2010/main">
    <mc:Choice Requires="p14">
      <p:transition spd="slow" p14:dur="2000" advTm="25000"/>
    </mc:Choice>
    <mc:Fallback xmlns="">
      <p:transition spd="slow" advTm="25000"/>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43606317"/>
      </p:ext>
    </p:extLst>
  </p:cSld>
  <p:clrMapOvr>
    <a:masterClrMapping/>
  </p:clrMapOvr>
  <mc:AlternateContent xmlns:mc="http://schemas.openxmlformats.org/markup-compatibility/2006" xmlns:p14="http://schemas.microsoft.com/office/powerpoint/2010/main">
    <mc:Choice Requires="p14">
      <p:transition spd="slow" p14:dur="2000" advTm="25000"/>
    </mc:Choice>
    <mc:Fallback xmlns="">
      <p:transition spd="slow" advTm="25000"/>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p:cNvSpPr txBox="1">
            <a:spLocks noChangeArrowheads="1"/>
          </p:cNvSpPr>
          <p:nvPr/>
        </p:nvSpPr>
        <p:spPr bwMode="auto">
          <a:xfrm>
            <a:off x="303212" y="504825"/>
            <a:ext cx="4647600" cy="3048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ts val="1500"/>
              </a:spcAft>
              <a:buClrTx/>
              <a:buSzTx/>
              <a:buFontTx/>
              <a:buNone/>
              <a:tabLst/>
            </a:pPr>
            <a:r>
              <a:rPr kumimoji="0" lang="ro-RO" altLang="en-US" sz="1400" b="1" i="0" u="none" strike="noStrike" cap="none" normalizeH="0" baseline="0" dirty="0" smtClean="0">
                <a:ln>
                  <a:noFill/>
                </a:ln>
                <a:solidFill>
                  <a:srgbClr val="002060"/>
                </a:solidFill>
                <a:effectLst/>
                <a:latin typeface="Arial" panose="020B0604020202020204" pitchFamily="34" charset="0"/>
                <a:cs typeface="Arial" panose="020B0604020202020204" pitchFamily="34" charset="0"/>
              </a:rPr>
              <a:t>Centrul de Excelenţă Academică </a:t>
            </a:r>
            <a:r>
              <a:rPr kumimoji="0" lang="ro-RO" altLang="en-US" sz="1400" b="0" i="0" u="none" strike="noStrike" cap="none" normalizeH="0" baseline="0" dirty="0" smtClean="0">
                <a:ln>
                  <a:noFill/>
                </a:ln>
                <a:solidFill>
                  <a:srgbClr val="002060"/>
                </a:solidFill>
                <a:effectLst/>
                <a:latin typeface="Arial" panose="020B0604020202020204" pitchFamily="34" charset="0"/>
                <a:cs typeface="Arial" panose="020B0604020202020204" pitchFamily="34" charset="0"/>
              </a:rPr>
              <a:t>persoană juridică română de drept privat, non-profit, neguvernamentală şi necondiţionată politic.</a:t>
            </a:r>
          </a:p>
          <a:p>
            <a:pPr marL="0" marR="0" lvl="0" indent="0" algn="just" defTabSz="914400" rtl="0" eaLnBrk="0" fontAlgn="base" latinLnBrk="0" hangingPunct="0">
              <a:lnSpc>
                <a:spcPct val="100000"/>
              </a:lnSpc>
              <a:spcBef>
                <a:spcPct val="0"/>
              </a:spcBef>
              <a:spcAft>
                <a:spcPct val="0"/>
              </a:spcAft>
              <a:buClrTx/>
              <a:buSzTx/>
              <a:buFontTx/>
              <a:buNone/>
              <a:tabLst/>
            </a:pPr>
            <a:r>
              <a:rPr kumimoji="0" lang="ro-RO" altLang="en-US" sz="1400" b="1" i="0" u="none" strike="noStrike" cap="none" normalizeH="0" baseline="0" dirty="0" smtClean="0">
                <a:ln>
                  <a:noFill/>
                </a:ln>
                <a:solidFill>
                  <a:srgbClr val="002060"/>
                </a:solidFill>
                <a:effectLst/>
                <a:latin typeface="Arial" panose="020B0604020202020204" pitchFamily="34" charset="0"/>
                <a:cs typeface="Arial" panose="020B0604020202020204" pitchFamily="34" charset="0"/>
              </a:rPr>
              <a:t>Menirea </a:t>
            </a:r>
            <a:r>
              <a:rPr kumimoji="0" lang="ro-RO" altLang="en-US" sz="1400" b="0" i="0" u="none" strike="noStrike" cap="none" normalizeH="0" baseline="0" dirty="0" smtClean="0">
                <a:ln>
                  <a:noFill/>
                </a:ln>
                <a:solidFill>
                  <a:srgbClr val="002060"/>
                </a:solidFill>
                <a:effectLst/>
                <a:latin typeface="Arial" panose="020B0604020202020204" pitchFamily="34" charset="0"/>
                <a:cs typeface="Arial" panose="020B0604020202020204" pitchFamily="34" charset="0"/>
              </a:rPr>
              <a:t>Centrului este de a reuni personalităţi academice din ţară şi străinătate, care împărtăşesc aceleaşi idealuri cu privire la necesitatea dezvoltării de programe dedicate sprijinirii şi încurajării progresului academic. Principalele sfere de interes ale Centrului privesc ştiinţele administrative, juridice, politice, economice, relaţiile internaţionale, studiile europene şi comunicarea.</a:t>
            </a:r>
          </a:p>
          <a:p>
            <a:pPr marL="0" marR="0" lvl="0" indent="0" algn="r" defTabSz="914400" rtl="0" eaLnBrk="0" fontAlgn="base" latinLnBrk="0" hangingPunct="0">
              <a:lnSpc>
                <a:spcPct val="100000"/>
              </a:lnSpc>
              <a:spcBef>
                <a:spcPct val="0"/>
              </a:spcBef>
              <a:spcAft>
                <a:spcPct val="0"/>
              </a:spcAft>
              <a:buClrTx/>
              <a:buSzTx/>
              <a:buFontTx/>
              <a:buNone/>
              <a:tabLst/>
            </a:pPr>
            <a:r>
              <a:rPr lang="ro-RO" altLang="en-US" sz="1200" dirty="0" smtClean="0">
                <a:solidFill>
                  <a:srgbClr val="002060"/>
                </a:solidFill>
                <a:latin typeface="Arial" panose="020B0604020202020204" pitchFamily="34" charset="0"/>
                <a:cs typeface="Arial" panose="020B0604020202020204" pitchFamily="34" charset="0"/>
                <a:hlinkClick r:id="rId2"/>
              </a:rPr>
              <a:t>http://cultura-administrativa.cexa.eu</a:t>
            </a:r>
            <a:endParaRPr lang="ro-RO" altLang="en-US" sz="1200" dirty="0" smtClean="0">
              <a:solidFill>
                <a:srgbClr val="002060"/>
              </a:solidFill>
              <a:latin typeface="Arial" panose="020B0604020202020204" pitchFamily="34" charset="0"/>
              <a:cs typeface="Arial" panose="020B0604020202020204"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lang="ro-RO" altLang="en-US" sz="1200" dirty="0" smtClean="0">
                <a:solidFill>
                  <a:srgbClr val="002060"/>
                </a:solidFill>
                <a:latin typeface="Arial" panose="020B0604020202020204" pitchFamily="34" charset="0"/>
                <a:cs typeface="Arial" panose="020B0604020202020204" pitchFamily="34" charset="0"/>
                <a:hlinkClick r:id="rId3"/>
              </a:rPr>
              <a:t>http://cexa.eu</a:t>
            </a:r>
            <a:r>
              <a:rPr lang="ro-RO" altLang="en-US" sz="1200" dirty="0" smtClean="0">
                <a:solidFill>
                  <a:srgbClr val="002060"/>
                </a:solidFill>
                <a:latin typeface="Arial" panose="020B0604020202020204" pitchFamily="34" charset="0"/>
                <a:cs typeface="Arial" panose="020B0604020202020204" pitchFamily="34" charset="0"/>
              </a:rPr>
              <a:t> </a:t>
            </a:r>
          </a:p>
          <a:p>
            <a:pPr marL="0" marR="0" lvl="0" indent="0" algn="r" defTabSz="914400" rtl="0" eaLnBrk="0" fontAlgn="base" latinLnBrk="0" hangingPunct="0">
              <a:lnSpc>
                <a:spcPct val="100000"/>
              </a:lnSpc>
              <a:spcBef>
                <a:spcPct val="0"/>
              </a:spcBef>
              <a:spcAft>
                <a:spcPct val="0"/>
              </a:spcAft>
              <a:buClrTx/>
              <a:buSzTx/>
              <a:buFontTx/>
              <a:buNone/>
              <a:tabLst/>
            </a:pPr>
            <a:r>
              <a:rPr lang="ro-RO" altLang="en-US" sz="1200" dirty="0" smtClean="0">
                <a:solidFill>
                  <a:srgbClr val="002060"/>
                </a:solidFill>
                <a:latin typeface="Arial" panose="020B0604020202020204" pitchFamily="34" charset="0"/>
                <a:cs typeface="Arial" panose="020B0604020202020204" pitchFamily="34" charset="0"/>
                <a:hlinkClick r:id="rId4"/>
              </a:rPr>
              <a:t>office@cexa.eu</a:t>
            </a:r>
            <a:r>
              <a:rPr lang="ro-RO" altLang="en-US" sz="1100" dirty="0" smtClean="0">
                <a:solidFill>
                  <a:srgbClr val="002060"/>
                </a:solidFill>
                <a:latin typeface="Arial" panose="020B0604020202020204" pitchFamily="34" charset="0"/>
                <a:cs typeface="Arial" panose="020B0604020202020204" pitchFamily="34" charset="0"/>
              </a:rPr>
              <a:t>  </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US" altLang="en-US" sz="1400" b="0" i="0" u="none" strike="noStrike" cap="none" normalizeH="0" baseline="0" dirty="0" smtClean="0">
              <a:ln>
                <a:noFill/>
              </a:ln>
              <a:solidFill>
                <a:srgbClr val="002060"/>
              </a:solidFill>
              <a:effectLst/>
              <a:latin typeface="Arial" panose="020B0604020202020204" pitchFamily="34" charset="0"/>
              <a:cs typeface="Arial" panose="020B0604020202020204" pitchFamily="34" charset="0"/>
            </a:endParaRPr>
          </a:p>
        </p:txBody>
      </p:sp>
      <p:sp>
        <p:nvSpPr>
          <p:cNvPr id="3" name="Text Box 3"/>
          <p:cNvSpPr txBox="1">
            <a:spLocks noChangeArrowheads="1"/>
          </p:cNvSpPr>
          <p:nvPr/>
        </p:nvSpPr>
        <p:spPr bwMode="auto">
          <a:xfrm>
            <a:off x="303213" y="3781425"/>
            <a:ext cx="4648199" cy="3352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ro-RO" altLang="en-US" sz="1400" b="1" i="0" u="none" strike="noStrike" cap="none" normalizeH="0" baseline="0" dirty="0" smtClean="0">
                <a:ln>
                  <a:noFill/>
                </a:ln>
                <a:solidFill>
                  <a:srgbClr val="002060"/>
                </a:solidFill>
                <a:effectLst/>
                <a:latin typeface="Arial" panose="020B0604020202020204" pitchFamily="34" charset="0"/>
                <a:cs typeface="Arial" panose="020B0604020202020204" pitchFamily="34" charset="0"/>
              </a:rPr>
              <a:t>Institutul pentru Democrație Participativă Euro Qvorum </a:t>
            </a:r>
            <a:r>
              <a:rPr kumimoji="0" lang="ro-RO" altLang="en-US" sz="1400" b="0" i="0" u="none" strike="noStrike" cap="none" normalizeH="0" baseline="0" dirty="0" smtClean="0">
                <a:ln>
                  <a:noFill/>
                </a:ln>
                <a:solidFill>
                  <a:srgbClr val="002060"/>
                </a:solidFill>
                <a:effectLst/>
                <a:latin typeface="Arial" panose="020B0604020202020204" pitchFamily="34" charset="0"/>
                <a:cs typeface="Arial" panose="020B0604020202020204" pitchFamily="34" charset="0"/>
              </a:rPr>
              <a:t>este o organizație non-guvernamentală, fondată de către un grup de tineri specialiști, care are ca obiectiv stimularea participării cetăţenilor şi a partenerilor sociali și economici în procesul decizional naţional şi european. În acest sens, Qvorum derulează proiecte ce urmăresc structurarea și profesionalizarea dialogului dintre societate și decidenții politici.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ro-RO" altLang="en-US" sz="1400" b="1" i="0" u="none" strike="noStrike" cap="none" normalizeH="0" baseline="0" dirty="0" smtClean="0">
                <a:ln>
                  <a:noFill/>
                </a:ln>
                <a:solidFill>
                  <a:srgbClr val="002060"/>
                </a:solidFill>
                <a:effectLst/>
                <a:latin typeface="Arial" panose="020B0604020202020204" pitchFamily="34" charset="0"/>
                <a:cs typeface="Arial" panose="020B0604020202020204" pitchFamily="34" charset="0"/>
              </a:rPr>
              <a:t>Misiunea </a:t>
            </a:r>
            <a:r>
              <a:rPr kumimoji="0" lang="ro-RO" altLang="en-US" sz="1400" b="0" i="0" u="none" strike="noStrike" cap="none" normalizeH="0" baseline="0" dirty="0" smtClean="0">
                <a:ln>
                  <a:noFill/>
                </a:ln>
                <a:solidFill>
                  <a:srgbClr val="002060"/>
                </a:solidFill>
                <a:effectLst/>
                <a:latin typeface="Arial" panose="020B0604020202020204" pitchFamily="34" charset="0"/>
                <a:cs typeface="Arial" panose="020B0604020202020204" pitchFamily="34" charset="0"/>
              </a:rPr>
              <a:t>Institutului Qvorum este de a sprijini activitatea instituțiilor publice și private prin coagularea și diseminarea de expertiză sub forma programelor de formare avansate, seminarii, cercetare și consultanță aplicată.</a:t>
            </a:r>
          </a:p>
          <a:p>
            <a:pPr lvl="0" algn="r" defTabSz="914400" eaLnBrk="0" fontAlgn="base" hangingPunct="0">
              <a:spcBef>
                <a:spcPct val="0"/>
              </a:spcBef>
              <a:spcAft>
                <a:spcPct val="0"/>
              </a:spcAft>
            </a:pPr>
            <a:r>
              <a:rPr lang="en-US" altLang="en-US" sz="1200" dirty="0">
                <a:solidFill>
                  <a:srgbClr val="002060"/>
                </a:solidFill>
                <a:latin typeface="Arial" panose="020B0604020202020204" pitchFamily="34" charset="0"/>
                <a:cs typeface="Arial" panose="020B0604020202020204" pitchFamily="34" charset="0"/>
                <a:hlinkClick r:id="rId5"/>
              </a:rPr>
              <a:t>http://qvorum.ro</a:t>
            </a:r>
            <a:r>
              <a:rPr lang="en-US" altLang="en-US" sz="1200" dirty="0" smtClean="0">
                <a:solidFill>
                  <a:srgbClr val="002060"/>
                </a:solidFill>
                <a:latin typeface="Arial" panose="020B0604020202020204" pitchFamily="34" charset="0"/>
                <a:cs typeface="Arial" panose="020B0604020202020204" pitchFamily="34" charset="0"/>
                <a:hlinkClick r:id="rId5"/>
              </a:rPr>
              <a:t>/</a:t>
            </a:r>
            <a:endParaRPr lang="ro-RO" altLang="en-US" sz="1200" dirty="0" smtClean="0">
              <a:solidFill>
                <a:srgbClr val="002060"/>
              </a:solidFill>
              <a:latin typeface="Arial" panose="020B0604020202020204" pitchFamily="34" charset="0"/>
              <a:cs typeface="Arial" panose="020B0604020202020204" pitchFamily="34" charset="0"/>
            </a:endParaRPr>
          </a:p>
          <a:p>
            <a:pPr lvl="0" algn="r" defTabSz="914400" eaLnBrk="0" fontAlgn="base" hangingPunct="0">
              <a:spcBef>
                <a:spcPct val="0"/>
              </a:spcBef>
              <a:spcAft>
                <a:spcPct val="0"/>
              </a:spcAft>
            </a:pPr>
            <a:r>
              <a:rPr lang="en-GB" sz="1200" dirty="0" smtClean="0">
                <a:latin typeface="Arial" panose="020B0604020202020204" pitchFamily="34" charset="0"/>
                <a:cs typeface="Arial" panose="020B0604020202020204" pitchFamily="34" charset="0"/>
                <a:hlinkClick r:id="rId6"/>
              </a:rPr>
              <a:t>office@qvorum.ro</a:t>
            </a:r>
            <a:r>
              <a:rPr lang="ro-RO" sz="1200" dirty="0" smtClean="0">
                <a:latin typeface="Arial" panose="020B0604020202020204" pitchFamily="34" charset="0"/>
                <a:cs typeface="Arial" panose="020B0604020202020204" pitchFamily="34" charset="0"/>
              </a:rPr>
              <a:t> </a:t>
            </a:r>
            <a:endParaRPr lang="ro-RO" altLang="en-US" sz="1200" dirty="0" smtClean="0">
              <a:solidFill>
                <a:srgbClr val="002060"/>
              </a:solidFill>
              <a:latin typeface="Arial" panose="020B0604020202020204" pitchFamily="34" charset="0"/>
              <a:cs typeface="Arial" panose="020B0604020202020204" pitchFamily="34" charset="0"/>
            </a:endParaRPr>
          </a:p>
          <a:p>
            <a:pPr lvl="0" algn="r" defTabSz="914400" eaLnBrk="0" fontAlgn="base" hangingPunct="0">
              <a:spcBef>
                <a:spcPct val="0"/>
              </a:spcBef>
              <a:spcAft>
                <a:spcPct val="0"/>
              </a:spcAft>
            </a:pPr>
            <a:endParaRPr kumimoji="0" lang="en-US" altLang="en-US" sz="1400" b="0" i="0" u="none" strike="noStrike" cap="none" normalizeH="0" baseline="0" dirty="0" smtClean="0">
              <a:ln>
                <a:noFill/>
              </a:ln>
              <a:solidFill>
                <a:srgbClr val="002060"/>
              </a:solidFill>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15343597"/>
      </p:ext>
    </p:extLst>
  </p:cSld>
  <p:clrMapOvr>
    <a:masterClrMapping/>
  </p:clrMapOvr>
  <mc:AlternateContent xmlns:mc="http://schemas.openxmlformats.org/markup-compatibility/2006" xmlns:p14="http://schemas.microsoft.com/office/powerpoint/2010/main">
    <mc:Choice Requires="p14">
      <p:transition spd="slow" p14:dur="2000" advTm="25000"/>
    </mc:Choice>
    <mc:Fallback xmlns="">
      <p:transition spd="slow" advTm="25000"/>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 name="Gruppieren 7"/>
          <p:cNvGrpSpPr/>
          <p:nvPr/>
        </p:nvGrpSpPr>
        <p:grpSpPr>
          <a:xfrm flipV="1">
            <a:off x="16805" y="179392"/>
            <a:ext cx="5330825" cy="554038"/>
            <a:chOff x="-15876" y="2994005"/>
            <a:chExt cx="12891701" cy="766736"/>
          </a:xfrm>
          <a:solidFill>
            <a:srgbClr val="1B835B"/>
          </a:solidFill>
        </p:grpSpPr>
        <p:sp>
          <p:nvSpPr>
            <p:cNvPr id="45" name="Freeform 7"/>
            <p:cNvSpPr>
              <a:spLocks/>
            </p:cNvSpPr>
            <p:nvPr/>
          </p:nvSpPr>
          <p:spPr bwMode="auto">
            <a:xfrm>
              <a:off x="-15876" y="3140102"/>
              <a:ext cx="9767637" cy="474541"/>
            </a:xfrm>
            <a:custGeom>
              <a:avLst/>
              <a:gdLst>
                <a:gd name="T0" fmla="*/ 0 w 2212"/>
                <a:gd name="T1" fmla="*/ 46 h 207"/>
                <a:gd name="T2" fmla="*/ 0 w 2212"/>
                <a:gd name="T3" fmla="*/ 58 h 207"/>
                <a:gd name="T4" fmla="*/ 281 w 2212"/>
                <a:gd name="T5" fmla="*/ 32 h 207"/>
                <a:gd name="T6" fmla="*/ 738 w 2212"/>
                <a:gd name="T7" fmla="*/ 110 h 207"/>
                <a:gd name="T8" fmla="*/ 1095 w 2212"/>
                <a:gd name="T9" fmla="*/ 179 h 207"/>
                <a:gd name="T10" fmla="*/ 1460 w 2212"/>
                <a:gd name="T11" fmla="*/ 202 h 207"/>
                <a:gd name="T12" fmla="*/ 1924 w 2212"/>
                <a:gd name="T13" fmla="*/ 137 h 207"/>
                <a:gd name="T14" fmla="*/ 2212 w 2212"/>
                <a:gd name="T15" fmla="*/ 30 h 207"/>
                <a:gd name="T16" fmla="*/ 1916 w 2212"/>
                <a:gd name="T17" fmla="*/ 107 h 207"/>
                <a:gd name="T18" fmla="*/ 1459 w 2212"/>
                <a:gd name="T19" fmla="*/ 171 h 207"/>
                <a:gd name="T20" fmla="*/ 1100 w 2212"/>
                <a:gd name="T21" fmla="*/ 148 h 207"/>
                <a:gd name="T22" fmla="*/ 744 w 2212"/>
                <a:gd name="T23" fmla="*/ 80 h 207"/>
                <a:gd name="T24" fmla="*/ 282 w 2212"/>
                <a:gd name="T25" fmla="*/ 1 h 207"/>
                <a:gd name="T26" fmla="*/ 0 w 2212"/>
                <a:gd name="T27" fmla="*/ 46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12" h="207">
                  <a:moveTo>
                    <a:pt x="0" y="46"/>
                  </a:moveTo>
                  <a:cubicBezTo>
                    <a:pt x="0" y="58"/>
                    <a:pt x="0" y="58"/>
                    <a:pt x="0" y="58"/>
                  </a:cubicBezTo>
                  <a:cubicBezTo>
                    <a:pt x="105" y="39"/>
                    <a:pt x="156" y="30"/>
                    <a:pt x="281" y="32"/>
                  </a:cubicBezTo>
                  <a:cubicBezTo>
                    <a:pt x="416" y="40"/>
                    <a:pt x="551" y="73"/>
                    <a:pt x="738" y="110"/>
                  </a:cubicBezTo>
                  <a:cubicBezTo>
                    <a:pt x="924" y="149"/>
                    <a:pt x="1095" y="179"/>
                    <a:pt x="1095" y="179"/>
                  </a:cubicBezTo>
                  <a:cubicBezTo>
                    <a:pt x="1095" y="179"/>
                    <a:pt x="1268" y="207"/>
                    <a:pt x="1460" y="202"/>
                  </a:cubicBezTo>
                  <a:cubicBezTo>
                    <a:pt x="1652" y="202"/>
                    <a:pt x="1858" y="156"/>
                    <a:pt x="1924" y="137"/>
                  </a:cubicBezTo>
                  <a:cubicBezTo>
                    <a:pt x="2048" y="104"/>
                    <a:pt x="2115" y="76"/>
                    <a:pt x="2212" y="30"/>
                  </a:cubicBezTo>
                  <a:cubicBezTo>
                    <a:pt x="2108" y="57"/>
                    <a:pt x="2039" y="75"/>
                    <a:pt x="1916" y="107"/>
                  </a:cubicBezTo>
                  <a:cubicBezTo>
                    <a:pt x="1850" y="126"/>
                    <a:pt x="1648" y="171"/>
                    <a:pt x="1459" y="171"/>
                  </a:cubicBezTo>
                  <a:cubicBezTo>
                    <a:pt x="1270" y="176"/>
                    <a:pt x="1099" y="148"/>
                    <a:pt x="1100" y="148"/>
                  </a:cubicBezTo>
                  <a:cubicBezTo>
                    <a:pt x="1100" y="148"/>
                    <a:pt x="930" y="118"/>
                    <a:pt x="744" y="80"/>
                  </a:cubicBezTo>
                  <a:cubicBezTo>
                    <a:pt x="558" y="43"/>
                    <a:pt x="388" y="6"/>
                    <a:pt x="282" y="1"/>
                  </a:cubicBezTo>
                  <a:cubicBezTo>
                    <a:pt x="189" y="0"/>
                    <a:pt x="75" y="9"/>
                    <a:pt x="0" y="46"/>
                  </a:cubicBezTo>
                  <a:close/>
                </a:path>
              </a:pathLst>
            </a:custGeom>
            <a:solidFill>
              <a:srgbClr val="FF0000"/>
            </a:solidFill>
            <a:ln/>
            <a:extLst/>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t" anchorCtr="0" compatLnSpc="1">
              <a:prstTxWarp prst="textNoShape">
                <a:avLst/>
              </a:prstTxWarp>
            </a:bodyPr>
            <a:lstStyle/>
            <a:p>
              <a:endParaRPr lang="en-US" dirty="0"/>
            </a:p>
          </p:txBody>
        </p:sp>
        <p:sp>
          <p:nvSpPr>
            <p:cNvPr id="46" name="Freeform 8"/>
            <p:cNvSpPr>
              <a:spLocks/>
            </p:cNvSpPr>
            <p:nvPr/>
          </p:nvSpPr>
          <p:spPr bwMode="auto">
            <a:xfrm>
              <a:off x="-15875" y="2994005"/>
              <a:ext cx="12891700" cy="766736"/>
            </a:xfrm>
            <a:custGeom>
              <a:avLst/>
              <a:gdLst>
                <a:gd name="T0" fmla="*/ 0 w 3260"/>
                <a:gd name="T1" fmla="*/ 181 h 257"/>
                <a:gd name="T2" fmla="*/ 0 w 3260"/>
                <a:gd name="T3" fmla="*/ 195 h 257"/>
                <a:gd name="T4" fmla="*/ 441 w 3260"/>
                <a:gd name="T5" fmla="*/ 134 h 257"/>
                <a:gd name="T6" fmla="*/ 1106 w 3260"/>
                <a:gd name="T7" fmla="*/ 44 h 257"/>
                <a:gd name="T8" fmla="*/ 1629 w 3260"/>
                <a:gd name="T9" fmla="*/ 64 h 257"/>
                <a:gd name="T10" fmla="*/ 2148 w 3260"/>
                <a:gd name="T11" fmla="*/ 136 h 257"/>
                <a:gd name="T12" fmla="*/ 2816 w 3260"/>
                <a:gd name="T13" fmla="*/ 240 h 257"/>
                <a:gd name="T14" fmla="*/ 3260 w 3260"/>
                <a:gd name="T15" fmla="*/ 221 h 257"/>
                <a:gd name="T16" fmla="*/ 2819 w 3260"/>
                <a:gd name="T17" fmla="*/ 209 h 257"/>
                <a:gd name="T18" fmla="*/ 2153 w 3260"/>
                <a:gd name="T19" fmla="*/ 105 h 257"/>
                <a:gd name="T20" fmla="*/ 1632 w 3260"/>
                <a:gd name="T21" fmla="*/ 33 h 257"/>
                <a:gd name="T22" fmla="*/ 1105 w 3260"/>
                <a:gd name="T23" fmla="*/ 12 h 257"/>
                <a:gd name="T24" fmla="*/ 434 w 3260"/>
                <a:gd name="T25" fmla="*/ 104 h 257"/>
                <a:gd name="T26" fmla="*/ 0 w 3260"/>
                <a:gd name="T27" fmla="*/ 181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60" h="257">
                  <a:moveTo>
                    <a:pt x="0" y="181"/>
                  </a:moveTo>
                  <a:cubicBezTo>
                    <a:pt x="0" y="195"/>
                    <a:pt x="0" y="195"/>
                    <a:pt x="0" y="195"/>
                  </a:cubicBezTo>
                  <a:cubicBezTo>
                    <a:pt x="114" y="194"/>
                    <a:pt x="295" y="166"/>
                    <a:pt x="441" y="134"/>
                  </a:cubicBezTo>
                  <a:cubicBezTo>
                    <a:pt x="538" y="110"/>
                    <a:pt x="832" y="51"/>
                    <a:pt x="1106" y="44"/>
                  </a:cubicBezTo>
                  <a:cubicBezTo>
                    <a:pt x="1380" y="32"/>
                    <a:pt x="1629" y="65"/>
                    <a:pt x="1629" y="64"/>
                  </a:cubicBezTo>
                  <a:cubicBezTo>
                    <a:pt x="1629" y="63"/>
                    <a:pt x="1877" y="91"/>
                    <a:pt x="2148" y="136"/>
                  </a:cubicBezTo>
                  <a:cubicBezTo>
                    <a:pt x="2420" y="177"/>
                    <a:pt x="2715" y="233"/>
                    <a:pt x="2816" y="240"/>
                  </a:cubicBezTo>
                  <a:cubicBezTo>
                    <a:pt x="3001" y="257"/>
                    <a:pt x="3108" y="250"/>
                    <a:pt x="3260" y="221"/>
                  </a:cubicBezTo>
                  <a:cubicBezTo>
                    <a:pt x="3106" y="230"/>
                    <a:pt x="3002" y="226"/>
                    <a:pt x="2819" y="209"/>
                  </a:cubicBezTo>
                  <a:cubicBezTo>
                    <a:pt x="2720" y="202"/>
                    <a:pt x="2426" y="147"/>
                    <a:pt x="2153" y="105"/>
                  </a:cubicBezTo>
                  <a:cubicBezTo>
                    <a:pt x="1882" y="60"/>
                    <a:pt x="1632" y="32"/>
                    <a:pt x="1632" y="33"/>
                  </a:cubicBezTo>
                  <a:cubicBezTo>
                    <a:pt x="1632" y="34"/>
                    <a:pt x="1382" y="0"/>
                    <a:pt x="1105" y="12"/>
                  </a:cubicBezTo>
                  <a:cubicBezTo>
                    <a:pt x="828" y="19"/>
                    <a:pt x="531" y="79"/>
                    <a:pt x="434" y="104"/>
                  </a:cubicBezTo>
                  <a:cubicBezTo>
                    <a:pt x="255" y="143"/>
                    <a:pt x="154" y="169"/>
                    <a:pt x="0" y="181"/>
                  </a:cubicBezTo>
                  <a:close/>
                </a:path>
              </a:pathLst>
            </a:custGeom>
            <a:grpFill/>
            <a:ln/>
            <a:extLst/>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anchor="t" anchorCtr="0" compatLnSpc="1">
              <a:prstTxWarp prst="textNoShape">
                <a:avLst/>
              </a:prstTxWarp>
            </a:bodyPr>
            <a:lstStyle/>
            <a:p>
              <a:endParaRPr lang="en-US" dirty="0"/>
            </a:p>
          </p:txBody>
        </p:sp>
      </p:grpSp>
      <p:sp>
        <p:nvSpPr>
          <p:cNvPr id="2" name="Rectangle 1"/>
          <p:cNvSpPr>
            <a:spLocks noChangeArrowheads="1"/>
          </p:cNvSpPr>
          <p:nvPr/>
        </p:nvSpPr>
        <p:spPr bwMode="auto">
          <a:xfrm>
            <a:off x="243542" y="1280848"/>
            <a:ext cx="4877349" cy="5610757"/>
          </a:xfrm>
          <a:prstGeom prst="rect">
            <a:avLst/>
          </a:prstGeom>
          <a:ln>
            <a:solidFill>
              <a:schemeClr val="accent2"/>
            </a:solidFill>
            <a:prstDash val="sysDot"/>
          </a:ln>
        </p:spPr>
        <p:style>
          <a:lnRef idx="2">
            <a:schemeClr val="accent2"/>
          </a:lnRef>
          <a:fillRef idx="1">
            <a:schemeClr val="lt1"/>
          </a:fillRef>
          <a:effectRef idx="0">
            <a:schemeClr val="accent2"/>
          </a:effectRef>
          <a:fontRef idx="minor">
            <a:schemeClr val="dk1"/>
          </a:fontRef>
        </p:style>
        <p:txBody>
          <a:bodyPr vert="horz" wrap="square" lIns="91431" tIns="45715" rIns="91431" bIns="45715" numCol="1" anchor="ctr" anchorCtr="0" compatLnSpc="1">
            <a:prstTxWarp prst="textNoShape">
              <a:avLst/>
            </a:prstTxWarp>
            <a:spAutoFit/>
          </a:bodyPr>
          <a:lstStyle/>
          <a:p>
            <a:pPr algn="ctr" fontAlgn="base">
              <a:spcBef>
                <a:spcPct val="0"/>
              </a:spcBef>
              <a:spcAft>
                <a:spcPct val="0"/>
              </a:spcAft>
              <a:tabLst>
                <a:tab pos="5723911" algn="r"/>
              </a:tabLst>
            </a:pPr>
            <a:r>
              <a:rPr lang="en-US" altLang="ja-JP" sz="3300" b="1" dirty="0" err="1">
                <a:solidFill>
                  <a:srgbClr val="1B835B"/>
                </a:solidFill>
                <a:latin typeface="Arial" panose="020B0604020202020204" pitchFamily="34" charset="0"/>
                <a:ea typeface="Times New Roman" pitchFamily="18" charset="0"/>
                <a:cs typeface="Arial" panose="020B0604020202020204" pitchFamily="34" charset="0"/>
              </a:rPr>
              <a:t>Cuprins</a:t>
            </a:r>
            <a:endParaRPr lang="en-US" altLang="ja-JP" sz="3300" b="1" dirty="0">
              <a:solidFill>
                <a:srgbClr val="1B835B"/>
              </a:solidFill>
              <a:latin typeface="Arial" panose="020B0604020202020204" pitchFamily="34" charset="0"/>
              <a:ea typeface="Times New Roman" pitchFamily="18" charset="0"/>
              <a:cs typeface="Arial" panose="020B0604020202020204" pitchFamily="34" charset="0"/>
            </a:endParaRPr>
          </a:p>
          <a:p>
            <a:pPr algn="just" fontAlgn="base">
              <a:spcBef>
                <a:spcPct val="0"/>
              </a:spcBef>
              <a:spcAft>
                <a:spcPct val="0"/>
              </a:spcAft>
              <a:tabLst>
                <a:tab pos="5723911" algn="r"/>
              </a:tabLst>
            </a:pPr>
            <a:endParaRPr lang="ro-RO" altLang="ja-JP" sz="2000" dirty="0">
              <a:latin typeface="Arial" panose="020B0604020202020204" pitchFamily="34" charset="0"/>
              <a:cs typeface="Arial" panose="020B0604020202020204" pitchFamily="34" charset="0"/>
            </a:endParaRPr>
          </a:p>
          <a:p>
            <a:pPr marL="342864" indent="-342864" algn="just">
              <a:lnSpc>
                <a:spcPct val="115000"/>
              </a:lnSpc>
              <a:spcBef>
                <a:spcPts val="2400"/>
              </a:spcBef>
              <a:buFont typeface="Wingdings"/>
              <a:buChar char=""/>
            </a:pPr>
            <a:r>
              <a:rPr lang="en-GB" kern="0" dirty="0" smtClean="0">
                <a:solidFill>
                  <a:schemeClr val="accent2"/>
                </a:solidFill>
                <a:latin typeface="Arial" panose="020B0604020202020204" pitchFamily="34" charset="0"/>
                <a:ea typeface="Times New Roman"/>
                <a:cs typeface="Arial" panose="020B0604020202020204" pitchFamily="34" charset="0"/>
                <a:hlinkClick r:id="rId2" action="ppaction://hlinksldjump"/>
              </a:rPr>
              <a:t>Despre PACT-PPL</a:t>
            </a:r>
            <a:r>
              <a:rPr lang="ro-RO" kern="0" dirty="0" smtClean="0">
                <a:solidFill>
                  <a:schemeClr val="accent2"/>
                </a:solidFill>
                <a:latin typeface="Arial" panose="020B0604020202020204" pitchFamily="34" charset="0"/>
                <a:ea typeface="Times New Roman"/>
                <a:cs typeface="Arial" panose="020B0604020202020204" pitchFamily="34" charset="0"/>
                <a:hlinkClick r:id="rId2" action="ppaction://hlinksldjump"/>
              </a:rPr>
              <a:t>  </a:t>
            </a:r>
            <a:endParaRPr lang="en-GB" kern="0" dirty="0" smtClean="0">
              <a:solidFill>
                <a:schemeClr val="accent2"/>
              </a:solidFill>
              <a:latin typeface="Arial" panose="020B0604020202020204" pitchFamily="34" charset="0"/>
              <a:ea typeface="Times New Roman"/>
              <a:cs typeface="Arial" panose="020B0604020202020204" pitchFamily="34" charset="0"/>
            </a:endParaRPr>
          </a:p>
          <a:p>
            <a:pPr marL="342864" indent="-342864" algn="just">
              <a:lnSpc>
                <a:spcPct val="115000"/>
              </a:lnSpc>
              <a:spcBef>
                <a:spcPts val="2400"/>
              </a:spcBef>
              <a:buFont typeface="Wingdings"/>
              <a:buChar char=""/>
            </a:pPr>
            <a:r>
              <a:rPr lang="en-GB" kern="0" dirty="0" err="1">
                <a:solidFill>
                  <a:schemeClr val="accent2"/>
                </a:solidFill>
                <a:latin typeface="Arial" panose="020B0604020202020204" pitchFamily="34" charset="0"/>
                <a:ea typeface="Times New Roman"/>
                <a:cs typeface="Arial" panose="020B0604020202020204" pitchFamily="34" charset="0"/>
                <a:hlinkClick r:id="rId3" action="ppaction://hlinksldjump"/>
              </a:rPr>
              <a:t>Terminologia</a:t>
            </a:r>
            <a:r>
              <a:rPr lang="en-GB" kern="0" dirty="0">
                <a:solidFill>
                  <a:schemeClr val="accent2"/>
                </a:solidFill>
                <a:latin typeface="Arial" panose="020B0604020202020204" pitchFamily="34" charset="0"/>
                <a:ea typeface="Times New Roman"/>
                <a:cs typeface="Arial" panose="020B0604020202020204" pitchFamily="34" charset="0"/>
                <a:hlinkClick r:id="rId3" action="ppaction://hlinksldjump"/>
              </a:rPr>
              <a:t> de </a:t>
            </a:r>
            <a:r>
              <a:rPr lang="en-GB" kern="0" dirty="0" err="1" smtClean="0">
                <a:solidFill>
                  <a:schemeClr val="accent2"/>
                </a:solidFill>
                <a:latin typeface="Arial" panose="020B0604020202020204" pitchFamily="34" charset="0"/>
                <a:ea typeface="Times New Roman"/>
                <a:cs typeface="Arial" panose="020B0604020202020204" pitchFamily="34" charset="0"/>
                <a:hlinkClick r:id="rId3" action="ppaction://hlinksldjump"/>
              </a:rPr>
              <a:t>specialitate</a:t>
            </a:r>
            <a:endParaRPr lang="en-GB" kern="0" dirty="0" smtClean="0">
              <a:solidFill>
                <a:schemeClr val="accent2"/>
              </a:solidFill>
              <a:latin typeface="Arial" panose="020B0604020202020204" pitchFamily="34" charset="0"/>
              <a:ea typeface="Times New Roman"/>
              <a:cs typeface="Arial" panose="020B0604020202020204" pitchFamily="34" charset="0"/>
            </a:endParaRPr>
          </a:p>
          <a:p>
            <a:pPr marL="342864" indent="-342864" algn="just">
              <a:lnSpc>
                <a:spcPct val="115000"/>
              </a:lnSpc>
              <a:spcBef>
                <a:spcPts val="2400"/>
              </a:spcBef>
              <a:buFont typeface="Wingdings"/>
              <a:buChar char=""/>
            </a:pPr>
            <a:r>
              <a:rPr lang="en-GB" kern="0" dirty="0" err="1" smtClean="0">
                <a:solidFill>
                  <a:schemeClr val="accent2"/>
                </a:solidFill>
                <a:latin typeface="Arial" panose="020B0604020202020204" pitchFamily="34" charset="0"/>
                <a:ea typeface="Times New Roman"/>
                <a:cs typeface="Arial" panose="020B0604020202020204" pitchFamily="34" charset="0"/>
                <a:hlinkClick r:id="rId4" action="ppaction://hlinksldjump"/>
              </a:rPr>
              <a:t>Ce</a:t>
            </a:r>
            <a:r>
              <a:rPr lang="en-GB" kern="0" dirty="0" smtClean="0">
                <a:solidFill>
                  <a:schemeClr val="accent2"/>
                </a:solidFill>
                <a:latin typeface="Arial" panose="020B0604020202020204" pitchFamily="34" charset="0"/>
                <a:ea typeface="Times New Roman"/>
                <a:cs typeface="Arial" panose="020B0604020202020204" pitchFamily="34" charset="0"/>
                <a:hlinkClick r:id="rId4" action="ppaction://hlinksldjump"/>
              </a:rPr>
              <a:t> </a:t>
            </a:r>
            <a:r>
              <a:rPr lang="en-GB" kern="0" dirty="0" err="1">
                <a:solidFill>
                  <a:schemeClr val="accent2"/>
                </a:solidFill>
                <a:latin typeface="Arial" panose="020B0604020202020204" pitchFamily="34" charset="0"/>
                <a:ea typeface="Times New Roman"/>
                <a:cs typeface="Arial" panose="020B0604020202020204" pitchFamily="34" charset="0"/>
                <a:hlinkClick r:id="rId4" action="ppaction://hlinksldjump"/>
              </a:rPr>
              <a:t>este</a:t>
            </a:r>
            <a:r>
              <a:rPr lang="en-GB" kern="0" dirty="0">
                <a:solidFill>
                  <a:schemeClr val="accent2"/>
                </a:solidFill>
                <a:latin typeface="Arial" panose="020B0604020202020204" pitchFamily="34" charset="0"/>
                <a:ea typeface="Times New Roman"/>
                <a:cs typeface="Arial" panose="020B0604020202020204" pitchFamily="34" charset="0"/>
                <a:hlinkClick r:id="rId4" action="ppaction://hlinksldjump"/>
              </a:rPr>
              <a:t> o </a:t>
            </a:r>
            <a:r>
              <a:rPr lang="en-GB" kern="0" dirty="0" err="1">
                <a:solidFill>
                  <a:schemeClr val="accent2"/>
                </a:solidFill>
                <a:latin typeface="Arial" panose="020B0604020202020204" pitchFamily="34" charset="0"/>
                <a:ea typeface="Times New Roman"/>
                <a:cs typeface="Arial" panose="020B0604020202020204" pitchFamily="34" charset="0"/>
                <a:hlinkClick r:id="rId4" action="ppaction://hlinksldjump"/>
              </a:rPr>
              <a:t>politică</a:t>
            </a:r>
            <a:r>
              <a:rPr lang="en-GB" kern="0" dirty="0">
                <a:solidFill>
                  <a:schemeClr val="accent2"/>
                </a:solidFill>
                <a:latin typeface="Arial" panose="020B0604020202020204" pitchFamily="34" charset="0"/>
                <a:ea typeface="Times New Roman"/>
                <a:cs typeface="Arial" panose="020B0604020202020204" pitchFamily="34" charset="0"/>
                <a:hlinkClick r:id="rId4" action="ppaction://hlinksldjump"/>
              </a:rPr>
              <a:t> </a:t>
            </a:r>
            <a:r>
              <a:rPr lang="en-GB" kern="0" dirty="0" err="1">
                <a:solidFill>
                  <a:schemeClr val="accent2"/>
                </a:solidFill>
                <a:latin typeface="Arial" panose="020B0604020202020204" pitchFamily="34" charset="0"/>
                <a:ea typeface="Times New Roman"/>
                <a:cs typeface="Arial" panose="020B0604020202020204" pitchFamily="34" charset="0"/>
                <a:hlinkClick r:id="rId4" action="ppaction://hlinksldjump"/>
              </a:rPr>
              <a:t>publică</a:t>
            </a:r>
            <a:r>
              <a:rPr lang="en-GB" kern="0" dirty="0">
                <a:solidFill>
                  <a:schemeClr val="accent2"/>
                </a:solidFill>
                <a:latin typeface="Arial" panose="020B0604020202020204" pitchFamily="34" charset="0"/>
                <a:ea typeface="Times New Roman"/>
                <a:cs typeface="Arial" panose="020B0604020202020204" pitchFamily="34" charset="0"/>
                <a:hlinkClick r:id="rId4" action="ppaction://hlinksldjump"/>
              </a:rPr>
              <a:t> </a:t>
            </a:r>
            <a:r>
              <a:rPr lang="en-GB" kern="0" dirty="0" err="1" smtClean="0">
                <a:solidFill>
                  <a:schemeClr val="accent2"/>
                </a:solidFill>
                <a:latin typeface="Arial" panose="020B0604020202020204" pitchFamily="34" charset="0"/>
                <a:ea typeface="Times New Roman"/>
                <a:cs typeface="Arial" panose="020B0604020202020204" pitchFamily="34" charset="0"/>
                <a:hlinkClick r:id="rId4" action="ppaction://hlinksldjump"/>
              </a:rPr>
              <a:t>locală</a:t>
            </a:r>
            <a:r>
              <a:rPr lang="en-GB" kern="0" dirty="0" smtClean="0">
                <a:solidFill>
                  <a:schemeClr val="accent2"/>
                </a:solidFill>
                <a:latin typeface="Arial" panose="020B0604020202020204" pitchFamily="34" charset="0"/>
                <a:ea typeface="Times New Roman"/>
                <a:cs typeface="Arial" panose="020B0604020202020204" pitchFamily="34" charset="0"/>
                <a:hlinkClick r:id="rId4" action="ppaction://hlinksldjump"/>
              </a:rPr>
              <a:t>?</a:t>
            </a:r>
            <a:endParaRPr lang="ro-RO" kern="0" dirty="0">
              <a:solidFill>
                <a:schemeClr val="accent2"/>
              </a:solidFill>
              <a:latin typeface="Arial" panose="020B0604020202020204" pitchFamily="34" charset="0"/>
              <a:ea typeface="Times New Roman"/>
              <a:cs typeface="Arial" panose="020B0604020202020204" pitchFamily="34" charset="0"/>
            </a:endParaRPr>
          </a:p>
          <a:p>
            <a:pPr marL="342864" indent="-342864" algn="just">
              <a:lnSpc>
                <a:spcPct val="115000"/>
              </a:lnSpc>
              <a:spcBef>
                <a:spcPts val="2400"/>
              </a:spcBef>
              <a:buFont typeface="Wingdings"/>
              <a:buChar char=""/>
            </a:pPr>
            <a:r>
              <a:rPr lang="en-GB" kern="0" dirty="0" err="1">
                <a:solidFill>
                  <a:schemeClr val="accent2"/>
                </a:solidFill>
                <a:latin typeface="Arial" panose="020B0604020202020204" pitchFamily="34" charset="0"/>
                <a:ea typeface="Times New Roman"/>
                <a:cs typeface="Arial" panose="020B0604020202020204" pitchFamily="34" charset="0"/>
                <a:hlinkClick r:id="rId5" action="ppaction://hlinksldjump"/>
              </a:rPr>
              <a:t>Decidenții</a:t>
            </a:r>
            <a:r>
              <a:rPr lang="en-GB" kern="0" dirty="0">
                <a:solidFill>
                  <a:schemeClr val="accent2"/>
                </a:solidFill>
                <a:latin typeface="Arial" panose="020B0604020202020204" pitchFamily="34" charset="0"/>
                <a:ea typeface="Times New Roman"/>
                <a:cs typeface="Arial" panose="020B0604020202020204" pitchFamily="34" charset="0"/>
                <a:hlinkClick r:id="rId5" action="ppaction://hlinksldjump"/>
              </a:rPr>
              <a:t> </a:t>
            </a:r>
            <a:r>
              <a:rPr lang="en-GB" kern="0" dirty="0" smtClean="0">
                <a:solidFill>
                  <a:schemeClr val="accent2"/>
                </a:solidFill>
                <a:latin typeface="Arial" panose="020B0604020202020204" pitchFamily="34" charset="0"/>
                <a:ea typeface="Times New Roman"/>
                <a:cs typeface="Arial" panose="020B0604020202020204" pitchFamily="34" charset="0"/>
                <a:hlinkClick r:id="rId5" action="ppaction://hlinksldjump"/>
              </a:rPr>
              <a:t>de la  </a:t>
            </a:r>
            <a:r>
              <a:rPr lang="en-GB" kern="0" dirty="0" err="1">
                <a:solidFill>
                  <a:schemeClr val="accent2"/>
                </a:solidFill>
                <a:latin typeface="Arial" panose="020B0604020202020204" pitchFamily="34" charset="0"/>
                <a:ea typeface="Times New Roman"/>
                <a:cs typeface="Arial" panose="020B0604020202020204" pitchFamily="34" charset="0"/>
                <a:hlinkClick r:id="rId5" action="ppaction://hlinksldjump"/>
              </a:rPr>
              <a:t>nivel</a:t>
            </a:r>
            <a:r>
              <a:rPr lang="en-GB" kern="0" dirty="0">
                <a:solidFill>
                  <a:schemeClr val="accent2"/>
                </a:solidFill>
                <a:latin typeface="Arial" panose="020B0604020202020204" pitchFamily="34" charset="0"/>
                <a:ea typeface="Times New Roman"/>
                <a:cs typeface="Arial" panose="020B0604020202020204" pitchFamily="34" charset="0"/>
                <a:hlinkClick r:id="rId5" action="ppaction://hlinksldjump"/>
              </a:rPr>
              <a:t> local</a:t>
            </a:r>
            <a:endParaRPr lang="ro-RO" kern="0" dirty="0">
              <a:solidFill>
                <a:schemeClr val="accent2"/>
              </a:solidFill>
              <a:latin typeface="Arial" panose="020B0604020202020204" pitchFamily="34" charset="0"/>
              <a:ea typeface="Times New Roman"/>
              <a:cs typeface="Arial" panose="020B0604020202020204" pitchFamily="34" charset="0"/>
            </a:endParaRPr>
          </a:p>
          <a:p>
            <a:pPr marL="342864" indent="-342864" algn="just">
              <a:lnSpc>
                <a:spcPct val="115000"/>
              </a:lnSpc>
              <a:spcBef>
                <a:spcPts val="2400"/>
              </a:spcBef>
              <a:buFont typeface="Wingdings"/>
              <a:buChar char=""/>
            </a:pPr>
            <a:r>
              <a:rPr lang="en-GB" kern="0" dirty="0" err="1">
                <a:solidFill>
                  <a:schemeClr val="accent2"/>
                </a:solidFill>
                <a:latin typeface="Arial" panose="020B0604020202020204" pitchFamily="34" charset="0"/>
                <a:ea typeface="Times New Roman"/>
                <a:cs typeface="Arial" panose="020B0604020202020204" pitchFamily="34" charset="0"/>
                <a:hlinkClick r:id="rId6" action="ppaction://hlinksldjump"/>
              </a:rPr>
              <a:t>Etapele</a:t>
            </a:r>
            <a:r>
              <a:rPr lang="en-GB" kern="0" dirty="0">
                <a:solidFill>
                  <a:schemeClr val="accent2"/>
                </a:solidFill>
                <a:latin typeface="Arial" panose="020B0604020202020204" pitchFamily="34" charset="0"/>
                <a:ea typeface="Times New Roman"/>
                <a:cs typeface="Arial" panose="020B0604020202020204" pitchFamily="34" charset="0"/>
                <a:hlinkClick r:id="rId6" action="ppaction://hlinksldjump"/>
              </a:rPr>
              <a:t> </a:t>
            </a:r>
            <a:r>
              <a:rPr lang="en-GB" kern="0" dirty="0" err="1">
                <a:solidFill>
                  <a:schemeClr val="accent2"/>
                </a:solidFill>
                <a:latin typeface="Arial" panose="020B0604020202020204" pitchFamily="34" charset="0"/>
                <a:ea typeface="Times New Roman"/>
                <a:cs typeface="Arial" panose="020B0604020202020204" pitchFamily="34" charset="0"/>
                <a:hlinkClick r:id="rId6" action="ppaction://hlinksldjump"/>
              </a:rPr>
              <a:t>unei</a:t>
            </a:r>
            <a:r>
              <a:rPr lang="en-GB" kern="0" dirty="0">
                <a:solidFill>
                  <a:schemeClr val="accent2"/>
                </a:solidFill>
                <a:latin typeface="Arial" panose="020B0604020202020204" pitchFamily="34" charset="0"/>
                <a:ea typeface="Times New Roman"/>
                <a:cs typeface="Arial" panose="020B0604020202020204" pitchFamily="34" charset="0"/>
                <a:hlinkClick r:id="rId6" action="ppaction://hlinksldjump"/>
              </a:rPr>
              <a:t> </a:t>
            </a:r>
            <a:r>
              <a:rPr lang="en-GB" kern="0" dirty="0" err="1">
                <a:solidFill>
                  <a:schemeClr val="accent2"/>
                </a:solidFill>
                <a:latin typeface="Arial" panose="020B0604020202020204" pitchFamily="34" charset="0"/>
                <a:ea typeface="Times New Roman"/>
                <a:cs typeface="Arial" panose="020B0604020202020204" pitchFamily="34" charset="0"/>
                <a:hlinkClick r:id="rId6" action="ppaction://hlinksldjump"/>
              </a:rPr>
              <a:t>politici</a:t>
            </a:r>
            <a:r>
              <a:rPr lang="en-GB" kern="0" dirty="0">
                <a:solidFill>
                  <a:schemeClr val="accent2"/>
                </a:solidFill>
                <a:latin typeface="Arial" panose="020B0604020202020204" pitchFamily="34" charset="0"/>
                <a:ea typeface="Times New Roman"/>
                <a:cs typeface="Arial" panose="020B0604020202020204" pitchFamily="34" charset="0"/>
                <a:hlinkClick r:id="rId6" action="ppaction://hlinksldjump"/>
              </a:rPr>
              <a:t> </a:t>
            </a:r>
            <a:r>
              <a:rPr lang="en-GB" kern="0" dirty="0" err="1">
                <a:solidFill>
                  <a:schemeClr val="accent2"/>
                </a:solidFill>
                <a:latin typeface="Arial" panose="020B0604020202020204" pitchFamily="34" charset="0"/>
                <a:ea typeface="Times New Roman"/>
                <a:cs typeface="Arial" panose="020B0604020202020204" pitchFamily="34" charset="0"/>
                <a:hlinkClick r:id="rId6" action="ppaction://hlinksldjump"/>
              </a:rPr>
              <a:t>publice</a:t>
            </a:r>
            <a:r>
              <a:rPr lang="en-GB" kern="0" dirty="0">
                <a:solidFill>
                  <a:schemeClr val="accent2"/>
                </a:solidFill>
                <a:latin typeface="Arial" panose="020B0604020202020204" pitchFamily="34" charset="0"/>
                <a:ea typeface="Times New Roman"/>
                <a:cs typeface="Arial" panose="020B0604020202020204" pitchFamily="34" charset="0"/>
                <a:hlinkClick r:id="rId6" action="ppaction://hlinksldjump"/>
              </a:rPr>
              <a:t> locale</a:t>
            </a:r>
            <a:endParaRPr lang="ro-RO" kern="0" dirty="0">
              <a:solidFill>
                <a:schemeClr val="accent2"/>
              </a:solidFill>
              <a:latin typeface="Arial" panose="020B0604020202020204" pitchFamily="34" charset="0"/>
              <a:ea typeface="Times New Roman"/>
              <a:cs typeface="Arial" panose="020B0604020202020204" pitchFamily="34" charset="0"/>
            </a:endParaRPr>
          </a:p>
          <a:p>
            <a:pPr marL="342864" indent="-342864" algn="just">
              <a:lnSpc>
                <a:spcPct val="115000"/>
              </a:lnSpc>
              <a:spcBef>
                <a:spcPts val="2400"/>
              </a:spcBef>
              <a:buFont typeface="Wingdings"/>
              <a:buChar char=""/>
            </a:pPr>
            <a:r>
              <a:rPr lang="en-GB" kern="0" dirty="0" err="1" smtClean="0">
                <a:solidFill>
                  <a:schemeClr val="accent2"/>
                </a:solidFill>
                <a:latin typeface="Arial" panose="020B0604020202020204" pitchFamily="34" charset="0"/>
                <a:ea typeface="Times New Roman"/>
                <a:cs typeface="Arial" panose="020B0604020202020204" pitchFamily="34" charset="0"/>
                <a:hlinkClick r:id="rId7" action="ppaction://hlinksldjump"/>
              </a:rPr>
              <a:t>Reglementările</a:t>
            </a:r>
            <a:r>
              <a:rPr lang="en-GB" kern="0" dirty="0" smtClean="0">
                <a:solidFill>
                  <a:schemeClr val="accent2"/>
                </a:solidFill>
                <a:latin typeface="Arial" panose="020B0604020202020204" pitchFamily="34" charset="0"/>
                <a:ea typeface="Times New Roman"/>
                <a:cs typeface="Arial" panose="020B0604020202020204" pitchFamily="34" charset="0"/>
                <a:hlinkClick r:id="rId7" action="ppaction://hlinksldjump"/>
              </a:rPr>
              <a:t> </a:t>
            </a:r>
            <a:r>
              <a:rPr lang="en-GB" kern="0" dirty="0" err="1">
                <a:solidFill>
                  <a:schemeClr val="accent2"/>
                </a:solidFill>
                <a:latin typeface="Arial" panose="020B0604020202020204" pitchFamily="34" charset="0"/>
                <a:ea typeface="Times New Roman"/>
                <a:cs typeface="Arial" panose="020B0604020202020204" pitchFamily="34" charset="0"/>
                <a:hlinkClick r:id="rId7" action="ppaction://hlinksldjump"/>
              </a:rPr>
              <a:t>legale</a:t>
            </a:r>
            <a:r>
              <a:rPr lang="en-GB" kern="0" dirty="0">
                <a:solidFill>
                  <a:schemeClr val="accent2"/>
                </a:solidFill>
                <a:latin typeface="Arial" panose="020B0604020202020204" pitchFamily="34" charset="0"/>
                <a:ea typeface="Times New Roman"/>
                <a:cs typeface="Arial" panose="020B0604020202020204" pitchFamily="34" charset="0"/>
                <a:hlinkClick r:id="rId7" action="ppaction://hlinksldjump"/>
              </a:rPr>
              <a:t> din </a:t>
            </a:r>
            <a:r>
              <a:rPr lang="en-GB" kern="0" dirty="0" err="1">
                <a:solidFill>
                  <a:schemeClr val="accent2"/>
                </a:solidFill>
                <a:latin typeface="Arial" panose="020B0604020202020204" pitchFamily="34" charset="0"/>
                <a:ea typeface="Times New Roman"/>
                <a:cs typeface="Arial" panose="020B0604020202020204" pitchFamily="34" charset="0"/>
                <a:hlinkClick r:id="rId7" action="ppaction://hlinksldjump"/>
              </a:rPr>
              <a:t>România</a:t>
            </a:r>
            <a:r>
              <a:rPr lang="en-GB" kern="0" dirty="0">
                <a:solidFill>
                  <a:schemeClr val="accent2"/>
                </a:solidFill>
                <a:latin typeface="Arial" panose="020B0604020202020204" pitchFamily="34" charset="0"/>
                <a:ea typeface="Times New Roman"/>
                <a:cs typeface="Arial" panose="020B0604020202020204" pitchFamily="34" charset="0"/>
                <a:hlinkClick r:id="rId7" action="ppaction://hlinksldjump"/>
              </a:rPr>
              <a:t> cu </a:t>
            </a:r>
            <a:r>
              <a:rPr lang="en-GB" kern="0" dirty="0" err="1">
                <a:solidFill>
                  <a:schemeClr val="accent2"/>
                </a:solidFill>
                <a:latin typeface="Arial" panose="020B0604020202020204" pitchFamily="34" charset="0"/>
                <a:ea typeface="Times New Roman"/>
                <a:cs typeface="Arial" panose="020B0604020202020204" pitchFamily="34" charset="0"/>
                <a:hlinkClick r:id="rId7" action="ppaction://hlinksldjump"/>
              </a:rPr>
              <a:t>privire</a:t>
            </a:r>
            <a:r>
              <a:rPr lang="en-GB" kern="0" dirty="0">
                <a:solidFill>
                  <a:schemeClr val="accent2"/>
                </a:solidFill>
                <a:latin typeface="Arial" panose="020B0604020202020204" pitchFamily="34" charset="0"/>
                <a:ea typeface="Times New Roman"/>
                <a:cs typeface="Arial" panose="020B0604020202020204" pitchFamily="34" charset="0"/>
                <a:hlinkClick r:id="rId7" action="ppaction://hlinksldjump"/>
              </a:rPr>
              <a:t> la </a:t>
            </a:r>
            <a:r>
              <a:rPr lang="en-GB" kern="0" dirty="0" err="1">
                <a:solidFill>
                  <a:schemeClr val="accent2"/>
                </a:solidFill>
                <a:latin typeface="Arial" panose="020B0604020202020204" pitchFamily="34" charset="0"/>
                <a:ea typeface="Times New Roman"/>
                <a:cs typeface="Arial" panose="020B0604020202020204" pitchFamily="34" charset="0"/>
                <a:hlinkClick r:id="rId7" action="ppaction://hlinksldjump"/>
              </a:rPr>
              <a:t>politicile</a:t>
            </a:r>
            <a:r>
              <a:rPr lang="en-GB" kern="0" dirty="0">
                <a:solidFill>
                  <a:schemeClr val="accent2"/>
                </a:solidFill>
                <a:latin typeface="Arial" panose="020B0604020202020204" pitchFamily="34" charset="0"/>
                <a:ea typeface="Times New Roman"/>
                <a:cs typeface="Arial" panose="020B0604020202020204" pitchFamily="34" charset="0"/>
                <a:hlinkClick r:id="rId7" action="ppaction://hlinksldjump"/>
              </a:rPr>
              <a:t> </a:t>
            </a:r>
            <a:r>
              <a:rPr lang="en-GB" kern="0" dirty="0" err="1">
                <a:solidFill>
                  <a:schemeClr val="accent2"/>
                </a:solidFill>
                <a:latin typeface="Arial" panose="020B0604020202020204" pitchFamily="34" charset="0"/>
                <a:ea typeface="Times New Roman"/>
                <a:cs typeface="Arial" panose="020B0604020202020204" pitchFamily="34" charset="0"/>
                <a:hlinkClick r:id="rId7" action="ppaction://hlinksldjump"/>
              </a:rPr>
              <a:t>publice</a:t>
            </a:r>
            <a:r>
              <a:rPr lang="en-GB" kern="0" dirty="0">
                <a:solidFill>
                  <a:schemeClr val="accent2"/>
                </a:solidFill>
                <a:latin typeface="Arial" panose="020B0604020202020204" pitchFamily="34" charset="0"/>
                <a:ea typeface="Times New Roman"/>
                <a:cs typeface="Arial" panose="020B0604020202020204" pitchFamily="34" charset="0"/>
                <a:hlinkClick r:id="rId7" action="ppaction://hlinksldjump"/>
              </a:rPr>
              <a:t> locale</a:t>
            </a:r>
            <a:endParaRPr lang="ro-RO" kern="0" dirty="0">
              <a:solidFill>
                <a:schemeClr val="accent2"/>
              </a:solidFill>
              <a:latin typeface="Arial" panose="020B0604020202020204" pitchFamily="34" charset="0"/>
              <a:ea typeface="Times New Roman"/>
              <a:cs typeface="Arial" panose="020B0604020202020204" pitchFamily="34" charset="0"/>
            </a:endParaRPr>
          </a:p>
          <a:p>
            <a:pPr marL="342864" indent="-342864" algn="just">
              <a:lnSpc>
                <a:spcPct val="115000"/>
              </a:lnSpc>
              <a:spcBef>
                <a:spcPts val="2400"/>
              </a:spcBef>
              <a:buFont typeface="Wingdings"/>
              <a:buChar char=""/>
            </a:pPr>
            <a:r>
              <a:rPr lang="en-GB" dirty="0" err="1" smtClean="0">
                <a:solidFill>
                  <a:schemeClr val="accent2"/>
                </a:solidFill>
                <a:latin typeface="Arial" panose="020B0604020202020204" pitchFamily="34" charset="0"/>
                <a:ea typeface="Calibri"/>
                <a:cs typeface="Arial" panose="020B0604020202020204" pitchFamily="34" charset="0"/>
                <a:hlinkClick r:id="rId8" action="ppaction://hlinksldjump"/>
              </a:rPr>
              <a:t>Grila</a:t>
            </a:r>
            <a:r>
              <a:rPr lang="en-GB" dirty="0" smtClean="0">
                <a:solidFill>
                  <a:schemeClr val="accent2"/>
                </a:solidFill>
                <a:latin typeface="Arial" panose="020B0604020202020204" pitchFamily="34" charset="0"/>
                <a:ea typeface="Calibri"/>
                <a:cs typeface="Arial" panose="020B0604020202020204" pitchFamily="34" charset="0"/>
                <a:hlinkClick r:id="rId8" action="ppaction://hlinksldjump"/>
              </a:rPr>
              <a:t> </a:t>
            </a:r>
            <a:r>
              <a:rPr lang="en-GB" dirty="0">
                <a:solidFill>
                  <a:schemeClr val="accent2"/>
                </a:solidFill>
                <a:latin typeface="Arial" panose="020B0604020202020204" pitchFamily="34" charset="0"/>
                <a:ea typeface="Calibri"/>
                <a:cs typeface="Arial" panose="020B0604020202020204" pitchFamily="34" charset="0"/>
                <a:hlinkClick r:id="rId8" action="ppaction://hlinksldjump"/>
              </a:rPr>
              <a:t>de </a:t>
            </a:r>
            <a:r>
              <a:rPr lang="en-GB" dirty="0" err="1">
                <a:solidFill>
                  <a:schemeClr val="accent2"/>
                </a:solidFill>
                <a:latin typeface="Arial" panose="020B0604020202020204" pitchFamily="34" charset="0"/>
                <a:ea typeface="Calibri"/>
                <a:cs typeface="Arial" panose="020B0604020202020204" pitchFamily="34" charset="0"/>
                <a:hlinkClick r:id="rId8" action="ppaction://hlinksldjump"/>
              </a:rPr>
              <a:t>monitorizare</a:t>
            </a:r>
            <a:r>
              <a:rPr lang="en-GB" dirty="0">
                <a:solidFill>
                  <a:schemeClr val="accent2"/>
                </a:solidFill>
                <a:latin typeface="Arial" panose="020B0604020202020204" pitchFamily="34" charset="0"/>
                <a:ea typeface="Calibri"/>
                <a:cs typeface="Arial" panose="020B0604020202020204" pitchFamily="34" charset="0"/>
                <a:hlinkClick r:id="rId8" action="ppaction://hlinksldjump"/>
              </a:rPr>
              <a:t> </a:t>
            </a:r>
            <a:r>
              <a:rPr lang="en-GB" dirty="0" err="1">
                <a:solidFill>
                  <a:schemeClr val="accent2"/>
                </a:solidFill>
                <a:latin typeface="Arial" panose="020B0604020202020204" pitchFamily="34" charset="0"/>
                <a:ea typeface="Calibri"/>
                <a:cs typeface="Arial" panose="020B0604020202020204" pitchFamily="34" charset="0"/>
                <a:hlinkClick r:id="rId8" action="ppaction://hlinksldjump"/>
              </a:rPr>
              <a:t>și</a:t>
            </a:r>
            <a:r>
              <a:rPr lang="en-GB" dirty="0">
                <a:solidFill>
                  <a:schemeClr val="accent2"/>
                </a:solidFill>
                <a:latin typeface="Arial" panose="020B0604020202020204" pitchFamily="34" charset="0"/>
                <a:ea typeface="Calibri"/>
                <a:cs typeface="Arial" panose="020B0604020202020204" pitchFamily="34" charset="0"/>
                <a:hlinkClick r:id="rId8" action="ppaction://hlinksldjump"/>
              </a:rPr>
              <a:t> </a:t>
            </a:r>
            <a:r>
              <a:rPr lang="en-GB" dirty="0" err="1" smtClean="0">
                <a:solidFill>
                  <a:schemeClr val="accent2"/>
                </a:solidFill>
                <a:latin typeface="Arial" panose="020B0604020202020204" pitchFamily="34" charset="0"/>
                <a:ea typeface="Calibri"/>
                <a:cs typeface="Arial" panose="020B0604020202020204" pitchFamily="34" charset="0"/>
                <a:hlinkClick r:id="rId8" action="ppaction://hlinksldjump"/>
              </a:rPr>
              <a:t>evaluare</a:t>
            </a:r>
            <a:r>
              <a:rPr lang="en-GB" dirty="0" smtClean="0">
                <a:solidFill>
                  <a:schemeClr val="accent2"/>
                </a:solidFill>
                <a:latin typeface="Arial" panose="020B0604020202020204" pitchFamily="34" charset="0"/>
                <a:ea typeface="Calibri"/>
                <a:cs typeface="Arial" panose="020B0604020202020204" pitchFamily="34" charset="0"/>
                <a:hlinkClick r:id="rId8" action="ppaction://hlinksldjump"/>
              </a:rPr>
              <a:t> </a:t>
            </a:r>
            <a:endParaRPr lang="ro-RO" altLang="ja-JP" sz="2000" dirty="0">
              <a:solidFill>
                <a:schemeClr val="accent2"/>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51869570"/>
      </p:ext>
    </p:extLst>
  </p:cSld>
  <p:clrMapOvr>
    <a:masterClrMapping/>
  </p:clrMapOvr>
  <mc:AlternateContent xmlns:mc="http://schemas.openxmlformats.org/markup-compatibility/2006" xmlns:p14="http://schemas.microsoft.com/office/powerpoint/2010/main">
    <mc:Choice Requires="p14">
      <p:transition spd="slow" p14:dur="2000" advTm="25000"/>
    </mc:Choice>
    <mc:Fallback xmlns="">
      <p:transition spd="slow" advTm="25000"/>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pieren 7"/>
          <p:cNvGrpSpPr/>
          <p:nvPr/>
        </p:nvGrpSpPr>
        <p:grpSpPr>
          <a:xfrm flipV="1">
            <a:off x="0" y="100171"/>
            <a:ext cx="5330825" cy="554038"/>
            <a:chOff x="-15876" y="2994005"/>
            <a:chExt cx="12891701" cy="766736"/>
          </a:xfrm>
          <a:solidFill>
            <a:srgbClr val="1B835B"/>
          </a:solidFill>
        </p:grpSpPr>
        <p:sp>
          <p:nvSpPr>
            <p:cNvPr id="3" name="Freeform 7"/>
            <p:cNvSpPr>
              <a:spLocks/>
            </p:cNvSpPr>
            <p:nvPr/>
          </p:nvSpPr>
          <p:spPr bwMode="auto">
            <a:xfrm>
              <a:off x="-15876" y="3140102"/>
              <a:ext cx="9767637" cy="474541"/>
            </a:xfrm>
            <a:custGeom>
              <a:avLst/>
              <a:gdLst>
                <a:gd name="T0" fmla="*/ 0 w 2212"/>
                <a:gd name="T1" fmla="*/ 46 h 207"/>
                <a:gd name="T2" fmla="*/ 0 w 2212"/>
                <a:gd name="T3" fmla="*/ 58 h 207"/>
                <a:gd name="T4" fmla="*/ 281 w 2212"/>
                <a:gd name="T5" fmla="*/ 32 h 207"/>
                <a:gd name="T6" fmla="*/ 738 w 2212"/>
                <a:gd name="T7" fmla="*/ 110 h 207"/>
                <a:gd name="T8" fmla="*/ 1095 w 2212"/>
                <a:gd name="T9" fmla="*/ 179 h 207"/>
                <a:gd name="T10" fmla="*/ 1460 w 2212"/>
                <a:gd name="T11" fmla="*/ 202 h 207"/>
                <a:gd name="T12" fmla="*/ 1924 w 2212"/>
                <a:gd name="T13" fmla="*/ 137 h 207"/>
                <a:gd name="T14" fmla="*/ 2212 w 2212"/>
                <a:gd name="T15" fmla="*/ 30 h 207"/>
                <a:gd name="T16" fmla="*/ 1916 w 2212"/>
                <a:gd name="T17" fmla="*/ 107 h 207"/>
                <a:gd name="T18" fmla="*/ 1459 w 2212"/>
                <a:gd name="T19" fmla="*/ 171 h 207"/>
                <a:gd name="T20" fmla="*/ 1100 w 2212"/>
                <a:gd name="T21" fmla="*/ 148 h 207"/>
                <a:gd name="T22" fmla="*/ 744 w 2212"/>
                <a:gd name="T23" fmla="*/ 80 h 207"/>
                <a:gd name="T24" fmla="*/ 282 w 2212"/>
                <a:gd name="T25" fmla="*/ 1 h 207"/>
                <a:gd name="T26" fmla="*/ 0 w 2212"/>
                <a:gd name="T27" fmla="*/ 46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12" h="207">
                  <a:moveTo>
                    <a:pt x="0" y="46"/>
                  </a:moveTo>
                  <a:cubicBezTo>
                    <a:pt x="0" y="58"/>
                    <a:pt x="0" y="58"/>
                    <a:pt x="0" y="58"/>
                  </a:cubicBezTo>
                  <a:cubicBezTo>
                    <a:pt x="105" y="39"/>
                    <a:pt x="156" y="30"/>
                    <a:pt x="281" y="32"/>
                  </a:cubicBezTo>
                  <a:cubicBezTo>
                    <a:pt x="416" y="40"/>
                    <a:pt x="551" y="73"/>
                    <a:pt x="738" y="110"/>
                  </a:cubicBezTo>
                  <a:cubicBezTo>
                    <a:pt x="924" y="149"/>
                    <a:pt x="1095" y="179"/>
                    <a:pt x="1095" y="179"/>
                  </a:cubicBezTo>
                  <a:cubicBezTo>
                    <a:pt x="1095" y="179"/>
                    <a:pt x="1268" y="207"/>
                    <a:pt x="1460" y="202"/>
                  </a:cubicBezTo>
                  <a:cubicBezTo>
                    <a:pt x="1652" y="202"/>
                    <a:pt x="1858" y="156"/>
                    <a:pt x="1924" y="137"/>
                  </a:cubicBezTo>
                  <a:cubicBezTo>
                    <a:pt x="2048" y="104"/>
                    <a:pt x="2115" y="76"/>
                    <a:pt x="2212" y="30"/>
                  </a:cubicBezTo>
                  <a:cubicBezTo>
                    <a:pt x="2108" y="57"/>
                    <a:pt x="2039" y="75"/>
                    <a:pt x="1916" y="107"/>
                  </a:cubicBezTo>
                  <a:cubicBezTo>
                    <a:pt x="1850" y="126"/>
                    <a:pt x="1648" y="171"/>
                    <a:pt x="1459" y="171"/>
                  </a:cubicBezTo>
                  <a:cubicBezTo>
                    <a:pt x="1270" y="176"/>
                    <a:pt x="1099" y="148"/>
                    <a:pt x="1100" y="148"/>
                  </a:cubicBezTo>
                  <a:cubicBezTo>
                    <a:pt x="1100" y="148"/>
                    <a:pt x="930" y="118"/>
                    <a:pt x="744" y="80"/>
                  </a:cubicBezTo>
                  <a:cubicBezTo>
                    <a:pt x="558" y="43"/>
                    <a:pt x="388" y="6"/>
                    <a:pt x="282" y="1"/>
                  </a:cubicBezTo>
                  <a:cubicBezTo>
                    <a:pt x="189" y="0"/>
                    <a:pt x="75" y="9"/>
                    <a:pt x="0" y="46"/>
                  </a:cubicBezTo>
                  <a:close/>
                </a:path>
              </a:pathLst>
            </a:custGeom>
            <a:solidFill>
              <a:srgbClr val="FF0000"/>
            </a:solidFill>
            <a:ln/>
            <a:extLst/>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t" anchorCtr="0" compatLnSpc="1">
              <a:prstTxWarp prst="textNoShape">
                <a:avLst/>
              </a:prstTxWarp>
            </a:bodyPr>
            <a:lstStyle/>
            <a:p>
              <a:endParaRPr lang="en-US" dirty="0"/>
            </a:p>
          </p:txBody>
        </p:sp>
        <p:sp>
          <p:nvSpPr>
            <p:cNvPr id="4" name="Freeform 8"/>
            <p:cNvSpPr>
              <a:spLocks/>
            </p:cNvSpPr>
            <p:nvPr/>
          </p:nvSpPr>
          <p:spPr bwMode="auto">
            <a:xfrm>
              <a:off x="-15875" y="2994005"/>
              <a:ext cx="12891700" cy="766736"/>
            </a:xfrm>
            <a:custGeom>
              <a:avLst/>
              <a:gdLst>
                <a:gd name="T0" fmla="*/ 0 w 3260"/>
                <a:gd name="T1" fmla="*/ 181 h 257"/>
                <a:gd name="T2" fmla="*/ 0 w 3260"/>
                <a:gd name="T3" fmla="*/ 195 h 257"/>
                <a:gd name="T4" fmla="*/ 441 w 3260"/>
                <a:gd name="T5" fmla="*/ 134 h 257"/>
                <a:gd name="T6" fmla="*/ 1106 w 3260"/>
                <a:gd name="T7" fmla="*/ 44 h 257"/>
                <a:gd name="T8" fmla="*/ 1629 w 3260"/>
                <a:gd name="T9" fmla="*/ 64 h 257"/>
                <a:gd name="T10" fmla="*/ 2148 w 3260"/>
                <a:gd name="T11" fmla="*/ 136 h 257"/>
                <a:gd name="T12" fmla="*/ 2816 w 3260"/>
                <a:gd name="T13" fmla="*/ 240 h 257"/>
                <a:gd name="T14" fmla="*/ 3260 w 3260"/>
                <a:gd name="T15" fmla="*/ 221 h 257"/>
                <a:gd name="T16" fmla="*/ 2819 w 3260"/>
                <a:gd name="T17" fmla="*/ 209 h 257"/>
                <a:gd name="T18" fmla="*/ 2153 w 3260"/>
                <a:gd name="T19" fmla="*/ 105 h 257"/>
                <a:gd name="T20" fmla="*/ 1632 w 3260"/>
                <a:gd name="T21" fmla="*/ 33 h 257"/>
                <a:gd name="T22" fmla="*/ 1105 w 3260"/>
                <a:gd name="T23" fmla="*/ 12 h 257"/>
                <a:gd name="T24" fmla="*/ 434 w 3260"/>
                <a:gd name="T25" fmla="*/ 104 h 257"/>
                <a:gd name="T26" fmla="*/ 0 w 3260"/>
                <a:gd name="T27" fmla="*/ 181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60" h="257">
                  <a:moveTo>
                    <a:pt x="0" y="181"/>
                  </a:moveTo>
                  <a:cubicBezTo>
                    <a:pt x="0" y="195"/>
                    <a:pt x="0" y="195"/>
                    <a:pt x="0" y="195"/>
                  </a:cubicBezTo>
                  <a:cubicBezTo>
                    <a:pt x="114" y="194"/>
                    <a:pt x="295" y="166"/>
                    <a:pt x="441" y="134"/>
                  </a:cubicBezTo>
                  <a:cubicBezTo>
                    <a:pt x="538" y="110"/>
                    <a:pt x="832" y="51"/>
                    <a:pt x="1106" y="44"/>
                  </a:cubicBezTo>
                  <a:cubicBezTo>
                    <a:pt x="1380" y="32"/>
                    <a:pt x="1629" y="65"/>
                    <a:pt x="1629" y="64"/>
                  </a:cubicBezTo>
                  <a:cubicBezTo>
                    <a:pt x="1629" y="63"/>
                    <a:pt x="1877" y="91"/>
                    <a:pt x="2148" y="136"/>
                  </a:cubicBezTo>
                  <a:cubicBezTo>
                    <a:pt x="2420" y="177"/>
                    <a:pt x="2715" y="233"/>
                    <a:pt x="2816" y="240"/>
                  </a:cubicBezTo>
                  <a:cubicBezTo>
                    <a:pt x="3001" y="257"/>
                    <a:pt x="3108" y="250"/>
                    <a:pt x="3260" y="221"/>
                  </a:cubicBezTo>
                  <a:cubicBezTo>
                    <a:pt x="3106" y="230"/>
                    <a:pt x="3002" y="226"/>
                    <a:pt x="2819" y="209"/>
                  </a:cubicBezTo>
                  <a:cubicBezTo>
                    <a:pt x="2720" y="202"/>
                    <a:pt x="2426" y="147"/>
                    <a:pt x="2153" y="105"/>
                  </a:cubicBezTo>
                  <a:cubicBezTo>
                    <a:pt x="1882" y="60"/>
                    <a:pt x="1632" y="32"/>
                    <a:pt x="1632" y="33"/>
                  </a:cubicBezTo>
                  <a:cubicBezTo>
                    <a:pt x="1632" y="34"/>
                    <a:pt x="1382" y="0"/>
                    <a:pt x="1105" y="12"/>
                  </a:cubicBezTo>
                  <a:cubicBezTo>
                    <a:pt x="828" y="19"/>
                    <a:pt x="531" y="79"/>
                    <a:pt x="434" y="104"/>
                  </a:cubicBezTo>
                  <a:cubicBezTo>
                    <a:pt x="255" y="143"/>
                    <a:pt x="154" y="169"/>
                    <a:pt x="0" y="181"/>
                  </a:cubicBezTo>
                  <a:close/>
                </a:path>
              </a:pathLst>
            </a:custGeom>
            <a:grpFill/>
            <a:ln/>
            <a:extLst/>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anchor="t" anchorCtr="0" compatLnSpc="1">
              <a:prstTxWarp prst="textNoShape">
                <a:avLst/>
              </a:prstTxWarp>
            </a:bodyPr>
            <a:lstStyle/>
            <a:p>
              <a:endParaRPr lang="en-US" dirty="0"/>
            </a:p>
          </p:txBody>
        </p:sp>
      </p:grpSp>
      <p:sp>
        <p:nvSpPr>
          <p:cNvPr id="7" name="TextBox 6"/>
          <p:cNvSpPr txBox="1"/>
          <p:nvPr/>
        </p:nvSpPr>
        <p:spPr>
          <a:xfrm>
            <a:off x="760412" y="1724025"/>
            <a:ext cx="3810000" cy="461655"/>
          </a:xfrm>
          <a:prstGeom prst="rect">
            <a:avLst/>
          </a:prstGeom>
          <a:noFill/>
        </p:spPr>
        <p:txBody>
          <a:bodyPr wrap="square" lIns="91431" tIns="45715" rIns="91431" bIns="45715" rtlCol="0">
            <a:spAutoFit/>
          </a:bodyPr>
          <a:lstStyle/>
          <a:p>
            <a:pPr algn="ctr"/>
            <a:r>
              <a:rPr lang="ro-RO" sz="2400" b="1" dirty="0" smtClean="0">
                <a:solidFill>
                  <a:srgbClr val="158962"/>
                </a:solidFill>
                <a:latin typeface="Arial Black" panose="020B0A04020102020204" pitchFamily="34" charset="0"/>
              </a:rPr>
              <a:t>Despre PACT-PPL</a:t>
            </a:r>
            <a:endParaRPr lang="ro-RO" sz="2400" b="1" dirty="0">
              <a:solidFill>
                <a:srgbClr val="158962"/>
              </a:solidFill>
              <a:latin typeface="Arial Black" panose="020B0A04020102020204" pitchFamily="34" charset="0"/>
            </a:endParaRPr>
          </a:p>
        </p:txBody>
      </p:sp>
      <p:pic>
        <p:nvPicPr>
          <p:cNvPr id="8" name="Picture 2" descr="Together Logo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28097" y="2790825"/>
            <a:ext cx="4274630" cy="268369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F4E7ED"/>
                  </a:outerShdw>
                </a:effectLst>
              </a14:hiddenEffects>
            </a:ext>
          </a:extLst>
        </p:spPr>
      </p:pic>
    </p:spTree>
    <p:extLst>
      <p:ext uri="{BB962C8B-B14F-4D97-AF65-F5344CB8AC3E}">
        <p14:creationId xmlns:p14="http://schemas.microsoft.com/office/powerpoint/2010/main" val="339253106"/>
      </p:ext>
    </p:extLst>
  </p:cSld>
  <p:clrMapOvr>
    <a:masterClrMapping/>
  </p:clrMapOvr>
  <mc:AlternateContent xmlns:mc="http://schemas.openxmlformats.org/markup-compatibility/2006" xmlns:p14="http://schemas.microsoft.com/office/powerpoint/2010/main">
    <mc:Choice Requires="p14">
      <p:transition spd="slow" p14:dur="2000" advTm="25000"/>
    </mc:Choice>
    <mc:Fallback xmlns="">
      <p:transition spd="slow" advTm="25000"/>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pieren 7"/>
          <p:cNvGrpSpPr/>
          <p:nvPr/>
        </p:nvGrpSpPr>
        <p:grpSpPr>
          <a:xfrm flipV="1">
            <a:off x="0" y="100171"/>
            <a:ext cx="5330825" cy="554038"/>
            <a:chOff x="-15876" y="2994005"/>
            <a:chExt cx="12891701" cy="766736"/>
          </a:xfrm>
          <a:solidFill>
            <a:srgbClr val="1B835B"/>
          </a:solidFill>
        </p:grpSpPr>
        <p:sp>
          <p:nvSpPr>
            <p:cNvPr id="3" name="Freeform 7"/>
            <p:cNvSpPr>
              <a:spLocks/>
            </p:cNvSpPr>
            <p:nvPr/>
          </p:nvSpPr>
          <p:spPr bwMode="auto">
            <a:xfrm>
              <a:off x="-15876" y="3140102"/>
              <a:ext cx="9767637" cy="474541"/>
            </a:xfrm>
            <a:custGeom>
              <a:avLst/>
              <a:gdLst>
                <a:gd name="T0" fmla="*/ 0 w 2212"/>
                <a:gd name="T1" fmla="*/ 46 h 207"/>
                <a:gd name="T2" fmla="*/ 0 w 2212"/>
                <a:gd name="T3" fmla="*/ 58 h 207"/>
                <a:gd name="T4" fmla="*/ 281 w 2212"/>
                <a:gd name="T5" fmla="*/ 32 h 207"/>
                <a:gd name="T6" fmla="*/ 738 w 2212"/>
                <a:gd name="T7" fmla="*/ 110 h 207"/>
                <a:gd name="T8" fmla="*/ 1095 w 2212"/>
                <a:gd name="T9" fmla="*/ 179 h 207"/>
                <a:gd name="T10" fmla="*/ 1460 w 2212"/>
                <a:gd name="T11" fmla="*/ 202 h 207"/>
                <a:gd name="T12" fmla="*/ 1924 w 2212"/>
                <a:gd name="T13" fmla="*/ 137 h 207"/>
                <a:gd name="T14" fmla="*/ 2212 w 2212"/>
                <a:gd name="T15" fmla="*/ 30 h 207"/>
                <a:gd name="T16" fmla="*/ 1916 w 2212"/>
                <a:gd name="T17" fmla="*/ 107 h 207"/>
                <a:gd name="T18" fmla="*/ 1459 w 2212"/>
                <a:gd name="T19" fmla="*/ 171 h 207"/>
                <a:gd name="T20" fmla="*/ 1100 w 2212"/>
                <a:gd name="T21" fmla="*/ 148 h 207"/>
                <a:gd name="T22" fmla="*/ 744 w 2212"/>
                <a:gd name="T23" fmla="*/ 80 h 207"/>
                <a:gd name="T24" fmla="*/ 282 w 2212"/>
                <a:gd name="T25" fmla="*/ 1 h 207"/>
                <a:gd name="T26" fmla="*/ 0 w 2212"/>
                <a:gd name="T27" fmla="*/ 46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12" h="207">
                  <a:moveTo>
                    <a:pt x="0" y="46"/>
                  </a:moveTo>
                  <a:cubicBezTo>
                    <a:pt x="0" y="58"/>
                    <a:pt x="0" y="58"/>
                    <a:pt x="0" y="58"/>
                  </a:cubicBezTo>
                  <a:cubicBezTo>
                    <a:pt x="105" y="39"/>
                    <a:pt x="156" y="30"/>
                    <a:pt x="281" y="32"/>
                  </a:cubicBezTo>
                  <a:cubicBezTo>
                    <a:pt x="416" y="40"/>
                    <a:pt x="551" y="73"/>
                    <a:pt x="738" y="110"/>
                  </a:cubicBezTo>
                  <a:cubicBezTo>
                    <a:pt x="924" y="149"/>
                    <a:pt x="1095" y="179"/>
                    <a:pt x="1095" y="179"/>
                  </a:cubicBezTo>
                  <a:cubicBezTo>
                    <a:pt x="1095" y="179"/>
                    <a:pt x="1268" y="207"/>
                    <a:pt x="1460" y="202"/>
                  </a:cubicBezTo>
                  <a:cubicBezTo>
                    <a:pt x="1652" y="202"/>
                    <a:pt x="1858" y="156"/>
                    <a:pt x="1924" y="137"/>
                  </a:cubicBezTo>
                  <a:cubicBezTo>
                    <a:pt x="2048" y="104"/>
                    <a:pt x="2115" y="76"/>
                    <a:pt x="2212" y="30"/>
                  </a:cubicBezTo>
                  <a:cubicBezTo>
                    <a:pt x="2108" y="57"/>
                    <a:pt x="2039" y="75"/>
                    <a:pt x="1916" y="107"/>
                  </a:cubicBezTo>
                  <a:cubicBezTo>
                    <a:pt x="1850" y="126"/>
                    <a:pt x="1648" y="171"/>
                    <a:pt x="1459" y="171"/>
                  </a:cubicBezTo>
                  <a:cubicBezTo>
                    <a:pt x="1270" y="176"/>
                    <a:pt x="1099" y="148"/>
                    <a:pt x="1100" y="148"/>
                  </a:cubicBezTo>
                  <a:cubicBezTo>
                    <a:pt x="1100" y="148"/>
                    <a:pt x="930" y="118"/>
                    <a:pt x="744" y="80"/>
                  </a:cubicBezTo>
                  <a:cubicBezTo>
                    <a:pt x="558" y="43"/>
                    <a:pt x="388" y="6"/>
                    <a:pt x="282" y="1"/>
                  </a:cubicBezTo>
                  <a:cubicBezTo>
                    <a:pt x="189" y="0"/>
                    <a:pt x="75" y="9"/>
                    <a:pt x="0" y="46"/>
                  </a:cubicBezTo>
                  <a:close/>
                </a:path>
              </a:pathLst>
            </a:custGeom>
            <a:solidFill>
              <a:srgbClr val="FF0000"/>
            </a:solidFill>
            <a:ln/>
            <a:extLst/>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t" anchorCtr="0" compatLnSpc="1">
              <a:prstTxWarp prst="textNoShape">
                <a:avLst/>
              </a:prstTxWarp>
            </a:bodyPr>
            <a:lstStyle/>
            <a:p>
              <a:endParaRPr lang="en-US" dirty="0"/>
            </a:p>
          </p:txBody>
        </p:sp>
        <p:sp>
          <p:nvSpPr>
            <p:cNvPr id="4" name="Freeform 8"/>
            <p:cNvSpPr>
              <a:spLocks/>
            </p:cNvSpPr>
            <p:nvPr/>
          </p:nvSpPr>
          <p:spPr bwMode="auto">
            <a:xfrm>
              <a:off x="-15875" y="2994005"/>
              <a:ext cx="12891700" cy="766736"/>
            </a:xfrm>
            <a:custGeom>
              <a:avLst/>
              <a:gdLst>
                <a:gd name="T0" fmla="*/ 0 w 3260"/>
                <a:gd name="T1" fmla="*/ 181 h 257"/>
                <a:gd name="T2" fmla="*/ 0 w 3260"/>
                <a:gd name="T3" fmla="*/ 195 h 257"/>
                <a:gd name="T4" fmla="*/ 441 w 3260"/>
                <a:gd name="T5" fmla="*/ 134 h 257"/>
                <a:gd name="T6" fmla="*/ 1106 w 3260"/>
                <a:gd name="T7" fmla="*/ 44 h 257"/>
                <a:gd name="T8" fmla="*/ 1629 w 3260"/>
                <a:gd name="T9" fmla="*/ 64 h 257"/>
                <a:gd name="T10" fmla="*/ 2148 w 3260"/>
                <a:gd name="T11" fmla="*/ 136 h 257"/>
                <a:gd name="T12" fmla="*/ 2816 w 3260"/>
                <a:gd name="T13" fmla="*/ 240 h 257"/>
                <a:gd name="T14" fmla="*/ 3260 w 3260"/>
                <a:gd name="T15" fmla="*/ 221 h 257"/>
                <a:gd name="T16" fmla="*/ 2819 w 3260"/>
                <a:gd name="T17" fmla="*/ 209 h 257"/>
                <a:gd name="T18" fmla="*/ 2153 w 3260"/>
                <a:gd name="T19" fmla="*/ 105 h 257"/>
                <a:gd name="T20" fmla="*/ 1632 w 3260"/>
                <a:gd name="T21" fmla="*/ 33 h 257"/>
                <a:gd name="T22" fmla="*/ 1105 w 3260"/>
                <a:gd name="T23" fmla="*/ 12 h 257"/>
                <a:gd name="T24" fmla="*/ 434 w 3260"/>
                <a:gd name="T25" fmla="*/ 104 h 257"/>
                <a:gd name="T26" fmla="*/ 0 w 3260"/>
                <a:gd name="T27" fmla="*/ 181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60" h="257">
                  <a:moveTo>
                    <a:pt x="0" y="181"/>
                  </a:moveTo>
                  <a:cubicBezTo>
                    <a:pt x="0" y="195"/>
                    <a:pt x="0" y="195"/>
                    <a:pt x="0" y="195"/>
                  </a:cubicBezTo>
                  <a:cubicBezTo>
                    <a:pt x="114" y="194"/>
                    <a:pt x="295" y="166"/>
                    <a:pt x="441" y="134"/>
                  </a:cubicBezTo>
                  <a:cubicBezTo>
                    <a:pt x="538" y="110"/>
                    <a:pt x="832" y="51"/>
                    <a:pt x="1106" y="44"/>
                  </a:cubicBezTo>
                  <a:cubicBezTo>
                    <a:pt x="1380" y="32"/>
                    <a:pt x="1629" y="65"/>
                    <a:pt x="1629" y="64"/>
                  </a:cubicBezTo>
                  <a:cubicBezTo>
                    <a:pt x="1629" y="63"/>
                    <a:pt x="1877" y="91"/>
                    <a:pt x="2148" y="136"/>
                  </a:cubicBezTo>
                  <a:cubicBezTo>
                    <a:pt x="2420" y="177"/>
                    <a:pt x="2715" y="233"/>
                    <a:pt x="2816" y="240"/>
                  </a:cubicBezTo>
                  <a:cubicBezTo>
                    <a:pt x="3001" y="257"/>
                    <a:pt x="3108" y="250"/>
                    <a:pt x="3260" y="221"/>
                  </a:cubicBezTo>
                  <a:cubicBezTo>
                    <a:pt x="3106" y="230"/>
                    <a:pt x="3002" y="226"/>
                    <a:pt x="2819" y="209"/>
                  </a:cubicBezTo>
                  <a:cubicBezTo>
                    <a:pt x="2720" y="202"/>
                    <a:pt x="2426" y="147"/>
                    <a:pt x="2153" y="105"/>
                  </a:cubicBezTo>
                  <a:cubicBezTo>
                    <a:pt x="1882" y="60"/>
                    <a:pt x="1632" y="32"/>
                    <a:pt x="1632" y="33"/>
                  </a:cubicBezTo>
                  <a:cubicBezTo>
                    <a:pt x="1632" y="34"/>
                    <a:pt x="1382" y="0"/>
                    <a:pt x="1105" y="12"/>
                  </a:cubicBezTo>
                  <a:cubicBezTo>
                    <a:pt x="828" y="19"/>
                    <a:pt x="531" y="79"/>
                    <a:pt x="434" y="104"/>
                  </a:cubicBezTo>
                  <a:cubicBezTo>
                    <a:pt x="255" y="143"/>
                    <a:pt x="154" y="169"/>
                    <a:pt x="0" y="181"/>
                  </a:cubicBezTo>
                  <a:close/>
                </a:path>
              </a:pathLst>
            </a:custGeom>
            <a:grpFill/>
            <a:ln/>
            <a:extLst/>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anchor="t" anchorCtr="0" compatLnSpc="1">
              <a:prstTxWarp prst="textNoShape">
                <a:avLst/>
              </a:prstTxWarp>
            </a:bodyPr>
            <a:lstStyle/>
            <a:p>
              <a:endParaRPr lang="en-US" dirty="0"/>
            </a:p>
          </p:txBody>
        </p:sp>
      </p:gr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60813" y="5504457"/>
            <a:ext cx="1674813" cy="2167487"/>
          </a:xfrm>
          <a:prstGeom prst="rect">
            <a:avLst/>
          </a:prstGeom>
        </p:spPr>
      </p:pic>
      <p:sp>
        <p:nvSpPr>
          <p:cNvPr id="6" name="Rectangle 5"/>
          <p:cNvSpPr/>
          <p:nvPr/>
        </p:nvSpPr>
        <p:spPr>
          <a:xfrm>
            <a:off x="303213" y="1038225"/>
            <a:ext cx="3886199" cy="5740023"/>
          </a:xfrm>
          <a:prstGeom prst="rect">
            <a:avLst/>
          </a:prstGeom>
        </p:spPr>
        <p:style>
          <a:lnRef idx="2">
            <a:schemeClr val="accent3"/>
          </a:lnRef>
          <a:fillRef idx="1">
            <a:schemeClr val="lt1"/>
          </a:fillRef>
          <a:effectRef idx="0">
            <a:schemeClr val="accent3"/>
          </a:effectRef>
          <a:fontRef idx="minor">
            <a:schemeClr val="dk1"/>
          </a:fontRef>
        </p:style>
        <p:txBody>
          <a:bodyPr wrap="square" lIns="91431" tIns="45715" rIns="91431" bIns="45715">
            <a:spAutoFit/>
          </a:bodyPr>
          <a:lstStyle/>
          <a:p>
            <a:pPr algn="just" fontAlgn="base">
              <a:spcAft>
                <a:spcPts val="300"/>
              </a:spcAft>
            </a:pPr>
            <a:r>
              <a:rPr lang="vi-VN" sz="1100" dirty="0"/>
              <a:t>Reforma administraţiei este o temă de actualitate pentru societatea românească însă deciziile publice ce stau la baza realizării ei nu se bucură de legitimitate ș</a:t>
            </a:r>
            <a:r>
              <a:rPr lang="vi-VN" sz="1100" dirty="0" smtClean="0"/>
              <a:t>i </a:t>
            </a:r>
            <a:r>
              <a:rPr lang="vi-VN" sz="1100" dirty="0"/>
              <a:t>de sprijin din partea cetăţenilor. De aceea, în cadrul proiectului ne-am propus ca impreună cu partenerii de la Institutul Qvorum</a:t>
            </a:r>
            <a:r>
              <a:rPr lang="ro-RO" sz="1100" dirty="0"/>
              <a:t> </a:t>
            </a:r>
            <a:r>
              <a:rPr lang="vi-VN" sz="1100" b="1" dirty="0"/>
              <a:t>să stabilim gradul de participare al cetățeanului și să modelăm un sistem de angrenare al acestuia </a:t>
            </a:r>
            <a:r>
              <a:rPr lang="vi-VN" sz="1100" b="1" dirty="0" smtClean="0"/>
              <a:t>în </a:t>
            </a:r>
            <a:r>
              <a:rPr lang="vi-VN" sz="1100" b="1" dirty="0"/>
              <a:t>procesul decizional</a:t>
            </a:r>
            <a:r>
              <a:rPr lang="vi-VN" sz="1100" dirty="0" smtClean="0"/>
              <a:t>.</a:t>
            </a:r>
            <a:endParaRPr lang="ro-RO" sz="1100" dirty="0" smtClean="0"/>
          </a:p>
          <a:p>
            <a:pPr algn="just" fontAlgn="base">
              <a:spcAft>
                <a:spcPts val="300"/>
              </a:spcAft>
            </a:pPr>
            <a:endParaRPr lang="vi-VN" sz="1100" dirty="0"/>
          </a:p>
          <a:p>
            <a:pPr algn="just" fontAlgn="base">
              <a:spcAft>
                <a:spcPts val="300"/>
              </a:spcAft>
            </a:pPr>
            <a:r>
              <a:rPr lang="vi-VN" sz="1100" b="1" dirty="0"/>
              <a:t>Cetăţenii, autorităţile locale şi ONG-urile din cele 7 localități </a:t>
            </a:r>
            <a:r>
              <a:rPr lang="vi-VN" sz="1100" dirty="0"/>
              <a:t>(Piteşti, Călăraşi, Alexandria, Ploieşti, Târgovişte, Slobozia, Giurgiu) </a:t>
            </a:r>
            <a:r>
              <a:rPr lang="vi-VN" sz="1100" b="1" dirty="0"/>
              <a:t>din regiunea Sud Muntenia </a:t>
            </a:r>
            <a:r>
              <a:rPr lang="vi-VN" sz="1100" dirty="0"/>
              <a:t>sunt actori direct implicaţi în realizarea activităţilor proiectului. Pentru a realiza acest lucru </a:t>
            </a:r>
            <a:r>
              <a:rPr lang="vi-VN" sz="1100" b="1" dirty="0"/>
              <a:t>208 cetățeni din 7 localități vor participa la seminariile de orientare și la grupurile tripartite</a:t>
            </a:r>
            <a:r>
              <a:rPr lang="vi-VN" sz="1100" dirty="0" smtClean="0"/>
              <a:t>.</a:t>
            </a:r>
            <a:endParaRPr lang="ro-RO" sz="1100" dirty="0" smtClean="0"/>
          </a:p>
          <a:p>
            <a:pPr algn="just" fontAlgn="base">
              <a:spcAft>
                <a:spcPts val="300"/>
              </a:spcAft>
            </a:pPr>
            <a:endParaRPr lang="vi-VN" sz="1100" dirty="0"/>
          </a:p>
          <a:p>
            <a:pPr algn="just" fontAlgn="base">
              <a:spcAft>
                <a:spcPts val="300"/>
              </a:spcAft>
            </a:pPr>
            <a:r>
              <a:rPr lang="vi-VN" sz="1100" dirty="0">
                <a:cs typeface="Arial" panose="020B0604020202020204" pitchFamily="34" charset="0"/>
              </a:rPr>
              <a:t>Sub </a:t>
            </a:r>
            <a:r>
              <a:rPr lang="vi-VN" sz="1100" dirty="0" smtClean="0">
                <a:cs typeface="Arial" panose="020B0604020202020204" pitchFamily="34" charset="0"/>
              </a:rPr>
              <a:t>sloganul</a:t>
            </a:r>
            <a:r>
              <a:rPr lang="ro-RO" sz="1100" dirty="0" smtClean="0">
                <a:cs typeface="Arial" panose="020B0604020202020204" pitchFamily="34" charset="0"/>
              </a:rPr>
              <a:t> </a:t>
            </a:r>
            <a:r>
              <a:rPr lang="vi-VN" sz="1100" b="1" i="1" dirty="0" smtClean="0">
                <a:cs typeface="Arial" panose="020B0604020202020204" pitchFamily="34" charset="0"/>
              </a:rPr>
              <a:t>“</a:t>
            </a:r>
            <a:r>
              <a:rPr lang="vi-VN" sz="1100" b="1" i="1" dirty="0">
                <a:cs typeface="Arial" panose="020B0604020202020204" pitchFamily="34" charset="0"/>
              </a:rPr>
              <a:t>Impreună creştem cultura administrativă locală din România</a:t>
            </a:r>
            <a:r>
              <a:rPr lang="vi-VN" sz="1100" b="1" i="1" dirty="0" smtClean="0">
                <a:cs typeface="Arial" panose="020B0604020202020204" pitchFamily="34" charset="0"/>
              </a:rPr>
              <a:t>!”</a:t>
            </a:r>
            <a:r>
              <a:rPr lang="vi-VN" sz="1100" dirty="0" smtClean="0">
                <a:cs typeface="Arial" panose="020B0604020202020204" pitchFamily="34" charset="0"/>
              </a:rPr>
              <a:t> </a:t>
            </a:r>
            <a:r>
              <a:rPr lang="ro-RO" sz="1100" dirty="0">
                <a:solidFill>
                  <a:schemeClr val="tx1"/>
                </a:solidFill>
                <a:latin typeface="Arial" panose="020B0604020202020204" pitchFamily="34" charset="0"/>
                <a:cs typeface="Arial" panose="020B0604020202020204" pitchFamily="34" charset="0"/>
              </a:rPr>
              <a:t>î</a:t>
            </a:r>
            <a:r>
              <a:rPr lang="ro-RO" sz="1100" dirty="0" smtClean="0">
                <a:solidFill>
                  <a:schemeClr val="tx1"/>
                </a:solidFill>
                <a:latin typeface="Arial" panose="020B0604020202020204" pitchFamily="34" charset="0"/>
                <a:cs typeface="Arial" panose="020B0604020202020204" pitchFamily="34" charset="0"/>
              </a:rPr>
              <a:t>n cadrul proiectului a fost creat și </a:t>
            </a:r>
            <a:r>
              <a:rPr lang="vi-VN" sz="1100" dirty="0" smtClean="0">
                <a:cs typeface="Arial" panose="020B0604020202020204" pitchFamily="34" charset="0"/>
              </a:rPr>
              <a:t>website-ul </a:t>
            </a:r>
            <a:r>
              <a:rPr lang="vi-VN" sz="1100" dirty="0">
                <a:cs typeface="Arial" panose="020B0604020202020204" pitchFamily="34" charset="0"/>
              </a:rPr>
              <a:t>privind cultura administrativă locală (</a:t>
            </a:r>
            <a:r>
              <a:rPr lang="vi-VN" sz="1100" dirty="0">
                <a:cs typeface="Arial" panose="020B0604020202020204" pitchFamily="34" charset="0"/>
                <a:hlinkClick r:id="rId3"/>
              </a:rPr>
              <a:t>www.cultura-administrativă.cexa.eu</a:t>
            </a:r>
            <a:r>
              <a:rPr lang="vi-VN" sz="1100" dirty="0" smtClean="0">
                <a:cs typeface="Arial" panose="020B0604020202020204" pitchFamily="34" charset="0"/>
              </a:rPr>
              <a:t>)</a:t>
            </a:r>
            <a:r>
              <a:rPr lang="ro-RO" sz="1100" dirty="0" smtClean="0">
                <a:cs typeface="Arial" panose="020B0604020202020204" pitchFamily="34" charset="0"/>
              </a:rPr>
              <a:t> </a:t>
            </a:r>
            <a:r>
              <a:rPr lang="ro-RO" sz="1100" dirty="0" smtClean="0">
                <a:solidFill>
                  <a:schemeClr val="tx1"/>
                </a:solidFill>
                <a:latin typeface="Arial" panose="020B0604020202020204" pitchFamily="34" charset="0"/>
                <a:cs typeface="Arial" panose="020B0604020202020204" pitchFamily="34" charset="0"/>
              </a:rPr>
              <a:t>care</a:t>
            </a:r>
            <a:r>
              <a:rPr lang="vi-VN" sz="1100" dirty="0" smtClean="0">
                <a:solidFill>
                  <a:schemeClr val="tx1"/>
                </a:solidFill>
                <a:cs typeface="Arial" panose="020B0604020202020204" pitchFamily="34" charset="0"/>
              </a:rPr>
              <a:t> </a:t>
            </a:r>
            <a:r>
              <a:rPr lang="vi-VN" sz="1100" dirty="0" smtClean="0">
                <a:cs typeface="Arial" panose="020B0604020202020204" pitchFamily="34" charset="0"/>
              </a:rPr>
              <a:t>urm</a:t>
            </a:r>
            <a:r>
              <a:rPr lang="ro-RO" sz="1100" dirty="0">
                <a:latin typeface="Arial" panose="020B0604020202020204" pitchFamily="34" charset="0"/>
                <a:cs typeface="Arial" panose="020B0604020202020204" pitchFamily="34" charset="0"/>
              </a:rPr>
              <a:t>ă</a:t>
            </a:r>
            <a:r>
              <a:rPr lang="vi-VN" sz="1100" dirty="0" smtClean="0">
                <a:cs typeface="Arial" panose="020B0604020202020204" pitchFamily="34" charset="0"/>
              </a:rPr>
              <a:t>reşte </a:t>
            </a:r>
            <a:r>
              <a:rPr lang="vi-VN" sz="1100" dirty="0">
                <a:cs typeface="Arial" panose="020B0604020202020204" pitchFamily="34" charset="0"/>
              </a:rPr>
              <a:t>îmbunătăţirea gradului de pregătire </a:t>
            </a:r>
            <a:r>
              <a:rPr lang="vi-VN" sz="1100" dirty="0" smtClean="0">
                <a:cs typeface="Arial" panose="020B0604020202020204" pitchFamily="34" charset="0"/>
              </a:rPr>
              <a:t>a </a:t>
            </a:r>
            <a:r>
              <a:rPr lang="vi-VN" sz="1100" dirty="0">
                <a:cs typeface="Arial" panose="020B0604020202020204" pitchFamily="34" charset="0"/>
              </a:rPr>
              <a:t>cetăţenilor. </a:t>
            </a:r>
            <a:r>
              <a:rPr lang="ro-RO" sz="1100" dirty="0" smtClean="0">
                <a:cs typeface="Arial" panose="020B0604020202020204" pitchFamily="34" charset="0"/>
              </a:rPr>
              <a:t>P</a:t>
            </a:r>
            <a:r>
              <a:rPr lang="vi-VN" sz="1100" dirty="0" smtClean="0">
                <a:cs typeface="Arial" panose="020B0604020202020204" pitchFamily="34" charset="0"/>
              </a:rPr>
              <a:t>entru </a:t>
            </a:r>
            <a:r>
              <a:rPr lang="vi-VN" sz="1100" dirty="0">
                <a:cs typeface="Arial" panose="020B0604020202020204" pitchFamily="34" charset="0"/>
              </a:rPr>
              <a:t>facilitarea accesului cetăţeanului la informaţii privind atribuţiile și competenţele administraţiei publice locale, am </a:t>
            </a:r>
            <a:r>
              <a:rPr lang="vi-VN" sz="1100" dirty="0" smtClean="0">
                <a:cs typeface="Arial" panose="020B0604020202020204" pitchFamily="34" charset="0"/>
              </a:rPr>
              <a:t>organizat</a:t>
            </a:r>
            <a:r>
              <a:rPr lang="ro-RO" sz="1100" dirty="0" smtClean="0">
                <a:cs typeface="Arial" panose="020B0604020202020204" pitchFamily="34" charset="0"/>
              </a:rPr>
              <a:t>,</a:t>
            </a:r>
            <a:r>
              <a:rPr lang="vi-VN" sz="1100" dirty="0" smtClean="0">
                <a:cs typeface="Arial" panose="020B0604020202020204" pitchFamily="34" charset="0"/>
              </a:rPr>
              <a:t> </a:t>
            </a:r>
            <a:r>
              <a:rPr lang="ro-RO" sz="1100" dirty="0" smtClean="0">
                <a:solidFill>
                  <a:schemeClr val="tx1"/>
                </a:solidFill>
                <a:latin typeface="Arial" panose="020B0604020202020204" pitchFamily="34" charset="0"/>
                <a:cs typeface="Arial" panose="020B0604020202020204" pitchFamily="34" charset="0"/>
              </a:rPr>
              <a:t>în pagina  menționată, </a:t>
            </a:r>
            <a:r>
              <a:rPr lang="vi-VN" sz="1100" dirty="0" smtClean="0">
                <a:cs typeface="Arial" panose="020B0604020202020204" pitchFamily="34" charset="0"/>
              </a:rPr>
              <a:t>normele </a:t>
            </a:r>
            <a:r>
              <a:rPr lang="vi-VN" sz="1100" dirty="0">
                <a:cs typeface="Arial" panose="020B0604020202020204" pitchFamily="34" charset="0"/>
              </a:rPr>
              <a:t>legale din domeniu </a:t>
            </a:r>
            <a:r>
              <a:rPr lang="vi-VN" sz="1100" dirty="0" smtClean="0">
                <a:cs typeface="Arial" panose="020B0604020202020204" pitchFamily="34" charset="0"/>
              </a:rPr>
              <a:t>într</a:t>
            </a:r>
            <a:r>
              <a:rPr lang="ro-RO" sz="1100" dirty="0" smtClean="0">
                <a:cs typeface="Arial" panose="020B0604020202020204" pitchFamily="34" charset="0"/>
              </a:rPr>
              <a:t>-</a:t>
            </a:r>
            <a:r>
              <a:rPr lang="vi-VN" sz="1100" dirty="0" smtClean="0">
                <a:cs typeface="Arial" panose="020B0604020202020204" pitchFamily="34" charset="0"/>
              </a:rPr>
              <a:t>o </a:t>
            </a:r>
            <a:r>
              <a:rPr lang="vi-VN" sz="1100" dirty="0">
                <a:cs typeface="Arial" panose="020B0604020202020204" pitchFamily="34" charset="0"/>
              </a:rPr>
              <a:t>colecţie de acte normative</a:t>
            </a:r>
            <a:r>
              <a:rPr lang="vi-VN" sz="1100" dirty="0" smtClean="0">
                <a:cs typeface="Arial" panose="020B0604020202020204" pitchFamily="34" charset="0"/>
              </a:rPr>
              <a:t>.</a:t>
            </a:r>
            <a:endParaRPr lang="ro-RO" sz="1100" dirty="0" smtClean="0">
              <a:cs typeface="Arial" panose="020B0604020202020204" pitchFamily="34" charset="0"/>
            </a:endParaRPr>
          </a:p>
          <a:p>
            <a:pPr algn="just" fontAlgn="base">
              <a:spcAft>
                <a:spcPts val="300"/>
              </a:spcAft>
            </a:pPr>
            <a:endParaRPr lang="vi-VN" sz="1100" dirty="0"/>
          </a:p>
          <a:p>
            <a:pPr algn="just" fontAlgn="base">
              <a:spcAft>
                <a:spcPts val="300"/>
              </a:spcAft>
            </a:pPr>
            <a:r>
              <a:rPr lang="ro-RO" sz="1100" dirty="0" smtClean="0">
                <a:latin typeface="Arial" panose="020B0604020202020204" pitchFamily="34" charset="0"/>
                <a:cs typeface="Arial" panose="020B0604020202020204" pitchFamily="34" charset="0"/>
              </a:rPr>
              <a:t>Totodată, </a:t>
            </a:r>
            <a:r>
              <a:rPr lang="ro-RO" sz="1100" dirty="0" smtClean="0"/>
              <a:t>î</a:t>
            </a:r>
            <a:r>
              <a:rPr lang="vi-VN" sz="1100" dirty="0" smtClean="0"/>
              <a:t>n </a:t>
            </a:r>
            <a:r>
              <a:rPr lang="vi-VN" sz="1100" dirty="0"/>
              <a:t>vederea angrenării cetăţeanului în procesul decizional local, pe pagina culturii administrative locale se </a:t>
            </a:r>
            <a:r>
              <a:rPr lang="vi-VN" sz="1100" dirty="0" smtClean="0"/>
              <a:t>regă</a:t>
            </a:r>
            <a:r>
              <a:rPr lang="ro-RO" sz="1100" dirty="0" smtClean="0">
                <a:latin typeface="Arial" panose="020B0604020202020204" pitchFamily="34" charset="0"/>
                <a:cs typeface="Arial" panose="020B0604020202020204" pitchFamily="34" charset="0"/>
              </a:rPr>
              <a:t>sesc</a:t>
            </a:r>
            <a:r>
              <a:rPr lang="vi-VN" sz="1100" dirty="0" smtClean="0"/>
              <a:t> </a:t>
            </a:r>
            <a:r>
              <a:rPr lang="vi-VN" sz="1100" dirty="0"/>
              <a:t>instrumente de monitorizare a activităţii administraţiei publice de către acesta. </a:t>
            </a:r>
          </a:p>
        </p:txBody>
      </p:sp>
      <p:sp>
        <p:nvSpPr>
          <p:cNvPr id="7" name="TextBox 6"/>
          <p:cNvSpPr txBox="1"/>
          <p:nvPr/>
        </p:nvSpPr>
        <p:spPr>
          <a:xfrm>
            <a:off x="4279397" y="6412723"/>
            <a:ext cx="291015" cy="340501"/>
          </a:xfrm>
          <a:prstGeom prst="rect">
            <a:avLst/>
          </a:prstGeom>
          <a:noFill/>
        </p:spPr>
        <p:txBody>
          <a:bodyPr wrap="square" lIns="0" tIns="0" rIns="0" bIns="0" rtlCol="0">
            <a:noAutofit/>
          </a:bodyPr>
          <a:lstStyle/>
          <a:p>
            <a:r>
              <a:rPr lang="ro-RO" sz="550" b="1" i="1" dirty="0" smtClean="0">
                <a:latin typeface="Arial Narrow" panose="020B0606020202030204" pitchFamily="34" charset="0"/>
              </a:rPr>
              <a:t>Împreună putem face mai multe!</a:t>
            </a:r>
            <a:endParaRPr lang="en-GB" sz="550" b="1" i="1" dirty="0">
              <a:latin typeface="Arial Narrow" panose="020B0606020202030204" pitchFamily="34" charset="0"/>
            </a:endParaRPr>
          </a:p>
        </p:txBody>
      </p:sp>
    </p:spTree>
    <p:extLst>
      <p:ext uri="{BB962C8B-B14F-4D97-AF65-F5344CB8AC3E}">
        <p14:creationId xmlns:p14="http://schemas.microsoft.com/office/powerpoint/2010/main" val="2237971877"/>
      </p:ext>
    </p:extLst>
  </p:cSld>
  <p:clrMapOvr>
    <a:masterClrMapping/>
  </p:clrMapOvr>
  <mc:AlternateContent xmlns:mc="http://schemas.openxmlformats.org/markup-compatibility/2006" xmlns:p14="http://schemas.microsoft.com/office/powerpoint/2010/main">
    <mc:Choice Requires="p14">
      <p:transition spd="slow" p14:dur="2000" advTm="25000"/>
    </mc:Choice>
    <mc:Fallback xmlns="">
      <p:transition spd="slow" advTm="25000"/>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pieren 7"/>
          <p:cNvGrpSpPr/>
          <p:nvPr/>
        </p:nvGrpSpPr>
        <p:grpSpPr>
          <a:xfrm flipV="1">
            <a:off x="0" y="100171"/>
            <a:ext cx="5330825" cy="554038"/>
            <a:chOff x="-15876" y="2994005"/>
            <a:chExt cx="12891701" cy="766736"/>
          </a:xfrm>
          <a:solidFill>
            <a:srgbClr val="1B835B"/>
          </a:solidFill>
        </p:grpSpPr>
        <p:sp>
          <p:nvSpPr>
            <p:cNvPr id="3" name="Freeform 7"/>
            <p:cNvSpPr>
              <a:spLocks/>
            </p:cNvSpPr>
            <p:nvPr/>
          </p:nvSpPr>
          <p:spPr bwMode="auto">
            <a:xfrm>
              <a:off x="-15876" y="3140102"/>
              <a:ext cx="9767637" cy="474541"/>
            </a:xfrm>
            <a:custGeom>
              <a:avLst/>
              <a:gdLst>
                <a:gd name="T0" fmla="*/ 0 w 2212"/>
                <a:gd name="T1" fmla="*/ 46 h 207"/>
                <a:gd name="T2" fmla="*/ 0 w 2212"/>
                <a:gd name="T3" fmla="*/ 58 h 207"/>
                <a:gd name="T4" fmla="*/ 281 w 2212"/>
                <a:gd name="T5" fmla="*/ 32 h 207"/>
                <a:gd name="T6" fmla="*/ 738 w 2212"/>
                <a:gd name="T7" fmla="*/ 110 h 207"/>
                <a:gd name="T8" fmla="*/ 1095 w 2212"/>
                <a:gd name="T9" fmla="*/ 179 h 207"/>
                <a:gd name="T10" fmla="*/ 1460 w 2212"/>
                <a:gd name="T11" fmla="*/ 202 h 207"/>
                <a:gd name="T12" fmla="*/ 1924 w 2212"/>
                <a:gd name="T13" fmla="*/ 137 h 207"/>
                <a:gd name="T14" fmla="*/ 2212 w 2212"/>
                <a:gd name="T15" fmla="*/ 30 h 207"/>
                <a:gd name="T16" fmla="*/ 1916 w 2212"/>
                <a:gd name="T17" fmla="*/ 107 h 207"/>
                <a:gd name="T18" fmla="*/ 1459 w 2212"/>
                <a:gd name="T19" fmla="*/ 171 h 207"/>
                <a:gd name="T20" fmla="*/ 1100 w 2212"/>
                <a:gd name="T21" fmla="*/ 148 h 207"/>
                <a:gd name="T22" fmla="*/ 744 w 2212"/>
                <a:gd name="T23" fmla="*/ 80 h 207"/>
                <a:gd name="T24" fmla="*/ 282 w 2212"/>
                <a:gd name="T25" fmla="*/ 1 h 207"/>
                <a:gd name="T26" fmla="*/ 0 w 2212"/>
                <a:gd name="T27" fmla="*/ 46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12" h="207">
                  <a:moveTo>
                    <a:pt x="0" y="46"/>
                  </a:moveTo>
                  <a:cubicBezTo>
                    <a:pt x="0" y="58"/>
                    <a:pt x="0" y="58"/>
                    <a:pt x="0" y="58"/>
                  </a:cubicBezTo>
                  <a:cubicBezTo>
                    <a:pt x="105" y="39"/>
                    <a:pt x="156" y="30"/>
                    <a:pt x="281" y="32"/>
                  </a:cubicBezTo>
                  <a:cubicBezTo>
                    <a:pt x="416" y="40"/>
                    <a:pt x="551" y="73"/>
                    <a:pt x="738" y="110"/>
                  </a:cubicBezTo>
                  <a:cubicBezTo>
                    <a:pt x="924" y="149"/>
                    <a:pt x="1095" y="179"/>
                    <a:pt x="1095" y="179"/>
                  </a:cubicBezTo>
                  <a:cubicBezTo>
                    <a:pt x="1095" y="179"/>
                    <a:pt x="1268" y="207"/>
                    <a:pt x="1460" y="202"/>
                  </a:cubicBezTo>
                  <a:cubicBezTo>
                    <a:pt x="1652" y="202"/>
                    <a:pt x="1858" y="156"/>
                    <a:pt x="1924" y="137"/>
                  </a:cubicBezTo>
                  <a:cubicBezTo>
                    <a:pt x="2048" y="104"/>
                    <a:pt x="2115" y="76"/>
                    <a:pt x="2212" y="30"/>
                  </a:cubicBezTo>
                  <a:cubicBezTo>
                    <a:pt x="2108" y="57"/>
                    <a:pt x="2039" y="75"/>
                    <a:pt x="1916" y="107"/>
                  </a:cubicBezTo>
                  <a:cubicBezTo>
                    <a:pt x="1850" y="126"/>
                    <a:pt x="1648" y="171"/>
                    <a:pt x="1459" y="171"/>
                  </a:cubicBezTo>
                  <a:cubicBezTo>
                    <a:pt x="1270" y="176"/>
                    <a:pt x="1099" y="148"/>
                    <a:pt x="1100" y="148"/>
                  </a:cubicBezTo>
                  <a:cubicBezTo>
                    <a:pt x="1100" y="148"/>
                    <a:pt x="930" y="118"/>
                    <a:pt x="744" y="80"/>
                  </a:cubicBezTo>
                  <a:cubicBezTo>
                    <a:pt x="558" y="43"/>
                    <a:pt x="388" y="6"/>
                    <a:pt x="282" y="1"/>
                  </a:cubicBezTo>
                  <a:cubicBezTo>
                    <a:pt x="189" y="0"/>
                    <a:pt x="75" y="9"/>
                    <a:pt x="0" y="46"/>
                  </a:cubicBezTo>
                  <a:close/>
                </a:path>
              </a:pathLst>
            </a:custGeom>
            <a:solidFill>
              <a:srgbClr val="FF0000"/>
            </a:solidFill>
            <a:ln/>
            <a:extLst/>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t" anchorCtr="0" compatLnSpc="1">
              <a:prstTxWarp prst="textNoShape">
                <a:avLst/>
              </a:prstTxWarp>
            </a:bodyPr>
            <a:lstStyle/>
            <a:p>
              <a:endParaRPr lang="en-US" dirty="0"/>
            </a:p>
          </p:txBody>
        </p:sp>
        <p:sp>
          <p:nvSpPr>
            <p:cNvPr id="4" name="Freeform 8"/>
            <p:cNvSpPr>
              <a:spLocks/>
            </p:cNvSpPr>
            <p:nvPr/>
          </p:nvSpPr>
          <p:spPr bwMode="auto">
            <a:xfrm>
              <a:off x="-15875" y="2994005"/>
              <a:ext cx="12891700" cy="766736"/>
            </a:xfrm>
            <a:custGeom>
              <a:avLst/>
              <a:gdLst>
                <a:gd name="T0" fmla="*/ 0 w 3260"/>
                <a:gd name="T1" fmla="*/ 181 h 257"/>
                <a:gd name="T2" fmla="*/ 0 w 3260"/>
                <a:gd name="T3" fmla="*/ 195 h 257"/>
                <a:gd name="T4" fmla="*/ 441 w 3260"/>
                <a:gd name="T5" fmla="*/ 134 h 257"/>
                <a:gd name="T6" fmla="*/ 1106 w 3260"/>
                <a:gd name="T7" fmla="*/ 44 h 257"/>
                <a:gd name="T8" fmla="*/ 1629 w 3260"/>
                <a:gd name="T9" fmla="*/ 64 h 257"/>
                <a:gd name="T10" fmla="*/ 2148 w 3260"/>
                <a:gd name="T11" fmla="*/ 136 h 257"/>
                <a:gd name="T12" fmla="*/ 2816 w 3260"/>
                <a:gd name="T13" fmla="*/ 240 h 257"/>
                <a:gd name="T14" fmla="*/ 3260 w 3260"/>
                <a:gd name="T15" fmla="*/ 221 h 257"/>
                <a:gd name="T16" fmla="*/ 2819 w 3260"/>
                <a:gd name="T17" fmla="*/ 209 h 257"/>
                <a:gd name="T18" fmla="*/ 2153 w 3260"/>
                <a:gd name="T19" fmla="*/ 105 h 257"/>
                <a:gd name="T20" fmla="*/ 1632 w 3260"/>
                <a:gd name="T21" fmla="*/ 33 h 257"/>
                <a:gd name="T22" fmla="*/ 1105 w 3260"/>
                <a:gd name="T23" fmla="*/ 12 h 257"/>
                <a:gd name="T24" fmla="*/ 434 w 3260"/>
                <a:gd name="T25" fmla="*/ 104 h 257"/>
                <a:gd name="T26" fmla="*/ 0 w 3260"/>
                <a:gd name="T27" fmla="*/ 181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60" h="257">
                  <a:moveTo>
                    <a:pt x="0" y="181"/>
                  </a:moveTo>
                  <a:cubicBezTo>
                    <a:pt x="0" y="195"/>
                    <a:pt x="0" y="195"/>
                    <a:pt x="0" y="195"/>
                  </a:cubicBezTo>
                  <a:cubicBezTo>
                    <a:pt x="114" y="194"/>
                    <a:pt x="295" y="166"/>
                    <a:pt x="441" y="134"/>
                  </a:cubicBezTo>
                  <a:cubicBezTo>
                    <a:pt x="538" y="110"/>
                    <a:pt x="832" y="51"/>
                    <a:pt x="1106" y="44"/>
                  </a:cubicBezTo>
                  <a:cubicBezTo>
                    <a:pt x="1380" y="32"/>
                    <a:pt x="1629" y="65"/>
                    <a:pt x="1629" y="64"/>
                  </a:cubicBezTo>
                  <a:cubicBezTo>
                    <a:pt x="1629" y="63"/>
                    <a:pt x="1877" y="91"/>
                    <a:pt x="2148" y="136"/>
                  </a:cubicBezTo>
                  <a:cubicBezTo>
                    <a:pt x="2420" y="177"/>
                    <a:pt x="2715" y="233"/>
                    <a:pt x="2816" y="240"/>
                  </a:cubicBezTo>
                  <a:cubicBezTo>
                    <a:pt x="3001" y="257"/>
                    <a:pt x="3108" y="250"/>
                    <a:pt x="3260" y="221"/>
                  </a:cubicBezTo>
                  <a:cubicBezTo>
                    <a:pt x="3106" y="230"/>
                    <a:pt x="3002" y="226"/>
                    <a:pt x="2819" y="209"/>
                  </a:cubicBezTo>
                  <a:cubicBezTo>
                    <a:pt x="2720" y="202"/>
                    <a:pt x="2426" y="147"/>
                    <a:pt x="2153" y="105"/>
                  </a:cubicBezTo>
                  <a:cubicBezTo>
                    <a:pt x="1882" y="60"/>
                    <a:pt x="1632" y="32"/>
                    <a:pt x="1632" y="33"/>
                  </a:cubicBezTo>
                  <a:cubicBezTo>
                    <a:pt x="1632" y="34"/>
                    <a:pt x="1382" y="0"/>
                    <a:pt x="1105" y="12"/>
                  </a:cubicBezTo>
                  <a:cubicBezTo>
                    <a:pt x="828" y="19"/>
                    <a:pt x="531" y="79"/>
                    <a:pt x="434" y="104"/>
                  </a:cubicBezTo>
                  <a:cubicBezTo>
                    <a:pt x="255" y="143"/>
                    <a:pt x="154" y="169"/>
                    <a:pt x="0" y="181"/>
                  </a:cubicBezTo>
                  <a:close/>
                </a:path>
              </a:pathLst>
            </a:custGeom>
            <a:grpFill/>
            <a:ln/>
            <a:extLst/>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anchor="t" anchorCtr="0" compatLnSpc="1">
              <a:prstTxWarp prst="textNoShape">
                <a:avLst/>
              </a:prstTxWarp>
            </a:bodyPr>
            <a:lstStyle/>
            <a:p>
              <a:endParaRPr lang="en-US" dirty="0"/>
            </a:p>
          </p:txBody>
        </p:sp>
      </p:grpSp>
      <p:sp>
        <p:nvSpPr>
          <p:cNvPr id="7" name="TextBox 6"/>
          <p:cNvSpPr txBox="1"/>
          <p:nvPr/>
        </p:nvSpPr>
        <p:spPr>
          <a:xfrm>
            <a:off x="483921" y="1121638"/>
            <a:ext cx="4367452" cy="830987"/>
          </a:xfrm>
          <a:prstGeom prst="rect">
            <a:avLst/>
          </a:prstGeom>
          <a:noFill/>
        </p:spPr>
        <p:txBody>
          <a:bodyPr wrap="square" lIns="91431" tIns="45715" rIns="91431" bIns="45715" rtlCol="0">
            <a:spAutoFit/>
          </a:bodyPr>
          <a:lstStyle/>
          <a:p>
            <a:pPr algn="ctr"/>
            <a:r>
              <a:rPr lang="ro-RO" sz="2400" b="1" dirty="0">
                <a:solidFill>
                  <a:srgbClr val="158962"/>
                </a:solidFill>
                <a:latin typeface="Arial Black" panose="020B0A04020102020204" pitchFamily="34" charset="0"/>
              </a:rPr>
              <a:t>Terminologia de specialitate</a:t>
            </a:r>
          </a:p>
        </p:txBody>
      </p:sp>
      <p:grpSp>
        <p:nvGrpSpPr>
          <p:cNvPr id="8" name="Gruppieren 32"/>
          <p:cNvGrpSpPr/>
          <p:nvPr/>
        </p:nvGrpSpPr>
        <p:grpSpPr>
          <a:xfrm>
            <a:off x="2865950" y="3063744"/>
            <a:ext cx="1162604" cy="1162604"/>
            <a:chOff x="6603838" y="2413781"/>
            <a:chExt cx="816551" cy="816551"/>
          </a:xfrm>
        </p:grpSpPr>
        <p:sp>
          <p:nvSpPr>
            <p:cNvPr id="9" name="Ellipse 33"/>
            <p:cNvSpPr/>
            <p:nvPr/>
          </p:nvSpPr>
          <p:spPr bwMode="gray">
            <a:xfrm>
              <a:off x="6603838" y="2413781"/>
              <a:ext cx="816551" cy="816551"/>
            </a:xfrm>
            <a:prstGeom prst="ellipse">
              <a:avLst/>
            </a:prstGeom>
            <a:solidFill>
              <a:srgbClr val="0070C0">
                <a:alpha val="50196"/>
              </a:srgbClr>
            </a:solidFill>
            <a:ln w="12700">
              <a:noFill/>
              <a:miter lim="800000"/>
              <a:headEnd/>
              <a:tailEnd/>
            </a:ln>
            <a:effectLst/>
          </p:spPr>
          <p:txBody>
            <a:bodyPr lIns="108000" tIns="108000" rIns="144000" bIns="72000" rtlCol="0" anchor="ctr"/>
            <a:lstStyle/>
            <a:p>
              <a:pPr marL="190780" indent="-190780" algn="ctr">
                <a:lnSpc>
                  <a:spcPct val="95000"/>
                </a:lnSpc>
                <a:spcAft>
                  <a:spcPts val="800"/>
                </a:spcAft>
                <a:buClr>
                  <a:srgbClr val="969696"/>
                </a:buClr>
                <a:buFont typeface="Wingdings" pitchFamily="2" charset="2"/>
                <a:buChar char="§"/>
              </a:pPr>
              <a:endParaRPr lang="en-US" sz="1600" noProof="1">
                <a:solidFill>
                  <a:srgbClr val="000000"/>
                </a:solidFill>
                <a:cs typeface="Arial" charset="0"/>
              </a:endParaRPr>
            </a:p>
          </p:txBody>
        </p:sp>
        <p:sp>
          <p:nvSpPr>
            <p:cNvPr id="10" name="Freeform 62"/>
            <p:cNvSpPr>
              <a:spLocks noEditPoints="1"/>
            </p:cNvSpPr>
            <p:nvPr/>
          </p:nvSpPr>
          <p:spPr bwMode="auto">
            <a:xfrm>
              <a:off x="6771628" y="2602696"/>
              <a:ext cx="480971" cy="438719"/>
            </a:xfrm>
            <a:custGeom>
              <a:avLst/>
              <a:gdLst>
                <a:gd name="T0" fmla="*/ 831 w 831"/>
                <a:gd name="T1" fmla="*/ 0 h 758"/>
                <a:gd name="T2" fmla="*/ 229 w 831"/>
                <a:gd name="T3" fmla="*/ 0 h 758"/>
                <a:gd name="T4" fmla="*/ 0 w 831"/>
                <a:gd name="T5" fmla="*/ 151 h 758"/>
                <a:gd name="T6" fmla="*/ 0 w 831"/>
                <a:gd name="T7" fmla="*/ 758 h 758"/>
                <a:gd name="T8" fmla="*/ 607 w 831"/>
                <a:gd name="T9" fmla="*/ 758 h 758"/>
                <a:gd name="T10" fmla="*/ 607 w 831"/>
                <a:gd name="T11" fmla="*/ 753 h 758"/>
                <a:gd name="T12" fmla="*/ 607 w 831"/>
                <a:gd name="T13" fmla="*/ 755 h 758"/>
                <a:gd name="T14" fmla="*/ 831 w 831"/>
                <a:gd name="T15" fmla="*/ 606 h 758"/>
                <a:gd name="T16" fmla="*/ 831 w 831"/>
                <a:gd name="T17" fmla="*/ 0 h 758"/>
                <a:gd name="T18" fmla="*/ 815 w 831"/>
                <a:gd name="T19" fmla="*/ 585 h 758"/>
                <a:gd name="T20" fmla="*/ 614 w 831"/>
                <a:gd name="T21" fmla="*/ 585 h 758"/>
                <a:gd name="T22" fmla="*/ 614 w 831"/>
                <a:gd name="T23" fmla="*/ 158 h 758"/>
                <a:gd name="T24" fmla="*/ 815 w 831"/>
                <a:gd name="T25" fmla="*/ 28 h 758"/>
                <a:gd name="T26" fmla="*/ 815 w 831"/>
                <a:gd name="T27" fmla="*/ 585 h 758"/>
                <a:gd name="T28" fmla="*/ 229 w 831"/>
                <a:gd name="T29" fmla="*/ 590 h 758"/>
                <a:gd name="T30" fmla="*/ 19 w 831"/>
                <a:gd name="T31" fmla="*/ 729 h 758"/>
                <a:gd name="T32" fmla="*/ 19 w 831"/>
                <a:gd name="T33" fmla="*/ 163 h 758"/>
                <a:gd name="T34" fmla="*/ 229 w 831"/>
                <a:gd name="T35" fmla="*/ 163 h 758"/>
                <a:gd name="T36" fmla="*/ 229 w 831"/>
                <a:gd name="T37" fmla="*/ 590 h 758"/>
                <a:gd name="T38" fmla="*/ 248 w 831"/>
                <a:gd name="T39" fmla="*/ 163 h 758"/>
                <a:gd name="T40" fmla="*/ 595 w 831"/>
                <a:gd name="T41" fmla="*/ 163 h 758"/>
                <a:gd name="T42" fmla="*/ 595 w 831"/>
                <a:gd name="T43" fmla="*/ 585 h 758"/>
                <a:gd name="T44" fmla="*/ 248 w 831"/>
                <a:gd name="T45" fmla="*/ 585 h 758"/>
                <a:gd name="T46" fmla="*/ 248 w 831"/>
                <a:gd name="T47" fmla="*/ 163 h 758"/>
                <a:gd name="T48" fmla="*/ 805 w 831"/>
                <a:gd name="T49" fmla="*/ 14 h 758"/>
                <a:gd name="T50" fmla="*/ 607 w 831"/>
                <a:gd name="T51" fmla="*/ 144 h 758"/>
                <a:gd name="T52" fmla="*/ 248 w 831"/>
                <a:gd name="T53" fmla="*/ 144 h 758"/>
                <a:gd name="T54" fmla="*/ 248 w 831"/>
                <a:gd name="T55" fmla="*/ 14 h 758"/>
                <a:gd name="T56" fmla="*/ 805 w 831"/>
                <a:gd name="T57" fmla="*/ 14 h 758"/>
                <a:gd name="T58" fmla="*/ 229 w 831"/>
                <a:gd name="T59" fmla="*/ 19 h 758"/>
                <a:gd name="T60" fmla="*/ 229 w 831"/>
                <a:gd name="T61" fmla="*/ 144 h 758"/>
                <a:gd name="T62" fmla="*/ 40 w 831"/>
                <a:gd name="T63" fmla="*/ 144 h 758"/>
                <a:gd name="T64" fmla="*/ 229 w 831"/>
                <a:gd name="T65" fmla="*/ 19 h 758"/>
                <a:gd name="T66" fmla="*/ 40 w 831"/>
                <a:gd name="T67" fmla="*/ 739 h 758"/>
                <a:gd name="T68" fmla="*/ 241 w 831"/>
                <a:gd name="T69" fmla="*/ 604 h 758"/>
                <a:gd name="T70" fmla="*/ 595 w 831"/>
                <a:gd name="T71" fmla="*/ 604 h 758"/>
                <a:gd name="T72" fmla="*/ 595 w 831"/>
                <a:gd name="T73" fmla="*/ 739 h 758"/>
                <a:gd name="T74" fmla="*/ 40 w 831"/>
                <a:gd name="T75" fmla="*/ 739 h 758"/>
                <a:gd name="T76" fmla="*/ 614 w 831"/>
                <a:gd name="T77" fmla="*/ 734 h 758"/>
                <a:gd name="T78" fmla="*/ 614 w 831"/>
                <a:gd name="T79" fmla="*/ 604 h 758"/>
                <a:gd name="T80" fmla="*/ 807 w 831"/>
                <a:gd name="T81" fmla="*/ 604 h 758"/>
                <a:gd name="T82" fmla="*/ 614 w 831"/>
                <a:gd name="T83" fmla="*/ 734 h 7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31" h="758">
                  <a:moveTo>
                    <a:pt x="831" y="0"/>
                  </a:moveTo>
                  <a:lnTo>
                    <a:pt x="229" y="0"/>
                  </a:lnTo>
                  <a:lnTo>
                    <a:pt x="0" y="151"/>
                  </a:lnTo>
                  <a:lnTo>
                    <a:pt x="0" y="758"/>
                  </a:lnTo>
                  <a:lnTo>
                    <a:pt x="607" y="758"/>
                  </a:lnTo>
                  <a:lnTo>
                    <a:pt x="607" y="753"/>
                  </a:lnTo>
                  <a:lnTo>
                    <a:pt x="607" y="755"/>
                  </a:lnTo>
                  <a:lnTo>
                    <a:pt x="831" y="606"/>
                  </a:lnTo>
                  <a:lnTo>
                    <a:pt x="831" y="0"/>
                  </a:lnTo>
                  <a:close/>
                  <a:moveTo>
                    <a:pt x="815" y="585"/>
                  </a:moveTo>
                  <a:lnTo>
                    <a:pt x="614" y="585"/>
                  </a:lnTo>
                  <a:lnTo>
                    <a:pt x="614" y="158"/>
                  </a:lnTo>
                  <a:lnTo>
                    <a:pt x="815" y="28"/>
                  </a:lnTo>
                  <a:lnTo>
                    <a:pt x="815" y="585"/>
                  </a:lnTo>
                  <a:close/>
                  <a:moveTo>
                    <a:pt x="229" y="590"/>
                  </a:moveTo>
                  <a:lnTo>
                    <a:pt x="19" y="729"/>
                  </a:lnTo>
                  <a:lnTo>
                    <a:pt x="19" y="163"/>
                  </a:lnTo>
                  <a:lnTo>
                    <a:pt x="229" y="163"/>
                  </a:lnTo>
                  <a:lnTo>
                    <a:pt x="229" y="590"/>
                  </a:lnTo>
                  <a:close/>
                  <a:moveTo>
                    <a:pt x="248" y="163"/>
                  </a:moveTo>
                  <a:lnTo>
                    <a:pt x="595" y="163"/>
                  </a:lnTo>
                  <a:lnTo>
                    <a:pt x="595" y="585"/>
                  </a:lnTo>
                  <a:lnTo>
                    <a:pt x="248" y="585"/>
                  </a:lnTo>
                  <a:lnTo>
                    <a:pt x="248" y="163"/>
                  </a:lnTo>
                  <a:close/>
                  <a:moveTo>
                    <a:pt x="805" y="14"/>
                  </a:moveTo>
                  <a:lnTo>
                    <a:pt x="607" y="144"/>
                  </a:lnTo>
                  <a:lnTo>
                    <a:pt x="248" y="144"/>
                  </a:lnTo>
                  <a:lnTo>
                    <a:pt x="248" y="14"/>
                  </a:lnTo>
                  <a:lnTo>
                    <a:pt x="805" y="14"/>
                  </a:lnTo>
                  <a:close/>
                  <a:moveTo>
                    <a:pt x="229" y="19"/>
                  </a:moveTo>
                  <a:lnTo>
                    <a:pt x="229" y="144"/>
                  </a:lnTo>
                  <a:lnTo>
                    <a:pt x="40" y="144"/>
                  </a:lnTo>
                  <a:lnTo>
                    <a:pt x="229" y="19"/>
                  </a:lnTo>
                  <a:close/>
                  <a:moveTo>
                    <a:pt x="40" y="739"/>
                  </a:moveTo>
                  <a:lnTo>
                    <a:pt x="241" y="604"/>
                  </a:lnTo>
                  <a:lnTo>
                    <a:pt x="595" y="604"/>
                  </a:lnTo>
                  <a:lnTo>
                    <a:pt x="595" y="739"/>
                  </a:lnTo>
                  <a:lnTo>
                    <a:pt x="40" y="739"/>
                  </a:lnTo>
                  <a:close/>
                  <a:moveTo>
                    <a:pt x="614" y="734"/>
                  </a:moveTo>
                  <a:lnTo>
                    <a:pt x="614" y="604"/>
                  </a:lnTo>
                  <a:lnTo>
                    <a:pt x="807" y="604"/>
                  </a:lnTo>
                  <a:lnTo>
                    <a:pt x="614" y="734"/>
                  </a:ln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grpSp>
      <p:grpSp>
        <p:nvGrpSpPr>
          <p:cNvPr id="11" name="Gruppieren 72"/>
          <p:cNvGrpSpPr/>
          <p:nvPr/>
        </p:nvGrpSpPr>
        <p:grpSpPr>
          <a:xfrm>
            <a:off x="1826012" y="4028274"/>
            <a:ext cx="1511271" cy="1511271"/>
            <a:chOff x="3650690" y="724370"/>
            <a:chExt cx="1511271" cy="1511271"/>
          </a:xfrm>
        </p:grpSpPr>
        <p:sp>
          <p:nvSpPr>
            <p:cNvPr id="12" name="Ellipse 73"/>
            <p:cNvSpPr/>
            <p:nvPr/>
          </p:nvSpPr>
          <p:spPr bwMode="gray">
            <a:xfrm>
              <a:off x="3650690" y="724370"/>
              <a:ext cx="1511271" cy="1511271"/>
            </a:xfrm>
            <a:prstGeom prst="ellipse">
              <a:avLst/>
            </a:prstGeom>
            <a:solidFill>
              <a:srgbClr val="7030A0">
                <a:alpha val="50196"/>
              </a:srgbClr>
            </a:solidFill>
            <a:ln w="12700">
              <a:noFill/>
              <a:miter lim="800000"/>
              <a:headEnd/>
              <a:tailEnd/>
            </a:ln>
            <a:effectLst/>
          </p:spPr>
          <p:txBody>
            <a:bodyPr lIns="108000" tIns="108000" rIns="144000" bIns="72000" rtlCol="0" anchor="ctr"/>
            <a:lstStyle/>
            <a:p>
              <a:pPr marL="190780" indent="-190780" algn="ctr">
                <a:lnSpc>
                  <a:spcPct val="95000"/>
                </a:lnSpc>
                <a:spcAft>
                  <a:spcPts val="800"/>
                </a:spcAft>
                <a:buClr>
                  <a:srgbClr val="969696"/>
                </a:buClr>
                <a:buFont typeface="Wingdings" pitchFamily="2" charset="2"/>
                <a:buChar char="§"/>
              </a:pPr>
              <a:endParaRPr lang="en-US" sz="1600" noProof="1">
                <a:solidFill>
                  <a:srgbClr val="000000"/>
                </a:solidFill>
                <a:cs typeface="Arial" charset="0"/>
              </a:endParaRPr>
            </a:p>
          </p:txBody>
        </p:sp>
        <p:grpSp>
          <p:nvGrpSpPr>
            <p:cNvPr id="13" name="Gruppieren 74"/>
            <p:cNvGrpSpPr/>
            <p:nvPr/>
          </p:nvGrpSpPr>
          <p:grpSpPr>
            <a:xfrm>
              <a:off x="4205111" y="889766"/>
              <a:ext cx="402431" cy="1035421"/>
              <a:chOff x="4117059" y="900046"/>
              <a:chExt cx="457200" cy="1176337"/>
            </a:xfrm>
          </p:grpSpPr>
          <p:sp>
            <p:nvSpPr>
              <p:cNvPr id="14" name="Freeform 9"/>
              <p:cNvSpPr>
                <a:spLocks/>
              </p:cNvSpPr>
              <p:nvPr/>
            </p:nvSpPr>
            <p:spPr bwMode="auto">
              <a:xfrm>
                <a:off x="4117059" y="1811271"/>
                <a:ext cx="457200" cy="265112"/>
              </a:xfrm>
              <a:custGeom>
                <a:avLst/>
                <a:gdLst>
                  <a:gd name="T0" fmla="*/ 77 w 122"/>
                  <a:gd name="T1" fmla="*/ 8 h 71"/>
                  <a:gd name="T2" fmla="*/ 34 w 122"/>
                  <a:gd name="T3" fmla="*/ 18 h 71"/>
                  <a:gd name="T4" fmla="*/ 0 w 122"/>
                  <a:gd name="T5" fmla="*/ 5 h 71"/>
                  <a:gd name="T6" fmla="*/ 0 w 122"/>
                  <a:gd name="T7" fmla="*/ 10 h 71"/>
                  <a:gd name="T8" fmla="*/ 61 w 122"/>
                  <a:gd name="T9" fmla="*/ 71 h 71"/>
                  <a:gd name="T10" fmla="*/ 122 w 122"/>
                  <a:gd name="T11" fmla="*/ 18 h 71"/>
                  <a:gd name="T12" fmla="*/ 117 w 122"/>
                  <a:gd name="T13" fmla="*/ 17 h 71"/>
                  <a:gd name="T14" fmla="*/ 77 w 122"/>
                  <a:gd name="T15" fmla="*/ 8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71">
                    <a:moveTo>
                      <a:pt x="77" y="8"/>
                    </a:moveTo>
                    <a:cubicBezTo>
                      <a:pt x="59" y="16"/>
                      <a:pt x="55" y="27"/>
                      <a:pt x="34" y="18"/>
                    </a:cubicBezTo>
                    <a:cubicBezTo>
                      <a:pt x="23" y="13"/>
                      <a:pt x="11" y="3"/>
                      <a:pt x="0" y="5"/>
                    </a:cubicBezTo>
                    <a:cubicBezTo>
                      <a:pt x="0" y="7"/>
                      <a:pt x="0" y="8"/>
                      <a:pt x="0" y="10"/>
                    </a:cubicBezTo>
                    <a:cubicBezTo>
                      <a:pt x="0" y="44"/>
                      <a:pt x="27" y="71"/>
                      <a:pt x="61" y="71"/>
                    </a:cubicBezTo>
                    <a:cubicBezTo>
                      <a:pt x="92" y="71"/>
                      <a:pt x="118" y="48"/>
                      <a:pt x="122" y="18"/>
                    </a:cubicBezTo>
                    <a:cubicBezTo>
                      <a:pt x="120" y="18"/>
                      <a:pt x="119" y="17"/>
                      <a:pt x="117" y="17"/>
                    </a:cubicBezTo>
                    <a:cubicBezTo>
                      <a:pt x="103" y="8"/>
                      <a:pt x="94" y="0"/>
                      <a:pt x="77" y="8"/>
                    </a:cubicBezTo>
                    <a:close/>
                  </a:path>
                </a:pathLst>
              </a:custGeom>
              <a:noFill/>
              <a:ln w="158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15" name="Freeform 10"/>
              <p:cNvSpPr>
                <a:spLocks/>
              </p:cNvSpPr>
              <p:nvPr/>
            </p:nvSpPr>
            <p:spPr bwMode="auto">
              <a:xfrm>
                <a:off x="4117059" y="1131821"/>
                <a:ext cx="457200" cy="781050"/>
              </a:xfrm>
              <a:custGeom>
                <a:avLst/>
                <a:gdLst>
                  <a:gd name="T0" fmla="*/ 93 w 122"/>
                  <a:gd name="T1" fmla="*/ 139 h 208"/>
                  <a:gd name="T2" fmla="*/ 93 w 122"/>
                  <a:gd name="T3" fmla="*/ 0 h 208"/>
                  <a:gd name="T4" fmla="*/ 29 w 122"/>
                  <a:gd name="T5" fmla="*/ 0 h 208"/>
                  <a:gd name="T6" fmla="*/ 29 w 122"/>
                  <a:gd name="T7" fmla="*/ 139 h 208"/>
                  <a:gd name="T8" fmla="*/ 0 w 122"/>
                  <a:gd name="T9" fmla="*/ 186 h 208"/>
                  <a:gd name="T10" fmla="*/ 34 w 122"/>
                  <a:gd name="T11" fmla="*/ 199 h 208"/>
                  <a:gd name="T12" fmla="*/ 77 w 122"/>
                  <a:gd name="T13" fmla="*/ 189 h 208"/>
                  <a:gd name="T14" fmla="*/ 117 w 122"/>
                  <a:gd name="T15" fmla="*/ 198 h 208"/>
                  <a:gd name="T16" fmla="*/ 122 w 122"/>
                  <a:gd name="T17" fmla="*/ 199 h 208"/>
                  <a:gd name="T18" fmla="*/ 122 w 122"/>
                  <a:gd name="T19" fmla="*/ 191 h 208"/>
                  <a:gd name="T20" fmla="*/ 93 w 122"/>
                  <a:gd name="T21" fmla="*/ 139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2" h="208">
                    <a:moveTo>
                      <a:pt x="93" y="139"/>
                    </a:moveTo>
                    <a:cubicBezTo>
                      <a:pt x="93" y="0"/>
                      <a:pt x="93" y="0"/>
                      <a:pt x="93" y="0"/>
                    </a:cubicBezTo>
                    <a:cubicBezTo>
                      <a:pt x="29" y="0"/>
                      <a:pt x="29" y="0"/>
                      <a:pt x="29" y="0"/>
                    </a:cubicBezTo>
                    <a:cubicBezTo>
                      <a:pt x="29" y="139"/>
                      <a:pt x="29" y="139"/>
                      <a:pt x="29" y="139"/>
                    </a:cubicBezTo>
                    <a:cubicBezTo>
                      <a:pt x="13" y="149"/>
                      <a:pt x="2" y="166"/>
                      <a:pt x="0" y="186"/>
                    </a:cubicBezTo>
                    <a:cubicBezTo>
                      <a:pt x="11" y="184"/>
                      <a:pt x="23" y="194"/>
                      <a:pt x="34" y="199"/>
                    </a:cubicBezTo>
                    <a:cubicBezTo>
                      <a:pt x="55" y="208"/>
                      <a:pt x="59" y="197"/>
                      <a:pt x="77" y="189"/>
                    </a:cubicBezTo>
                    <a:cubicBezTo>
                      <a:pt x="94" y="181"/>
                      <a:pt x="103" y="189"/>
                      <a:pt x="117" y="198"/>
                    </a:cubicBezTo>
                    <a:cubicBezTo>
                      <a:pt x="119" y="198"/>
                      <a:pt x="120" y="199"/>
                      <a:pt x="122" y="199"/>
                    </a:cubicBezTo>
                    <a:cubicBezTo>
                      <a:pt x="122" y="197"/>
                      <a:pt x="122" y="194"/>
                      <a:pt x="122" y="191"/>
                    </a:cubicBezTo>
                    <a:cubicBezTo>
                      <a:pt x="122" y="169"/>
                      <a:pt x="111" y="150"/>
                      <a:pt x="93" y="139"/>
                    </a:cubicBezTo>
                    <a:close/>
                  </a:path>
                </a:pathLst>
              </a:custGeom>
              <a:noFill/>
              <a:ln w="158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16" name="Freeform 11"/>
              <p:cNvSpPr>
                <a:spLocks/>
              </p:cNvSpPr>
              <p:nvPr/>
            </p:nvSpPr>
            <p:spPr bwMode="auto">
              <a:xfrm>
                <a:off x="4371059" y="1541396"/>
                <a:ext cx="95250" cy="0"/>
              </a:xfrm>
              <a:custGeom>
                <a:avLst/>
                <a:gdLst>
                  <a:gd name="T0" fmla="*/ 60 w 60"/>
                  <a:gd name="T1" fmla="*/ 0 w 60"/>
                  <a:gd name="T2" fmla="*/ 60 w 60"/>
                </a:gdLst>
                <a:ahLst/>
                <a:cxnLst>
                  <a:cxn ang="0">
                    <a:pos x="T0" y="0"/>
                  </a:cxn>
                  <a:cxn ang="0">
                    <a:pos x="T1" y="0"/>
                  </a:cxn>
                  <a:cxn ang="0">
                    <a:pos x="T2" y="0"/>
                  </a:cxn>
                </a:cxnLst>
                <a:rect l="0" t="0" r="r" b="b"/>
                <a:pathLst>
                  <a:path w="60">
                    <a:moveTo>
                      <a:pt x="60" y="0"/>
                    </a:moveTo>
                    <a:lnTo>
                      <a:pt x="0" y="0"/>
                    </a:lnTo>
                    <a:lnTo>
                      <a:pt x="60" y="0"/>
                    </a:lnTo>
                    <a:close/>
                  </a:path>
                </a:pathLst>
              </a:custGeom>
              <a:noFill/>
              <a:ln>
                <a:noFill/>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17" name="Line 12"/>
              <p:cNvSpPr>
                <a:spLocks noChangeShapeType="1"/>
              </p:cNvSpPr>
              <p:nvPr/>
            </p:nvSpPr>
            <p:spPr bwMode="auto">
              <a:xfrm flipH="1">
                <a:off x="4371059" y="1541396"/>
                <a:ext cx="95250" cy="0"/>
              </a:xfrm>
              <a:prstGeom prst="line">
                <a:avLst/>
              </a:prstGeom>
              <a:noFill/>
              <a:ln w="1587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18" name="Freeform 13"/>
              <p:cNvSpPr>
                <a:spLocks/>
              </p:cNvSpPr>
              <p:nvPr/>
            </p:nvSpPr>
            <p:spPr bwMode="auto">
              <a:xfrm>
                <a:off x="4371059" y="1484246"/>
                <a:ext cx="95250" cy="0"/>
              </a:xfrm>
              <a:custGeom>
                <a:avLst/>
                <a:gdLst>
                  <a:gd name="T0" fmla="*/ 60 w 60"/>
                  <a:gd name="T1" fmla="*/ 0 w 60"/>
                  <a:gd name="T2" fmla="*/ 60 w 60"/>
                </a:gdLst>
                <a:ahLst/>
                <a:cxnLst>
                  <a:cxn ang="0">
                    <a:pos x="T0" y="0"/>
                  </a:cxn>
                  <a:cxn ang="0">
                    <a:pos x="T1" y="0"/>
                  </a:cxn>
                  <a:cxn ang="0">
                    <a:pos x="T2" y="0"/>
                  </a:cxn>
                </a:cxnLst>
                <a:rect l="0" t="0" r="r" b="b"/>
                <a:pathLst>
                  <a:path w="60">
                    <a:moveTo>
                      <a:pt x="60" y="0"/>
                    </a:moveTo>
                    <a:lnTo>
                      <a:pt x="0" y="0"/>
                    </a:lnTo>
                    <a:lnTo>
                      <a:pt x="60" y="0"/>
                    </a:lnTo>
                    <a:close/>
                  </a:path>
                </a:pathLst>
              </a:custGeom>
              <a:noFill/>
              <a:ln>
                <a:noFill/>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19" name="Line 14"/>
              <p:cNvSpPr>
                <a:spLocks noChangeShapeType="1"/>
              </p:cNvSpPr>
              <p:nvPr/>
            </p:nvSpPr>
            <p:spPr bwMode="auto">
              <a:xfrm flipH="1">
                <a:off x="4371059" y="1484246"/>
                <a:ext cx="95250" cy="0"/>
              </a:xfrm>
              <a:prstGeom prst="line">
                <a:avLst/>
              </a:prstGeom>
              <a:noFill/>
              <a:ln w="1587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20" name="Freeform 15"/>
              <p:cNvSpPr>
                <a:spLocks/>
              </p:cNvSpPr>
              <p:nvPr/>
            </p:nvSpPr>
            <p:spPr bwMode="auto">
              <a:xfrm>
                <a:off x="4371059" y="1425508"/>
                <a:ext cx="95250" cy="0"/>
              </a:xfrm>
              <a:custGeom>
                <a:avLst/>
                <a:gdLst>
                  <a:gd name="T0" fmla="*/ 60 w 60"/>
                  <a:gd name="T1" fmla="*/ 0 w 60"/>
                  <a:gd name="T2" fmla="*/ 60 w 60"/>
                </a:gdLst>
                <a:ahLst/>
                <a:cxnLst>
                  <a:cxn ang="0">
                    <a:pos x="T0" y="0"/>
                  </a:cxn>
                  <a:cxn ang="0">
                    <a:pos x="T1" y="0"/>
                  </a:cxn>
                  <a:cxn ang="0">
                    <a:pos x="T2" y="0"/>
                  </a:cxn>
                </a:cxnLst>
                <a:rect l="0" t="0" r="r" b="b"/>
                <a:pathLst>
                  <a:path w="60">
                    <a:moveTo>
                      <a:pt x="60" y="0"/>
                    </a:moveTo>
                    <a:lnTo>
                      <a:pt x="0" y="0"/>
                    </a:lnTo>
                    <a:lnTo>
                      <a:pt x="60" y="0"/>
                    </a:lnTo>
                    <a:close/>
                  </a:path>
                </a:pathLst>
              </a:custGeom>
              <a:noFill/>
              <a:ln>
                <a:noFill/>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21" name="Line 16"/>
              <p:cNvSpPr>
                <a:spLocks noChangeShapeType="1"/>
              </p:cNvSpPr>
              <p:nvPr/>
            </p:nvSpPr>
            <p:spPr bwMode="auto">
              <a:xfrm flipH="1">
                <a:off x="4371059" y="1425508"/>
                <a:ext cx="95250" cy="0"/>
              </a:xfrm>
              <a:prstGeom prst="line">
                <a:avLst/>
              </a:prstGeom>
              <a:noFill/>
              <a:ln w="1587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22" name="Freeform 17"/>
              <p:cNvSpPr>
                <a:spLocks/>
              </p:cNvSpPr>
              <p:nvPr/>
            </p:nvSpPr>
            <p:spPr bwMode="auto">
              <a:xfrm>
                <a:off x="4371059" y="1368358"/>
                <a:ext cx="95250" cy="0"/>
              </a:xfrm>
              <a:custGeom>
                <a:avLst/>
                <a:gdLst>
                  <a:gd name="T0" fmla="*/ 60 w 60"/>
                  <a:gd name="T1" fmla="*/ 0 w 60"/>
                  <a:gd name="T2" fmla="*/ 60 w 60"/>
                </a:gdLst>
                <a:ahLst/>
                <a:cxnLst>
                  <a:cxn ang="0">
                    <a:pos x="T0" y="0"/>
                  </a:cxn>
                  <a:cxn ang="0">
                    <a:pos x="T1" y="0"/>
                  </a:cxn>
                  <a:cxn ang="0">
                    <a:pos x="T2" y="0"/>
                  </a:cxn>
                </a:cxnLst>
                <a:rect l="0" t="0" r="r" b="b"/>
                <a:pathLst>
                  <a:path w="60">
                    <a:moveTo>
                      <a:pt x="60" y="0"/>
                    </a:moveTo>
                    <a:lnTo>
                      <a:pt x="0" y="0"/>
                    </a:lnTo>
                    <a:lnTo>
                      <a:pt x="60" y="0"/>
                    </a:lnTo>
                    <a:close/>
                  </a:path>
                </a:pathLst>
              </a:custGeom>
              <a:noFill/>
              <a:ln>
                <a:noFill/>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23" name="Line 18"/>
              <p:cNvSpPr>
                <a:spLocks noChangeShapeType="1"/>
              </p:cNvSpPr>
              <p:nvPr/>
            </p:nvSpPr>
            <p:spPr bwMode="auto">
              <a:xfrm flipH="1">
                <a:off x="4371059" y="1368358"/>
                <a:ext cx="95250" cy="0"/>
              </a:xfrm>
              <a:prstGeom prst="line">
                <a:avLst/>
              </a:prstGeom>
              <a:noFill/>
              <a:ln w="1587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24" name="Freeform 19"/>
              <p:cNvSpPr>
                <a:spLocks/>
              </p:cNvSpPr>
              <p:nvPr/>
            </p:nvSpPr>
            <p:spPr bwMode="auto">
              <a:xfrm>
                <a:off x="4371059" y="1312796"/>
                <a:ext cx="95250" cy="0"/>
              </a:xfrm>
              <a:custGeom>
                <a:avLst/>
                <a:gdLst>
                  <a:gd name="T0" fmla="*/ 60 w 60"/>
                  <a:gd name="T1" fmla="*/ 0 w 60"/>
                  <a:gd name="T2" fmla="*/ 60 w 60"/>
                </a:gdLst>
                <a:ahLst/>
                <a:cxnLst>
                  <a:cxn ang="0">
                    <a:pos x="T0" y="0"/>
                  </a:cxn>
                  <a:cxn ang="0">
                    <a:pos x="T1" y="0"/>
                  </a:cxn>
                  <a:cxn ang="0">
                    <a:pos x="T2" y="0"/>
                  </a:cxn>
                </a:cxnLst>
                <a:rect l="0" t="0" r="r" b="b"/>
                <a:pathLst>
                  <a:path w="60">
                    <a:moveTo>
                      <a:pt x="60" y="0"/>
                    </a:moveTo>
                    <a:lnTo>
                      <a:pt x="0" y="0"/>
                    </a:lnTo>
                    <a:lnTo>
                      <a:pt x="60" y="0"/>
                    </a:lnTo>
                    <a:close/>
                  </a:path>
                </a:pathLst>
              </a:custGeom>
              <a:noFill/>
              <a:ln>
                <a:noFill/>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25" name="Line 20"/>
              <p:cNvSpPr>
                <a:spLocks noChangeShapeType="1"/>
              </p:cNvSpPr>
              <p:nvPr/>
            </p:nvSpPr>
            <p:spPr bwMode="auto">
              <a:xfrm flipH="1">
                <a:off x="4371059" y="1312796"/>
                <a:ext cx="95250" cy="0"/>
              </a:xfrm>
              <a:prstGeom prst="line">
                <a:avLst/>
              </a:prstGeom>
              <a:noFill/>
              <a:ln w="1587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26" name="Freeform 21"/>
              <p:cNvSpPr>
                <a:spLocks/>
              </p:cNvSpPr>
              <p:nvPr/>
            </p:nvSpPr>
            <p:spPr bwMode="auto">
              <a:xfrm>
                <a:off x="4371059" y="1255646"/>
                <a:ext cx="95250" cy="0"/>
              </a:xfrm>
              <a:custGeom>
                <a:avLst/>
                <a:gdLst>
                  <a:gd name="T0" fmla="*/ 60 w 60"/>
                  <a:gd name="T1" fmla="*/ 0 w 60"/>
                  <a:gd name="T2" fmla="*/ 60 w 60"/>
                </a:gdLst>
                <a:ahLst/>
                <a:cxnLst>
                  <a:cxn ang="0">
                    <a:pos x="T0" y="0"/>
                  </a:cxn>
                  <a:cxn ang="0">
                    <a:pos x="T1" y="0"/>
                  </a:cxn>
                  <a:cxn ang="0">
                    <a:pos x="T2" y="0"/>
                  </a:cxn>
                </a:cxnLst>
                <a:rect l="0" t="0" r="r" b="b"/>
                <a:pathLst>
                  <a:path w="60">
                    <a:moveTo>
                      <a:pt x="60" y="0"/>
                    </a:moveTo>
                    <a:lnTo>
                      <a:pt x="0" y="0"/>
                    </a:lnTo>
                    <a:lnTo>
                      <a:pt x="60" y="0"/>
                    </a:lnTo>
                    <a:close/>
                  </a:path>
                </a:pathLst>
              </a:custGeom>
              <a:noFill/>
              <a:ln>
                <a:noFill/>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27" name="Line 22"/>
              <p:cNvSpPr>
                <a:spLocks noChangeShapeType="1"/>
              </p:cNvSpPr>
              <p:nvPr/>
            </p:nvSpPr>
            <p:spPr bwMode="auto">
              <a:xfrm flipH="1">
                <a:off x="4371059" y="1255646"/>
                <a:ext cx="95250" cy="0"/>
              </a:xfrm>
              <a:prstGeom prst="line">
                <a:avLst/>
              </a:prstGeom>
              <a:noFill/>
              <a:ln w="15875"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28" name="Oval 23"/>
              <p:cNvSpPr>
                <a:spLocks noChangeArrowheads="1"/>
              </p:cNvSpPr>
              <p:nvPr/>
            </p:nvSpPr>
            <p:spPr bwMode="auto">
              <a:xfrm>
                <a:off x="4345659" y="955608"/>
                <a:ext cx="93663" cy="90487"/>
              </a:xfrm>
              <a:prstGeom prst="ellipse">
                <a:avLst/>
              </a:prstGeom>
              <a:noFill/>
              <a:ln w="158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29" name="Oval 24"/>
              <p:cNvSpPr>
                <a:spLocks noChangeArrowheads="1"/>
              </p:cNvSpPr>
              <p:nvPr/>
            </p:nvSpPr>
            <p:spPr bwMode="auto">
              <a:xfrm>
                <a:off x="4247234" y="900046"/>
                <a:ext cx="79375" cy="79375"/>
              </a:xfrm>
              <a:prstGeom prst="ellipse">
                <a:avLst/>
              </a:prstGeom>
              <a:noFill/>
              <a:ln w="158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0" name="Oval 25"/>
              <p:cNvSpPr>
                <a:spLocks noChangeArrowheads="1"/>
              </p:cNvSpPr>
              <p:nvPr/>
            </p:nvSpPr>
            <p:spPr bwMode="auto">
              <a:xfrm>
                <a:off x="4304384" y="1049271"/>
                <a:ext cx="44450" cy="49212"/>
              </a:xfrm>
              <a:prstGeom prst="ellipse">
                <a:avLst/>
              </a:prstGeom>
              <a:noFill/>
              <a:ln w="158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1" name="Oval 26"/>
              <p:cNvSpPr>
                <a:spLocks noChangeArrowheads="1"/>
              </p:cNvSpPr>
              <p:nvPr/>
            </p:nvSpPr>
            <p:spPr bwMode="auto">
              <a:xfrm>
                <a:off x="4312321" y="1709671"/>
                <a:ext cx="77788" cy="79375"/>
              </a:xfrm>
              <a:prstGeom prst="ellipse">
                <a:avLst/>
              </a:prstGeom>
              <a:noFill/>
              <a:ln w="158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2" name="Oval 27"/>
              <p:cNvSpPr>
                <a:spLocks noChangeArrowheads="1"/>
              </p:cNvSpPr>
              <p:nvPr/>
            </p:nvSpPr>
            <p:spPr bwMode="auto">
              <a:xfrm>
                <a:off x="4282159" y="1803333"/>
                <a:ext cx="44450" cy="49212"/>
              </a:xfrm>
              <a:prstGeom prst="ellipse">
                <a:avLst/>
              </a:prstGeom>
              <a:noFill/>
              <a:ln w="158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grpSp>
      </p:grpSp>
      <p:grpSp>
        <p:nvGrpSpPr>
          <p:cNvPr id="33" name="Gruppieren 108"/>
          <p:cNvGrpSpPr/>
          <p:nvPr/>
        </p:nvGrpSpPr>
        <p:grpSpPr>
          <a:xfrm>
            <a:off x="429219" y="5281203"/>
            <a:ext cx="1539712" cy="1532165"/>
            <a:chOff x="2781177" y="836401"/>
            <a:chExt cx="1063691" cy="1063691"/>
          </a:xfrm>
        </p:grpSpPr>
        <p:sp>
          <p:nvSpPr>
            <p:cNvPr id="34" name="Ellipse 109"/>
            <p:cNvSpPr/>
            <p:nvPr/>
          </p:nvSpPr>
          <p:spPr bwMode="gray">
            <a:xfrm>
              <a:off x="2781177" y="836401"/>
              <a:ext cx="1063691" cy="1063691"/>
            </a:xfrm>
            <a:prstGeom prst="ellipse">
              <a:avLst/>
            </a:prstGeom>
            <a:solidFill>
              <a:srgbClr val="005EF6">
                <a:alpha val="50196"/>
              </a:srgbClr>
            </a:solidFill>
            <a:ln w="12700">
              <a:noFill/>
              <a:miter lim="800000"/>
              <a:headEnd/>
              <a:tailEnd/>
            </a:ln>
            <a:effectLst/>
          </p:spPr>
          <p:txBody>
            <a:bodyPr lIns="108000" tIns="108000" rIns="144000" bIns="72000" rtlCol="0" anchor="ctr"/>
            <a:lstStyle/>
            <a:p>
              <a:pPr marL="190780" indent="-190780" algn="ctr">
                <a:lnSpc>
                  <a:spcPct val="95000"/>
                </a:lnSpc>
                <a:spcAft>
                  <a:spcPts val="800"/>
                </a:spcAft>
                <a:buClr>
                  <a:srgbClr val="969696"/>
                </a:buClr>
                <a:buFont typeface="Wingdings" pitchFamily="2" charset="2"/>
                <a:buChar char="§"/>
              </a:pPr>
              <a:endParaRPr lang="en-US" sz="1600" noProof="1">
                <a:solidFill>
                  <a:srgbClr val="000000"/>
                </a:solidFill>
                <a:cs typeface="Arial" charset="0"/>
              </a:endParaRPr>
            </a:p>
          </p:txBody>
        </p:sp>
        <p:grpSp>
          <p:nvGrpSpPr>
            <p:cNvPr id="35" name="Gruppieren 110"/>
            <p:cNvGrpSpPr/>
            <p:nvPr/>
          </p:nvGrpSpPr>
          <p:grpSpPr>
            <a:xfrm>
              <a:off x="3114401" y="1051826"/>
              <a:ext cx="451644" cy="599281"/>
              <a:chOff x="10699750" y="2843213"/>
              <a:chExt cx="903288" cy="1198562"/>
            </a:xfrm>
            <a:solidFill>
              <a:srgbClr val="FFFFFF"/>
            </a:solidFill>
          </p:grpSpPr>
          <p:sp>
            <p:nvSpPr>
              <p:cNvPr id="36" name="Oval 39"/>
              <p:cNvSpPr>
                <a:spLocks noChangeArrowheads="1"/>
              </p:cNvSpPr>
              <p:nvPr/>
            </p:nvSpPr>
            <p:spPr bwMode="auto">
              <a:xfrm>
                <a:off x="11077575" y="3810000"/>
                <a:ext cx="158750" cy="157162"/>
              </a:xfrm>
              <a:prstGeom prst="ellipse">
                <a:avLst/>
              </a:pr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7" name="Oval 40"/>
              <p:cNvSpPr>
                <a:spLocks noChangeArrowheads="1"/>
              </p:cNvSpPr>
              <p:nvPr/>
            </p:nvSpPr>
            <p:spPr bwMode="auto">
              <a:xfrm>
                <a:off x="10831513" y="3108325"/>
                <a:ext cx="111125" cy="109537"/>
              </a:xfrm>
              <a:prstGeom prst="ellipse">
                <a:avLst/>
              </a:pr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8" name="Freeform 41"/>
              <p:cNvSpPr>
                <a:spLocks/>
              </p:cNvSpPr>
              <p:nvPr/>
            </p:nvSpPr>
            <p:spPr bwMode="auto">
              <a:xfrm>
                <a:off x="10845800" y="3937000"/>
                <a:ext cx="611188" cy="104775"/>
              </a:xfrm>
              <a:custGeom>
                <a:avLst/>
                <a:gdLst>
                  <a:gd name="T0" fmla="*/ 83 w 163"/>
                  <a:gd name="T1" fmla="*/ 15 h 28"/>
                  <a:gd name="T2" fmla="*/ 59 w 163"/>
                  <a:gd name="T3" fmla="*/ 0 h 28"/>
                  <a:gd name="T4" fmla="*/ 0 w 163"/>
                  <a:gd name="T5" fmla="*/ 0 h 28"/>
                  <a:gd name="T6" fmla="*/ 0 w 163"/>
                  <a:gd name="T7" fmla="*/ 28 h 28"/>
                  <a:gd name="T8" fmla="*/ 163 w 163"/>
                  <a:gd name="T9" fmla="*/ 28 h 28"/>
                  <a:gd name="T10" fmla="*/ 163 w 163"/>
                  <a:gd name="T11" fmla="*/ 0 h 28"/>
                  <a:gd name="T12" fmla="*/ 106 w 163"/>
                  <a:gd name="T13" fmla="*/ 0 h 28"/>
                  <a:gd name="T14" fmla="*/ 83 w 163"/>
                  <a:gd name="T15" fmla="*/ 15 h 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3" h="28">
                    <a:moveTo>
                      <a:pt x="83" y="15"/>
                    </a:moveTo>
                    <a:cubicBezTo>
                      <a:pt x="73" y="15"/>
                      <a:pt x="64" y="9"/>
                      <a:pt x="59" y="0"/>
                    </a:cubicBezTo>
                    <a:cubicBezTo>
                      <a:pt x="0" y="0"/>
                      <a:pt x="0" y="0"/>
                      <a:pt x="0" y="0"/>
                    </a:cubicBezTo>
                    <a:cubicBezTo>
                      <a:pt x="0" y="28"/>
                      <a:pt x="0" y="28"/>
                      <a:pt x="0" y="28"/>
                    </a:cubicBezTo>
                    <a:cubicBezTo>
                      <a:pt x="163" y="28"/>
                      <a:pt x="163" y="28"/>
                      <a:pt x="163" y="28"/>
                    </a:cubicBezTo>
                    <a:cubicBezTo>
                      <a:pt x="163" y="0"/>
                      <a:pt x="163" y="0"/>
                      <a:pt x="163" y="0"/>
                    </a:cubicBezTo>
                    <a:cubicBezTo>
                      <a:pt x="106" y="0"/>
                      <a:pt x="106" y="0"/>
                      <a:pt x="106" y="0"/>
                    </a:cubicBezTo>
                    <a:cubicBezTo>
                      <a:pt x="102" y="9"/>
                      <a:pt x="93" y="15"/>
                      <a:pt x="83" y="15"/>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39" name="Freeform 42"/>
              <p:cNvSpPr>
                <a:spLocks/>
              </p:cNvSpPr>
              <p:nvPr/>
            </p:nvSpPr>
            <p:spPr bwMode="auto">
              <a:xfrm>
                <a:off x="10699750" y="3124200"/>
                <a:ext cx="779463" cy="715962"/>
              </a:xfrm>
              <a:custGeom>
                <a:avLst/>
                <a:gdLst>
                  <a:gd name="T0" fmla="*/ 152 w 208"/>
                  <a:gd name="T1" fmla="*/ 141 h 191"/>
                  <a:gd name="T2" fmla="*/ 113 w 208"/>
                  <a:gd name="T3" fmla="*/ 152 h 191"/>
                  <a:gd name="T4" fmla="*/ 40 w 208"/>
                  <a:gd name="T5" fmla="*/ 79 h 191"/>
                  <a:gd name="T6" fmla="*/ 58 w 208"/>
                  <a:gd name="T7" fmla="*/ 30 h 191"/>
                  <a:gd name="T8" fmla="*/ 57 w 208"/>
                  <a:gd name="T9" fmla="*/ 29 h 191"/>
                  <a:gd name="T10" fmla="*/ 50 w 208"/>
                  <a:gd name="T11" fmla="*/ 30 h 191"/>
                  <a:gd name="T12" fmla="*/ 31 w 208"/>
                  <a:gd name="T13" fmla="*/ 11 h 191"/>
                  <a:gd name="T14" fmla="*/ 34 w 208"/>
                  <a:gd name="T15" fmla="*/ 1 h 191"/>
                  <a:gd name="T16" fmla="*/ 32 w 208"/>
                  <a:gd name="T17" fmla="*/ 0 h 191"/>
                  <a:gd name="T18" fmla="*/ 0 w 208"/>
                  <a:gd name="T19" fmla="*/ 79 h 191"/>
                  <a:gd name="T20" fmla="*/ 99 w 208"/>
                  <a:gd name="T21" fmla="*/ 191 h 191"/>
                  <a:gd name="T22" fmla="*/ 122 w 208"/>
                  <a:gd name="T23" fmla="*/ 178 h 191"/>
                  <a:gd name="T24" fmla="*/ 143 w 208"/>
                  <a:gd name="T25" fmla="*/ 188 h 191"/>
                  <a:gd name="T26" fmla="*/ 208 w 208"/>
                  <a:gd name="T27" fmla="*/ 141 h 191"/>
                  <a:gd name="T28" fmla="*/ 152 w 208"/>
                  <a:gd name="T29" fmla="*/ 141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8" h="191">
                    <a:moveTo>
                      <a:pt x="152" y="141"/>
                    </a:moveTo>
                    <a:cubicBezTo>
                      <a:pt x="141" y="148"/>
                      <a:pt x="128" y="152"/>
                      <a:pt x="113" y="152"/>
                    </a:cubicBezTo>
                    <a:cubicBezTo>
                      <a:pt x="73" y="152"/>
                      <a:pt x="40" y="119"/>
                      <a:pt x="40" y="79"/>
                    </a:cubicBezTo>
                    <a:cubicBezTo>
                      <a:pt x="40" y="60"/>
                      <a:pt x="47" y="43"/>
                      <a:pt x="58" y="30"/>
                    </a:cubicBezTo>
                    <a:cubicBezTo>
                      <a:pt x="57" y="29"/>
                      <a:pt x="57" y="29"/>
                      <a:pt x="57" y="29"/>
                    </a:cubicBezTo>
                    <a:cubicBezTo>
                      <a:pt x="55" y="29"/>
                      <a:pt x="53" y="30"/>
                      <a:pt x="50" y="30"/>
                    </a:cubicBezTo>
                    <a:cubicBezTo>
                      <a:pt x="39" y="30"/>
                      <a:pt x="31" y="21"/>
                      <a:pt x="31" y="11"/>
                    </a:cubicBezTo>
                    <a:cubicBezTo>
                      <a:pt x="31" y="7"/>
                      <a:pt x="32" y="4"/>
                      <a:pt x="34" y="1"/>
                    </a:cubicBezTo>
                    <a:cubicBezTo>
                      <a:pt x="32" y="0"/>
                      <a:pt x="32" y="0"/>
                      <a:pt x="32" y="0"/>
                    </a:cubicBezTo>
                    <a:cubicBezTo>
                      <a:pt x="12" y="20"/>
                      <a:pt x="0" y="48"/>
                      <a:pt x="0" y="79"/>
                    </a:cubicBezTo>
                    <a:cubicBezTo>
                      <a:pt x="0" y="136"/>
                      <a:pt x="43" y="184"/>
                      <a:pt x="99" y="191"/>
                    </a:cubicBezTo>
                    <a:cubicBezTo>
                      <a:pt x="103" y="183"/>
                      <a:pt x="112" y="178"/>
                      <a:pt x="122" y="178"/>
                    </a:cubicBezTo>
                    <a:cubicBezTo>
                      <a:pt x="130" y="178"/>
                      <a:pt x="138" y="182"/>
                      <a:pt x="143" y="188"/>
                    </a:cubicBezTo>
                    <a:cubicBezTo>
                      <a:pt x="170" y="181"/>
                      <a:pt x="193" y="164"/>
                      <a:pt x="208" y="141"/>
                    </a:cubicBezTo>
                    <a:lnTo>
                      <a:pt x="152" y="141"/>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0" name="Freeform 43"/>
              <p:cNvSpPr>
                <a:spLocks/>
              </p:cNvSpPr>
              <p:nvPr/>
            </p:nvSpPr>
            <p:spPr bwMode="auto">
              <a:xfrm>
                <a:off x="10702925" y="2843213"/>
                <a:ext cx="536575" cy="520700"/>
              </a:xfrm>
              <a:custGeom>
                <a:avLst/>
                <a:gdLst>
                  <a:gd name="T0" fmla="*/ 68 w 143"/>
                  <a:gd name="T1" fmla="*/ 86 h 139"/>
                  <a:gd name="T2" fmla="*/ 68 w 143"/>
                  <a:gd name="T3" fmla="*/ 90 h 139"/>
                  <a:gd name="T4" fmla="*/ 120 w 143"/>
                  <a:gd name="T5" fmla="*/ 139 h 139"/>
                  <a:gd name="T6" fmla="*/ 143 w 143"/>
                  <a:gd name="T7" fmla="*/ 115 h 139"/>
                  <a:gd name="T8" fmla="*/ 23 w 143"/>
                  <a:gd name="T9" fmla="*/ 0 h 139"/>
                  <a:gd name="T10" fmla="*/ 0 w 143"/>
                  <a:gd name="T11" fmla="*/ 25 h 139"/>
                  <a:gd name="T12" fmla="*/ 45 w 143"/>
                  <a:gd name="T13" fmla="*/ 68 h 139"/>
                  <a:gd name="T14" fmla="*/ 49 w 143"/>
                  <a:gd name="T15" fmla="*/ 67 h 139"/>
                  <a:gd name="T16" fmla="*/ 68 w 143"/>
                  <a:gd name="T17" fmla="*/ 86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3" h="139">
                    <a:moveTo>
                      <a:pt x="68" y="86"/>
                    </a:moveTo>
                    <a:cubicBezTo>
                      <a:pt x="68" y="87"/>
                      <a:pt x="68" y="89"/>
                      <a:pt x="68" y="90"/>
                    </a:cubicBezTo>
                    <a:cubicBezTo>
                      <a:pt x="120" y="139"/>
                      <a:pt x="120" y="139"/>
                      <a:pt x="120" y="139"/>
                    </a:cubicBezTo>
                    <a:cubicBezTo>
                      <a:pt x="143" y="115"/>
                      <a:pt x="143" y="115"/>
                      <a:pt x="143" y="115"/>
                    </a:cubicBezTo>
                    <a:cubicBezTo>
                      <a:pt x="23" y="0"/>
                      <a:pt x="23" y="0"/>
                      <a:pt x="23" y="0"/>
                    </a:cubicBezTo>
                    <a:cubicBezTo>
                      <a:pt x="0" y="25"/>
                      <a:pt x="0" y="25"/>
                      <a:pt x="0" y="25"/>
                    </a:cubicBezTo>
                    <a:cubicBezTo>
                      <a:pt x="45" y="68"/>
                      <a:pt x="45" y="68"/>
                      <a:pt x="45" y="68"/>
                    </a:cubicBezTo>
                    <a:cubicBezTo>
                      <a:pt x="46" y="67"/>
                      <a:pt x="48" y="67"/>
                      <a:pt x="49" y="67"/>
                    </a:cubicBezTo>
                    <a:cubicBezTo>
                      <a:pt x="60" y="67"/>
                      <a:pt x="68" y="76"/>
                      <a:pt x="68" y="8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1" name="Rectangle 44"/>
              <p:cNvSpPr>
                <a:spLocks noChangeArrowheads="1"/>
              </p:cNvSpPr>
              <p:nvPr/>
            </p:nvSpPr>
            <p:spPr bwMode="auto">
              <a:xfrm>
                <a:off x="11123613" y="3570288"/>
                <a:ext cx="479425" cy="44450"/>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grpSp>
      </p:grpSp>
      <p:grpSp>
        <p:nvGrpSpPr>
          <p:cNvPr id="42" name="Gruppieren 122"/>
          <p:cNvGrpSpPr/>
          <p:nvPr/>
        </p:nvGrpSpPr>
        <p:grpSpPr>
          <a:xfrm>
            <a:off x="3541345" y="5221797"/>
            <a:ext cx="995310" cy="995310"/>
            <a:chOff x="4343112" y="279572"/>
            <a:chExt cx="995310" cy="995310"/>
          </a:xfrm>
        </p:grpSpPr>
        <p:sp>
          <p:nvSpPr>
            <p:cNvPr id="43" name="Ellipse 157"/>
            <p:cNvSpPr/>
            <p:nvPr/>
          </p:nvSpPr>
          <p:spPr bwMode="gray">
            <a:xfrm>
              <a:off x="4343112" y="279572"/>
              <a:ext cx="995310" cy="995310"/>
            </a:xfrm>
            <a:prstGeom prst="ellipse">
              <a:avLst/>
            </a:prstGeom>
            <a:solidFill>
              <a:srgbClr val="00B0F0">
                <a:alpha val="50196"/>
              </a:srgbClr>
            </a:solidFill>
            <a:ln w="12700">
              <a:noFill/>
              <a:miter lim="800000"/>
              <a:headEnd/>
              <a:tailEnd/>
            </a:ln>
            <a:effectLst/>
          </p:spPr>
          <p:txBody>
            <a:bodyPr lIns="108000" tIns="108000" rIns="144000" bIns="72000" rtlCol="0" anchor="ctr"/>
            <a:lstStyle/>
            <a:p>
              <a:pPr algn="ctr">
                <a:lnSpc>
                  <a:spcPct val="95000"/>
                </a:lnSpc>
                <a:spcAft>
                  <a:spcPts val="800"/>
                </a:spcAft>
                <a:buClr>
                  <a:srgbClr val="969696"/>
                </a:buClr>
              </a:pPr>
              <a:endParaRPr lang="en-US" sz="1600" noProof="1">
                <a:solidFill>
                  <a:srgbClr val="000000"/>
                </a:solidFill>
                <a:cs typeface="Arial" charset="0"/>
              </a:endParaRPr>
            </a:p>
          </p:txBody>
        </p:sp>
        <p:grpSp>
          <p:nvGrpSpPr>
            <p:cNvPr id="44" name="Gruppieren 182"/>
            <p:cNvGrpSpPr/>
            <p:nvPr/>
          </p:nvGrpSpPr>
          <p:grpSpPr>
            <a:xfrm>
              <a:off x="4777355" y="501589"/>
              <a:ext cx="168007" cy="584180"/>
              <a:chOff x="-2760663" y="2711450"/>
              <a:chExt cx="242888" cy="844550"/>
            </a:xfrm>
            <a:solidFill>
              <a:srgbClr val="FFFFFF"/>
            </a:solidFill>
          </p:grpSpPr>
          <p:sp>
            <p:nvSpPr>
              <p:cNvPr id="45" name="Rectangle 14"/>
              <p:cNvSpPr>
                <a:spLocks noChangeArrowheads="1"/>
              </p:cNvSpPr>
              <p:nvPr/>
            </p:nvSpPr>
            <p:spPr bwMode="auto">
              <a:xfrm>
                <a:off x="-2760663" y="2711450"/>
                <a:ext cx="242888" cy="44450"/>
              </a:xfrm>
              <a:prstGeom prst="rect">
                <a:avLst/>
              </a:prstGeom>
              <a:grpFill/>
              <a:ln>
                <a:noFill/>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6" name="Freeform 15"/>
              <p:cNvSpPr>
                <a:spLocks/>
              </p:cNvSpPr>
              <p:nvPr/>
            </p:nvSpPr>
            <p:spPr bwMode="auto">
              <a:xfrm>
                <a:off x="-2719388" y="2755900"/>
                <a:ext cx="157163" cy="206375"/>
              </a:xfrm>
              <a:custGeom>
                <a:avLst/>
                <a:gdLst>
                  <a:gd name="T0" fmla="*/ 42 w 42"/>
                  <a:gd name="T1" fmla="*/ 55 h 55"/>
                  <a:gd name="T2" fmla="*/ 42 w 42"/>
                  <a:gd name="T3" fmla="*/ 0 h 55"/>
                  <a:gd name="T4" fmla="*/ 0 w 42"/>
                  <a:gd name="T5" fmla="*/ 0 h 55"/>
                  <a:gd name="T6" fmla="*/ 0 w 42"/>
                  <a:gd name="T7" fmla="*/ 44 h 55"/>
                  <a:gd name="T8" fmla="*/ 26 w 42"/>
                  <a:gd name="T9" fmla="*/ 53 h 55"/>
                  <a:gd name="T10" fmla="*/ 42 w 42"/>
                  <a:gd name="T11" fmla="*/ 55 h 55"/>
                </a:gdLst>
                <a:ahLst/>
                <a:cxnLst>
                  <a:cxn ang="0">
                    <a:pos x="T0" y="T1"/>
                  </a:cxn>
                  <a:cxn ang="0">
                    <a:pos x="T2" y="T3"/>
                  </a:cxn>
                  <a:cxn ang="0">
                    <a:pos x="T4" y="T5"/>
                  </a:cxn>
                  <a:cxn ang="0">
                    <a:pos x="T6" y="T7"/>
                  </a:cxn>
                  <a:cxn ang="0">
                    <a:pos x="T8" y="T9"/>
                  </a:cxn>
                  <a:cxn ang="0">
                    <a:pos x="T10" y="T11"/>
                  </a:cxn>
                </a:cxnLst>
                <a:rect l="0" t="0" r="r" b="b"/>
                <a:pathLst>
                  <a:path w="42" h="55">
                    <a:moveTo>
                      <a:pt x="42" y="55"/>
                    </a:moveTo>
                    <a:cubicBezTo>
                      <a:pt x="42" y="0"/>
                      <a:pt x="42" y="0"/>
                      <a:pt x="42" y="0"/>
                    </a:cubicBezTo>
                    <a:cubicBezTo>
                      <a:pt x="39" y="0"/>
                      <a:pt x="0" y="0"/>
                      <a:pt x="0" y="0"/>
                    </a:cubicBezTo>
                    <a:cubicBezTo>
                      <a:pt x="0" y="44"/>
                      <a:pt x="0" y="44"/>
                      <a:pt x="0" y="44"/>
                    </a:cubicBezTo>
                    <a:cubicBezTo>
                      <a:pt x="9" y="45"/>
                      <a:pt x="18" y="50"/>
                      <a:pt x="26" y="53"/>
                    </a:cubicBezTo>
                    <a:cubicBezTo>
                      <a:pt x="32" y="55"/>
                      <a:pt x="37" y="55"/>
                      <a:pt x="42" y="5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7" name="Freeform 16"/>
              <p:cNvSpPr>
                <a:spLocks/>
              </p:cNvSpPr>
              <p:nvPr/>
            </p:nvSpPr>
            <p:spPr bwMode="auto">
              <a:xfrm>
                <a:off x="-2719388" y="2921000"/>
                <a:ext cx="157163" cy="635000"/>
              </a:xfrm>
              <a:custGeom>
                <a:avLst/>
                <a:gdLst>
                  <a:gd name="T0" fmla="*/ 26 w 42"/>
                  <a:gd name="T1" fmla="*/ 9 h 169"/>
                  <a:gd name="T2" fmla="*/ 0 w 42"/>
                  <a:gd name="T3" fmla="*/ 0 h 169"/>
                  <a:gd name="T4" fmla="*/ 0 w 42"/>
                  <a:gd name="T5" fmla="*/ 148 h 169"/>
                  <a:gd name="T6" fmla="*/ 21 w 42"/>
                  <a:gd name="T7" fmla="*/ 169 h 169"/>
                  <a:gd name="T8" fmla="*/ 42 w 42"/>
                  <a:gd name="T9" fmla="*/ 148 h 169"/>
                  <a:gd name="T10" fmla="*/ 42 w 42"/>
                  <a:gd name="T11" fmla="*/ 11 h 169"/>
                  <a:gd name="T12" fmla="*/ 26 w 42"/>
                  <a:gd name="T13" fmla="*/ 9 h 169"/>
                </a:gdLst>
                <a:ahLst/>
                <a:cxnLst>
                  <a:cxn ang="0">
                    <a:pos x="T0" y="T1"/>
                  </a:cxn>
                  <a:cxn ang="0">
                    <a:pos x="T2" y="T3"/>
                  </a:cxn>
                  <a:cxn ang="0">
                    <a:pos x="T4" y="T5"/>
                  </a:cxn>
                  <a:cxn ang="0">
                    <a:pos x="T6" y="T7"/>
                  </a:cxn>
                  <a:cxn ang="0">
                    <a:pos x="T8" y="T9"/>
                  </a:cxn>
                  <a:cxn ang="0">
                    <a:pos x="T10" y="T11"/>
                  </a:cxn>
                  <a:cxn ang="0">
                    <a:pos x="T12" y="T13"/>
                  </a:cxn>
                </a:cxnLst>
                <a:rect l="0" t="0" r="r" b="b"/>
                <a:pathLst>
                  <a:path w="42" h="169">
                    <a:moveTo>
                      <a:pt x="26" y="9"/>
                    </a:moveTo>
                    <a:cubicBezTo>
                      <a:pt x="18" y="6"/>
                      <a:pt x="9" y="1"/>
                      <a:pt x="0" y="0"/>
                    </a:cubicBezTo>
                    <a:cubicBezTo>
                      <a:pt x="0" y="148"/>
                      <a:pt x="0" y="148"/>
                      <a:pt x="0" y="148"/>
                    </a:cubicBezTo>
                    <a:cubicBezTo>
                      <a:pt x="0" y="160"/>
                      <a:pt x="10" y="169"/>
                      <a:pt x="21" y="169"/>
                    </a:cubicBezTo>
                    <a:cubicBezTo>
                      <a:pt x="33" y="169"/>
                      <a:pt x="42" y="160"/>
                      <a:pt x="42" y="148"/>
                    </a:cubicBezTo>
                    <a:cubicBezTo>
                      <a:pt x="42" y="11"/>
                      <a:pt x="42" y="11"/>
                      <a:pt x="42" y="11"/>
                    </a:cubicBezTo>
                    <a:cubicBezTo>
                      <a:pt x="37" y="11"/>
                      <a:pt x="32" y="11"/>
                      <a:pt x="26" y="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grpSp>
      </p:grpSp>
      <p:grpSp>
        <p:nvGrpSpPr>
          <p:cNvPr id="48" name="Gruppieren 120"/>
          <p:cNvGrpSpPr/>
          <p:nvPr/>
        </p:nvGrpSpPr>
        <p:grpSpPr>
          <a:xfrm>
            <a:off x="3654017" y="2337431"/>
            <a:ext cx="1197356" cy="1197355"/>
            <a:chOff x="1008113" y="2217247"/>
            <a:chExt cx="1197355" cy="1197355"/>
          </a:xfrm>
        </p:grpSpPr>
        <p:sp>
          <p:nvSpPr>
            <p:cNvPr id="49" name="Ellipse 166"/>
            <p:cNvSpPr/>
            <p:nvPr/>
          </p:nvSpPr>
          <p:spPr bwMode="gray">
            <a:xfrm>
              <a:off x="1008113" y="2217247"/>
              <a:ext cx="1197355" cy="1197355"/>
            </a:xfrm>
            <a:prstGeom prst="ellipse">
              <a:avLst/>
            </a:prstGeom>
            <a:solidFill>
              <a:srgbClr val="FF0000">
                <a:alpha val="50196"/>
              </a:srgbClr>
            </a:solidFill>
            <a:ln w="12700">
              <a:noFill/>
              <a:miter lim="800000"/>
              <a:headEnd/>
              <a:tailEnd/>
            </a:ln>
            <a:effectLst/>
          </p:spPr>
          <p:txBody>
            <a:bodyPr lIns="108000" tIns="108000" rIns="144000" bIns="72000" rtlCol="0" anchor="ctr"/>
            <a:lstStyle/>
            <a:p>
              <a:pPr marL="190780" indent="-190780" algn="ctr">
                <a:lnSpc>
                  <a:spcPct val="95000"/>
                </a:lnSpc>
                <a:spcAft>
                  <a:spcPts val="800"/>
                </a:spcAft>
                <a:buClr>
                  <a:srgbClr val="969696"/>
                </a:buClr>
                <a:buFont typeface="Wingdings" pitchFamily="2" charset="2"/>
                <a:buChar char="§"/>
              </a:pPr>
              <a:endParaRPr lang="en-US" sz="1600" noProof="1">
                <a:solidFill>
                  <a:srgbClr val="000000"/>
                </a:solidFill>
                <a:cs typeface="Arial" charset="0"/>
              </a:endParaRPr>
            </a:p>
          </p:txBody>
        </p:sp>
        <p:sp>
          <p:nvSpPr>
            <p:cNvPr id="50" name="Freeform 21"/>
            <p:cNvSpPr>
              <a:spLocks/>
            </p:cNvSpPr>
            <p:nvPr/>
          </p:nvSpPr>
          <p:spPr bwMode="auto">
            <a:xfrm flipH="1">
              <a:off x="1379333" y="2333229"/>
              <a:ext cx="441154" cy="918141"/>
            </a:xfrm>
            <a:custGeom>
              <a:avLst/>
              <a:gdLst>
                <a:gd name="T0" fmla="*/ 164 w 167"/>
                <a:gd name="T1" fmla="*/ 313 h 347"/>
                <a:gd name="T2" fmla="*/ 162 w 167"/>
                <a:gd name="T3" fmla="*/ 309 h 347"/>
                <a:gd name="T4" fmla="*/ 108 w 167"/>
                <a:gd name="T5" fmla="*/ 215 h 347"/>
                <a:gd name="T6" fmla="*/ 108 w 167"/>
                <a:gd name="T7" fmla="*/ 20 h 347"/>
                <a:gd name="T8" fmla="*/ 121 w 167"/>
                <a:gd name="T9" fmla="*/ 20 h 347"/>
                <a:gd name="T10" fmla="*/ 121 w 167"/>
                <a:gd name="T11" fmla="*/ 0 h 347"/>
                <a:gd name="T12" fmla="*/ 46 w 167"/>
                <a:gd name="T13" fmla="*/ 0 h 347"/>
                <a:gd name="T14" fmla="*/ 46 w 167"/>
                <a:gd name="T15" fmla="*/ 20 h 347"/>
                <a:gd name="T16" fmla="*/ 59 w 167"/>
                <a:gd name="T17" fmla="*/ 20 h 347"/>
                <a:gd name="T18" fmla="*/ 59 w 167"/>
                <a:gd name="T19" fmla="*/ 216 h 347"/>
                <a:gd name="T20" fmla="*/ 6 w 167"/>
                <a:gd name="T21" fmla="*/ 307 h 347"/>
                <a:gd name="T22" fmla="*/ 1 w 167"/>
                <a:gd name="T23" fmla="*/ 316 h 347"/>
                <a:gd name="T24" fmla="*/ 0 w 167"/>
                <a:gd name="T25" fmla="*/ 323 h 347"/>
                <a:gd name="T26" fmla="*/ 24 w 167"/>
                <a:gd name="T27" fmla="*/ 347 h 347"/>
                <a:gd name="T28" fmla="*/ 143 w 167"/>
                <a:gd name="T29" fmla="*/ 347 h 347"/>
                <a:gd name="T30" fmla="*/ 167 w 167"/>
                <a:gd name="T31" fmla="*/ 323 h 347"/>
                <a:gd name="T32" fmla="*/ 164 w 167"/>
                <a:gd name="T33" fmla="*/ 313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7" h="347">
                  <a:moveTo>
                    <a:pt x="164" y="313"/>
                  </a:moveTo>
                  <a:cubicBezTo>
                    <a:pt x="162" y="309"/>
                    <a:pt x="162" y="309"/>
                    <a:pt x="162" y="309"/>
                  </a:cubicBezTo>
                  <a:cubicBezTo>
                    <a:pt x="108" y="215"/>
                    <a:pt x="108" y="215"/>
                    <a:pt x="108" y="215"/>
                  </a:cubicBezTo>
                  <a:cubicBezTo>
                    <a:pt x="108" y="20"/>
                    <a:pt x="108" y="20"/>
                    <a:pt x="108" y="20"/>
                  </a:cubicBezTo>
                  <a:cubicBezTo>
                    <a:pt x="121" y="20"/>
                    <a:pt x="121" y="20"/>
                    <a:pt x="121" y="20"/>
                  </a:cubicBezTo>
                  <a:cubicBezTo>
                    <a:pt x="121" y="0"/>
                    <a:pt x="121" y="0"/>
                    <a:pt x="121" y="0"/>
                  </a:cubicBezTo>
                  <a:cubicBezTo>
                    <a:pt x="46" y="0"/>
                    <a:pt x="46" y="0"/>
                    <a:pt x="46" y="0"/>
                  </a:cubicBezTo>
                  <a:cubicBezTo>
                    <a:pt x="46" y="20"/>
                    <a:pt x="46" y="20"/>
                    <a:pt x="46" y="20"/>
                  </a:cubicBezTo>
                  <a:cubicBezTo>
                    <a:pt x="59" y="20"/>
                    <a:pt x="59" y="20"/>
                    <a:pt x="59" y="20"/>
                  </a:cubicBezTo>
                  <a:cubicBezTo>
                    <a:pt x="59" y="216"/>
                    <a:pt x="59" y="216"/>
                    <a:pt x="59" y="216"/>
                  </a:cubicBezTo>
                  <a:cubicBezTo>
                    <a:pt x="6" y="307"/>
                    <a:pt x="6" y="307"/>
                    <a:pt x="6" y="307"/>
                  </a:cubicBezTo>
                  <a:cubicBezTo>
                    <a:pt x="1" y="316"/>
                    <a:pt x="1" y="316"/>
                    <a:pt x="1" y="316"/>
                  </a:cubicBezTo>
                  <a:cubicBezTo>
                    <a:pt x="1" y="318"/>
                    <a:pt x="0" y="320"/>
                    <a:pt x="0" y="323"/>
                  </a:cubicBezTo>
                  <a:cubicBezTo>
                    <a:pt x="0" y="336"/>
                    <a:pt x="11" y="347"/>
                    <a:pt x="24" y="347"/>
                  </a:cubicBezTo>
                  <a:cubicBezTo>
                    <a:pt x="143" y="347"/>
                    <a:pt x="143" y="347"/>
                    <a:pt x="143" y="347"/>
                  </a:cubicBezTo>
                  <a:cubicBezTo>
                    <a:pt x="156" y="347"/>
                    <a:pt x="167" y="336"/>
                    <a:pt x="167" y="323"/>
                  </a:cubicBezTo>
                  <a:cubicBezTo>
                    <a:pt x="167" y="319"/>
                    <a:pt x="166" y="316"/>
                    <a:pt x="164" y="313"/>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grpSp>
      <p:grpSp>
        <p:nvGrpSpPr>
          <p:cNvPr id="51" name="Gruppieren 192"/>
          <p:cNvGrpSpPr/>
          <p:nvPr/>
        </p:nvGrpSpPr>
        <p:grpSpPr>
          <a:xfrm>
            <a:off x="1041648" y="2167901"/>
            <a:ext cx="1409318" cy="1409318"/>
            <a:chOff x="2505821" y="364248"/>
            <a:chExt cx="1409318" cy="1409318"/>
          </a:xfrm>
        </p:grpSpPr>
        <p:sp>
          <p:nvSpPr>
            <p:cNvPr id="52" name="Ellipse 121"/>
            <p:cNvSpPr/>
            <p:nvPr/>
          </p:nvSpPr>
          <p:spPr bwMode="gray">
            <a:xfrm>
              <a:off x="2505821" y="364248"/>
              <a:ext cx="1409318" cy="1409318"/>
            </a:xfrm>
            <a:prstGeom prst="ellipse">
              <a:avLst/>
            </a:prstGeom>
            <a:solidFill>
              <a:srgbClr val="C00000">
                <a:alpha val="50196"/>
              </a:srgbClr>
            </a:solidFill>
            <a:ln w="12700">
              <a:noFill/>
              <a:miter lim="800000"/>
              <a:headEnd/>
              <a:tailEnd/>
            </a:ln>
            <a:effectLst/>
          </p:spPr>
          <p:txBody>
            <a:bodyPr lIns="108000" tIns="108000" rIns="144000" bIns="72000" rtlCol="0" anchor="ctr"/>
            <a:lstStyle/>
            <a:p>
              <a:pPr marL="190780" indent="-190780" algn="ctr">
                <a:lnSpc>
                  <a:spcPct val="95000"/>
                </a:lnSpc>
                <a:spcAft>
                  <a:spcPts val="800"/>
                </a:spcAft>
                <a:buClr>
                  <a:srgbClr val="969696"/>
                </a:buClr>
                <a:buFont typeface="Wingdings" pitchFamily="2" charset="2"/>
                <a:buChar char="§"/>
              </a:pPr>
              <a:endParaRPr lang="en-US" sz="1600" noProof="1">
                <a:solidFill>
                  <a:srgbClr val="000000"/>
                </a:solidFill>
                <a:cs typeface="Arial" charset="0"/>
              </a:endParaRPr>
            </a:p>
          </p:txBody>
        </p:sp>
        <p:grpSp>
          <p:nvGrpSpPr>
            <p:cNvPr id="53" name="Gruppieren 174"/>
            <p:cNvGrpSpPr/>
            <p:nvPr/>
          </p:nvGrpSpPr>
          <p:grpSpPr>
            <a:xfrm rot="17510582">
              <a:off x="2707127" y="651716"/>
              <a:ext cx="868616" cy="926098"/>
              <a:chOff x="-1984375" y="2673350"/>
              <a:chExt cx="647700" cy="690563"/>
            </a:xfrm>
            <a:solidFill>
              <a:srgbClr val="FFFFFF"/>
            </a:solidFill>
          </p:grpSpPr>
          <p:sp>
            <p:nvSpPr>
              <p:cNvPr id="54" name="Freeform 11"/>
              <p:cNvSpPr>
                <a:spLocks/>
              </p:cNvSpPr>
              <p:nvPr/>
            </p:nvSpPr>
            <p:spPr bwMode="auto">
              <a:xfrm>
                <a:off x="-1579563" y="2790825"/>
                <a:ext cx="90488" cy="179388"/>
              </a:xfrm>
              <a:custGeom>
                <a:avLst/>
                <a:gdLst>
                  <a:gd name="T0" fmla="*/ 19 w 57"/>
                  <a:gd name="T1" fmla="*/ 113 h 113"/>
                  <a:gd name="T2" fmla="*/ 0 w 57"/>
                  <a:gd name="T3" fmla="*/ 106 h 113"/>
                  <a:gd name="T4" fmla="*/ 40 w 57"/>
                  <a:gd name="T5" fmla="*/ 0 h 113"/>
                  <a:gd name="T6" fmla="*/ 57 w 57"/>
                  <a:gd name="T7" fmla="*/ 4 h 113"/>
                  <a:gd name="T8" fmla="*/ 19 w 57"/>
                  <a:gd name="T9" fmla="*/ 113 h 113"/>
                  <a:gd name="T10" fmla="*/ 19 w 57"/>
                  <a:gd name="T11" fmla="*/ 113 h 113"/>
                </a:gdLst>
                <a:ahLst/>
                <a:cxnLst>
                  <a:cxn ang="0">
                    <a:pos x="T0" y="T1"/>
                  </a:cxn>
                  <a:cxn ang="0">
                    <a:pos x="T2" y="T3"/>
                  </a:cxn>
                  <a:cxn ang="0">
                    <a:pos x="T4" y="T5"/>
                  </a:cxn>
                  <a:cxn ang="0">
                    <a:pos x="T6" y="T7"/>
                  </a:cxn>
                  <a:cxn ang="0">
                    <a:pos x="T8" y="T9"/>
                  </a:cxn>
                  <a:cxn ang="0">
                    <a:pos x="T10" y="T11"/>
                  </a:cxn>
                </a:cxnLst>
                <a:rect l="0" t="0" r="r" b="b"/>
                <a:pathLst>
                  <a:path w="57" h="113">
                    <a:moveTo>
                      <a:pt x="19" y="113"/>
                    </a:moveTo>
                    <a:lnTo>
                      <a:pt x="0" y="106"/>
                    </a:lnTo>
                    <a:lnTo>
                      <a:pt x="40" y="0"/>
                    </a:lnTo>
                    <a:lnTo>
                      <a:pt x="57" y="4"/>
                    </a:lnTo>
                    <a:lnTo>
                      <a:pt x="19" y="113"/>
                    </a:lnTo>
                    <a:lnTo>
                      <a:pt x="19" y="113"/>
                    </a:lnTo>
                    <a:close/>
                  </a:path>
                </a:pathLst>
              </a:custGeom>
              <a:grpFill/>
              <a:ln>
                <a:noFill/>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55" name="Freeform 12"/>
              <p:cNvSpPr>
                <a:spLocks/>
              </p:cNvSpPr>
              <p:nvPr/>
            </p:nvSpPr>
            <p:spPr bwMode="auto">
              <a:xfrm>
                <a:off x="-1560513" y="3094038"/>
                <a:ext cx="168275" cy="209550"/>
              </a:xfrm>
              <a:custGeom>
                <a:avLst/>
                <a:gdLst>
                  <a:gd name="T0" fmla="*/ 89 w 106"/>
                  <a:gd name="T1" fmla="*/ 132 h 132"/>
                  <a:gd name="T2" fmla="*/ 0 w 106"/>
                  <a:gd name="T3" fmla="*/ 12 h 132"/>
                  <a:gd name="T4" fmla="*/ 14 w 106"/>
                  <a:gd name="T5" fmla="*/ 0 h 132"/>
                  <a:gd name="T6" fmla="*/ 106 w 106"/>
                  <a:gd name="T7" fmla="*/ 121 h 132"/>
                  <a:gd name="T8" fmla="*/ 89 w 106"/>
                  <a:gd name="T9" fmla="*/ 132 h 132"/>
                  <a:gd name="T10" fmla="*/ 89 w 106"/>
                  <a:gd name="T11" fmla="*/ 132 h 132"/>
                </a:gdLst>
                <a:ahLst/>
                <a:cxnLst>
                  <a:cxn ang="0">
                    <a:pos x="T0" y="T1"/>
                  </a:cxn>
                  <a:cxn ang="0">
                    <a:pos x="T2" y="T3"/>
                  </a:cxn>
                  <a:cxn ang="0">
                    <a:pos x="T4" y="T5"/>
                  </a:cxn>
                  <a:cxn ang="0">
                    <a:pos x="T6" y="T7"/>
                  </a:cxn>
                  <a:cxn ang="0">
                    <a:pos x="T8" y="T9"/>
                  </a:cxn>
                  <a:cxn ang="0">
                    <a:pos x="T10" y="T11"/>
                  </a:cxn>
                </a:cxnLst>
                <a:rect l="0" t="0" r="r" b="b"/>
                <a:pathLst>
                  <a:path w="106" h="132">
                    <a:moveTo>
                      <a:pt x="89" y="132"/>
                    </a:moveTo>
                    <a:lnTo>
                      <a:pt x="0" y="12"/>
                    </a:lnTo>
                    <a:lnTo>
                      <a:pt x="14" y="0"/>
                    </a:lnTo>
                    <a:lnTo>
                      <a:pt x="106" y="121"/>
                    </a:lnTo>
                    <a:lnTo>
                      <a:pt x="89" y="132"/>
                    </a:lnTo>
                    <a:lnTo>
                      <a:pt x="89" y="132"/>
                    </a:lnTo>
                    <a:close/>
                  </a:path>
                </a:pathLst>
              </a:custGeom>
              <a:grpFill/>
              <a:ln>
                <a:noFill/>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56" name="Freeform 13"/>
              <p:cNvSpPr>
                <a:spLocks/>
              </p:cNvSpPr>
              <p:nvPr/>
            </p:nvSpPr>
            <p:spPr bwMode="auto">
              <a:xfrm>
                <a:off x="-1906588" y="3060700"/>
                <a:ext cx="247650" cy="52388"/>
              </a:xfrm>
              <a:custGeom>
                <a:avLst/>
                <a:gdLst>
                  <a:gd name="T0" fmla="*/ 3 w 156"/>
                  <a:gd name="T1" fmla="*/ 33 h 33"/>
                  <a:gd name="T2" fmla="*/ 0 w 156"/>
                  <a:gd name="T3" fmla="*/ 14 h 33"/>
                  <a:gd name="T4" fmla="*/ 156 w 156"/>
                  <a:gd name="T5" fmla="*/ 0 h 33"/>
                  <a:gd name="T6" fmla="*/ 156 w 156"/>
                  <a:gd name="T7" fmla="*/ 19 h 33"/>
                  <a:gd name="T8" fmla="*/ 3 w 156"/>
                  <a:gd name="T9" fmla="*/ 33 h 33"/>
                  <a:gd name="T10" fmla="*/ 3 w 156"/>
                  <a:gd name="T11" fmla="*/ 33 h 33"/>
                </a:gdLst>
                <a:ahLst/>
                <a:cxnLst>
                  <a:cxn ang="0">
                    <a:pos x="T0" y="T1"/>
                  </a:cxn>
                  <a:cxn ang="0">
                    <a:pos x="T2" y="T3"/>
                  </a:cxn>
                  <a:cxn ang="0">
                    <a:pos x="T4" y="T5"/>
                  </a:cxn>
                  <a:cxn ang="0">
                    <a:pos x="T6" y="T7"/>
                  </a:cxn>
                  <a:cxn ang="0">
                    <a:pos x="T8" y="T9"/>
                  </a:cxn>
                  <a:cxn ang="0">
                    <a:pos x="T10" y="T11"/>
                  </a:cxn>
                </a:cxnLst>
                <a:rect l="0" t="0" r="r" b="b"/>
                <a:pathLst>
                  <a:path w="156" h="33">
                    <a:moveTo>
                      <a:pt x="3" y="33"/>
                    </a:moveTo>
                    <a:lnTo>
                      <a:pt x="0" y="14"/>
                    </a:lnTo>
                    <a:lnTo>
                      <a:pt x="156" y="0"/>
                    </a:lnTo>
                    <a:lnTo>
                      <a:pt x="156" y="19"/>
                    </a:lnTo>
                    <a:lnTo>
                      <a:pt x="3" y="33"/>
                    </a:lnTo>
                    <a:lnTo>
                      <a:pt x="3" y="33"/>
                    </a:lnTo>
                    <a:close/>
                  </a:path>
                </a:pathLst>
              </a:custGeom>
              <a:grpFill/>
              <a:ln>
                <a:noFill/>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57" name="Oval 7"/>
              <p:cNvSpPr>
                <a:spLocks noChangeArrowheads="1"/>
              </p:cNvSpPr>
              <p:nvPr/>
            </p:nvSpPr>
            <p:spPr bwMode="auto">
              <a:xfrm>
                <a:off x="-1730375" y="2928938"/>
                <a:ext cx="252413" cy="250825"/>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58" name="Oval 8"/>
              <p:cNvSpPr>
                <a:spLocks noChangeArrowheads="1"/>
              </p:cNvSpPr>
              <p:nvPr/>
            </p:nvSpPr>
            <p:spPr bwMode="auto">
              <a:xfrm>
                <a:off x="-1497013" y="3198813"/>
                <a:ext cx="160338" cy="165100"/>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59" name="Oval 9"/>
              <p:cNvSpPr>
                <a:spLocks noChangeArrowheads="1"/>
              </p:cNvSpPr>
              <p:nvPr/>
            </p:nvSpPr>
            <p:spPr bwMode="auto">
              <a:xfrm>
                <a:off x="-1984375" y="3022600"/>
                <a:ext cx="160338" cy="161925"/>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60" name="Oval 10"/>
              <p:cNvSpPr>
                <a:spLocks noChangeArrowheads="1"/>
              </p:cNvSpPr>
              <p:nvPr/>
            </p:nvSpPr>
            <p:spPr bwMode="auto">
              <a:xfrm>
                <a:off x="-1571625" y="2673350"/>
                <a:ext cx="160338" cy="161925"/>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grpSp>
      </p:grpSp>
      <p:grpSp>
        <p:nvGrpSpPr>
          <p:cNvPr id="61" name="Gruppieren 1"/>
          <p:cNvGrpSpPr/>
          <p:nvPr/>
        </p:nvGrpSpPr>
        <p:grpSpPr>
          <a:xfrm>
            <a:off x="2794001" y="5803852"/>
            <a:ext cx="1279614" cy="1279614"/>
            <a:chOff x="4782477" y="287265"/>
            <a:chExt cx="1279614" cy="1279614"/>
          </a:xfrm>
        </p:grpSpPr>
        <p:sp>
          <p:nvSpPr>
            <p:cNvPr id="62" name="Ellipse 2"/>
            <p:cNvSpPr/>
            <p:nvPr/>
          </p:nvSpPr>
          <p:spPr bwMode="gray">
            <a:xfrm>
              <a:off x="4782477" y="287265"/>
              <a:ext cx="1279614" cy="1279614"/>
            </a:xfrm>
            <a:prstGeom prst="ellipse">
              <a:avLst/>
            </a:prstGeom>
            <a:solidFill>
              <a:srgbClr val="FFC000">
                <a:alpha val="50196"/>
              </a:srgbClr>
            </a:solidFill>
            <a:ln w="12700">
              <a:noFill/>
              <a:miter lim="800000"/>
              <a:headEnd/>
              <a:tailEnd/>
            </a:ln>
            <a:effectLst/>
          </p:spPr>
          <p:txBody>
            <a:bodyPr lIns="108000" tIns="108000" rIns="144000" bIns="72000" rtlCol="0" anchor="ctr"/>
            <a:lstStyle/>
            <a:p>
              <a:pPr marL="190780" indent="-190780" algn="ctr">
                <a:lnSpc>
                  <a:spcPct val="95000"/>
                </a:lnSpc>
                <a:spcAft>
                  <a:spcPts val="800"/>
                </a:spcAft>
                <a:buClr>
                  <a:srgbClr val="969696"/>
                </a:buClr>
                <a:buFont typeface="Wingdings" pitchFamily="2" charset="2"/>
                <a:buChar char="§"/>
              </a:pPr>
              <a:endParaRPr lang="en-US" sz="1600" noProof="1">
                <a:solidFill>
                  <a:srgbClr val="000000"/>
                </a:solidFill>
                <a:cs typeface="Arial" charset="0"/>
              </a:endParaRPr>
            </a:p>
          </p:txBody>
        </p:sp>
        <p:grpSp>
          <p:nvGrpSpPr>
            <p:cNvPr id="63" name="Gruppieren 3"/>
            <p:cNvGrpSpPr/>
            <p:nvPr/>
          </p:nvGrpSpPr>
          <p:grpSpPr>
            <a:xfrm>
              <a:off x="5187288" y="474711"/>
              <a:ext cx="485779" cy="885145"/>
              <a:chOff x="8288338" y="2838450"/>
              <a:chExt cx="660400" cy="1203325"/>
            </a:xfrm>
          </p:grpSpPr>
          <p:sp>
            <p:nvSpPr>
              <p:cNvPr id="64" name="Rectangle 29"/>
              <p:cNvSpPr>
                <a:spLocks noChangeArrowheads="1"/>
              </p:cNvSpPr>
              <p:nvPr/>
            </p:nvSpPr>
            <p:spPr bwMode="auto">
              <a:xfrm>
                <a:off x="8307388" y="3559175"/>
                <a:ext cx="119063" cy="104775"/>
              </a:xfrm>
              <a:prstGeom prst="rect">
                <a:avLst/>
              </a:prstGeom>
              <a:solidFill>
                <a:srgbClr val="FFFFFF"/>
              </a:solidFill>
              <a:ln>
                <a:noFill/>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65" name="Rectangle 30"/>
              <p:cNvSpPr>
                <a:spLocks noChangeArrowheads="1"/>
              </p:cNvSpPr>
              <p:nvPr/>
            </p:nvSpPr>
            <p:spPr bwMode="auto">
              <a:xfrm>
                <a:off x="8828088" y="3559175"/>
                <a:ext cx="120650" cy="104775"/>
              </a:xfrm>
              <a:prstGeom prst="rect">
                <a:avLst/>
              </a:prstGeom>
              <a:solidFill>
                <a:srgbClr val="FFFFFF"/>
              </a:solidFill>
              <a:ln>
                <a:noFill/>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66" name="Freeform 31"/>
              <p:cNvSpPr>
                <a:spLocks/>
              </p:cNvSpPr>
              <p:nvPr/>
            </p:nvSpPr>
            <p:spPr bwMode="auto">
              <a:xfrm>
                <a:off x="8307388" y="2838450"/>
                <a:ext cx="641350" cy="701675"/>
              </a:xfrm>
              <a:custGeom>
                <a:avLst/>
                <a:gdLst>
                  <a:gd name="T0" fmla="*/ 86 w 171"/>
                  <a:gd name="T1" fmla="*/ 0 h 187"/>
                  <a:gd name="T2" fmla="*/ 0 w 171"/>
                  <a:gd name="T3" fmla="*/ 66 h 187"/>
                  <a:gd name="T4" fmla="*/ 0 w 171"/>
                  <a:gd name="T5" fmla="*/ 85 h 187"/>
                  <a:gd name="T6" fmla="*/ 0 w 171"/>
                  <a:gd name="T7" fmla="*/ 187 h 187"/>
                  <a:gd name="T8" fmla="*/ 32 w 171"/>
                  <a:gd name="T9" fmla="*/ 187 h 187"/>
                  <a:gd name="T10" fmla="*/ 32 w 171"/>
                  <a:gd name="T11" fmla="*/ 83 h 187"/>
                  <a:gd name="T12" fmla="*/ 86 w 171"/>
                  <a:gd name="T13" fmla="*/ 36 h 187"/>
                  <a:gd name="T14" fmla="*/ 139 w 171"/>
                  <a:gd name="T15" fmla="*/ 83 h 187"/>
                  <a:gd name="T16" fmla="*/ 139 w 171"/>
                  <a:gd name="T17" fmla="*/ 187 h 187"/>
                  <a:gd name="T18" fmla="*/ 171 w 171"/>
                  <a:gd name="T19" fmla="*/ 187 h 187"/>
                  <a:gd name="T20" fmla="*/ 171 w 171"/>
                  <a:gd name="T21" fmla="*/ 85 h 187"/>
                  <a:gd name="T22" fmla="*/ 171 w 171"/>
                  <a:gd name="T23" fmla="*/ 66 h 187"/>
                  <a:gd name="T24" fmla="*/ 86 w 171"/>
                  <a:gd name="T25"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1" h="187">
                    <a:moveTo>
                      <a:pt x="86" y="0"/>
                    </a:moveTo>
                    <a:cubicBezTo>
                      <a:pt x="41" y="0"/>
                      <a:pt x="5" y="29"/>
                      <a:pt x="0" y="66"/>
                    </a:cubicBezTo>
                    <a:cubicBezTo>
                      <a:pt x="0" y="85"/>
                      <a:pt x="0" y="85"/>
                      <a:pt x="0" y="85"/>
                    </a:cubicBezTo>
                    <a:cubicBezTo>
                      <a:pt x="0" y="187"/>
                      <a:pt x="0" y="187"/>
                      <a:pt x="0" y="187"/>
                    </a:cubicBezTo>
                    <a:cubicBezTo>
                      <a:pt x="32" y="187"/>
                      <a:pt x="32" y="187"/>
                      <a:pt x="32" y="187"/>
                    </a:cubicBezTo>
                    <a:cubicBezTo>
                      <a:pt x="32" y="83"/>
                      <a:pt x="32" y="83"/>
                      <a:pt x="32" y="83"/>
                    </a:cubicBezTo>
                    <a:cubicBezTo>
                      <a:pt x="32" y="57"/>
                      <a:pt x="56" y="36"/>
                      <a:pt x="86" y="36"/>
                    </a:cubicBezTo>
                    <a:cubicBezTo>
                      <a:pt x="115" y="36"/>
                      <a:pt x="139" y="57"/>
                      <a:pt x="139" y="83"/>
                    </a:cubicBezTo>
                    <a:cubicBezTo>
                      <a:pt x="139" y="187"/>
                      <a:pt x="139" y="187"/>
                      <a:pt x="139" y="187"/>
                    </a:cubicBezTo>
                    <a:cubicBezTo>
                      <a:pt x="171" y="187"/>
                      <a:pt x="171" y="187"/>
                      <a:pt x="171" y="187"/>
                    </a:cubicBezTo>
                    <a:cubicBezTo>
                      <a:pt x="171" y="85"/>
                      <a:pt x="171" y="85"/>
                      <a:pt x="171" y="85"/>
                    </a:cubicBezTo>
                    <a:cubicBezTo>
                      <a:pt x="171" y="66"/>
                      <a:pt x="171" y="66"/>
                      <a:pt x="171" y="66"/>
                    </a:cubicBezTo>
                    <a:cubicBezTo>
                      <a:pt x="166" y="29"/>
                      <a:pt x="130" y="0"/>
                      <a:pt x="86" y="0"/>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67" name="Freeform 32"/>
              <p:cNvSpPr>
                <a:spLocks/>
              </p:cNvSpPr>
              <p:nvPr/>
            </p:nvSpPr>
            <p:spPr bwMode="auto">
              <a:xfrm>
                <a:off x="8288338" y="3705225"/>
                <a:ext cx="107950" cy="336550"/>
              </a:xfrm>
              <a:custGeom>
                <a:avLst/>
                <a:gdLst>
                  <a:gd name="T0" fmla="*/ 52 w 68"/>
                  <a:gd name="T1" fmla="*/ 0 h 212"/>
                  <a:gd name="T2" fmla="*/ 35 w 68"/>
                  <a:gd name="T3" fmla="*/ 85 h 212"/>
                  <a:gd name="T4" fmla="*/ 0 w 68"/>
                  <a:gd name="T5" fmla="*/ 97 h 212"/>
                  <a:gd name="T6" fmla="*/ 16 w 68"/>
                  <a:gd name="T7" fmla="*/ 212 h 212"/>
                  <a:gd name="T8" fmla="*/ 28 w 68"/>
                  <a:gd name="T9" fmla="*/ 125 h 212"/>
                  <a:gd name="T10" fmla="*/ 68 w 68"/>
                  <a:gd name="T11" fmla="*/ 104 h 212"/>
                  <a:gd name="T12" fmla="*/ 52 w 68"/>
                  <a:gd name="T13" fmla="*/ 0 h 212"/>
                </a:gdLst>
                <a:ahLst/>
                <a:cxnLst>
                  <a:cxn ang="0">
                    <a:pos x="T0" y="T1"/>
                  </a:cxn>
                  <a:cxn ang="0">
                    <a:pos x="T2" y="T3"/>
                  </a:cxn>
                  <a:cxn ang="0">
                    <a:pos x="T4" y="T5"/>
                  </a:cxn>
                  <a:cxn ang="0">
                    <a:pos x="T6" y="T7"/>
                  </a:cxn>
                  <a:cxn ang="0">
                    <a:pos x="T8" y="T9"/>
                  </a:cxn>
                  <a:cxn ang="0">
                    <a:pos x="T10" y="T11"/>
                  </a:cxn>
                  <a:cxn ang="0">
                    <a:pos x="T12" y="T13"/>
                  </a:cxn>
                </a:cxnLst>
                <a:rect l="0" t="0" r="r" b="b"/>
                <a:pathLst>
                  <a:path w="68" h="212">
                    <a:moveTo>
                      <a:pt x="52" y="0"/>
                    </a:moveTo>
                    <a:lnTo>
                      <a:pt x="35" y="85"/>
                    </a:lnTo>
                    <a:lnTo>
                      <a:pt x="0" y="97"/>
                    </a:lnTo>
                    <a:lnTo>
                      <a:pt x="16" y="212"/>
                    </a:lnTo>
                    <a:lnTo>
                      <a:pt x="28" y="125"/>
                    </a:lnTo>
                    <a:lnTo>
                      <a:pt x="68" y="104"/>
                    </a:lnTo>
                    <a:lnTo>
                      <a:pt x="52" y="0"/>
                    </a:ln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68" name="Freeform 33"/>
              <p:cNvSpPr>
                <a:spLocks/>
              </p:cNvSpPr>
              <p:nvPr/>
            </p:nvSpPr>
            <p:spPr bwMode="auto">
              <a:xfrm>
                <a:off x="8809038" y="3700463"/>
                <a:ext cx="109538" cy="341312"/>
              </a:xfrm>
              <a:custGeom>
                <a:avLst/>
                <a:gdLst>
                  <a:gd name="T0" fmla="*/ 52 w 69"/>
                  <a:gd name="T1" fmla="*/ 0 h 215"/>
                  <a:gd name="T2" fmla="*/ 36 w 69"/>
                  <a:gd name="T3" fmla="*/ 88 h 215"/>
                  <a:gd name="T4" fmla="*/ 0 w 69"/>
                  <a:gd name="T5" fmla="*/ 97 h 215"/>
                  <a:gd name="T6" fmla="*/ 17 w 69"/>
                  <a:gd name="T7" fmla="*/ 215 h 215"/>
                  <a:gd name="T8" fmla="*/ 29 w 69"/>
                  <a:gd name="T9" fmla="*/ 126 h 215"/>
                  <a:gd name="T10" fmla="*/ 69 w 69"/>
                  <a:gd name="T11" fmla="*/ 104 h 215"/>
                  <a:gd name="T12" fmla="*/ 52 w 69"/>
                  <a:gd name="T13" fmla="*/ 0 h 215"/>
                </a:gdLst>
                <a:ahLst/>
                <a:cxnLst>
                  <a:cxn ang="0">
                    <a:pos x="T0" y="T1"/>
                  </a:cxn>
                  <a:cxn ang="0">
                    <a:pos x="T2" y="T3"/>
                  </a:cxn>
                  <a:cxn ang="0">
                    <a:pos x="T4" y="T5"/>
                  </a:cxn>
                  <a:cxn ang="0">
                    <a:pos x="T6" y="T7"/>
                  </a:cxn>
                  <a:cxn ang="0">
                    <a:pos x="T8" y="T9"/>
                  </a:cxn>
                  <a:cxn ang="0">
                    <a:pos x="T10" y="T11"/>
                  </a:cxn>
                  <a:cxn ang="0">
                    <a:pos x="T12" y="T13"/>
                  </a:cxn>
                </a:cxnLst>
                <a:rect l="0" t="0" r="r" b="b"/>
                <a:pathLst>
                  <a:path w="69" h="215">
                    <a:moveTo>
                      <a:pt x="52" y="0"/>
                    </a:moveTo>
                    <a:lnTo>
                      <a:pt x="36" y="88"/>
                    </a:lnTo>
                    <a:lnTo>
                      <a:pt x="0" y="97"/>
                    </a:lnTo>
                    <a:lnTo>
                      <a:pt x="17" y="215"/>
                    </a:lnTo>
                    <a:lnTo>
                      <a:pt x="29" y="126"/>
                    </a:lnTo>
                    <a:lnTo>
                      <a:pt x="69" y="104"/>
                    </a:lnTo>
                    <a:lnTo>
                      <a:pt x="52" y="0"/>
                    </a:ln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grpSp>
      </p:grpSp>
      <p:grpSp>
        <p:nvGrpSpPr>
          <p:cNvPr id="69" name="Gruppieren 35"/>
          <p:cNvGrpSpPr/>
          <p:nvPr/>
        </p:nvGrpSpPr>
        <p:grpSpPr>
          <a:xfrm>
            <a:off x="483921" y="3223528"/>
            <a:ext cx="1187029" cy="1187029"/>
            <a:chOff x="2274975" y="1635026"/>
            <a:chExt cx="1187029" cy="1187029"/>
          </a:xfrm>
        </p:grpSpPr>
        <p:sp>
          <p:nvSpPr>
            <p:cNvPr id="70" name="Ellipse 36"/>
            <p:cNvSpPr/>
            <p:nvPr/>
          </p:nvSpPr>
          <p:spPr bwMode="gray">
            <a:xfrm>
              <a:off x="2274975" y="1635026"/>
              <a:ext cx="1187029" cy="1187029"/>
            </a:xfrm>
            <a:prstGeom prst="ellipse">
              <a:avLst/>
            </a:prstGeom>
            <a:solidFill>
              <a:srgbClr val="FFC000">
                <a:alpha val="50196"/>
              </a:srgbClr>
            </a:solidFill>
            <a:ln w="12700">
              <a:noFill/>
              <a:miter lim="800000"/>
              <a:headEnd/>
              <a:tailEnd/>
            </a:ln>
            <a:effectLst/>
          </p:spPr>
          <p:txBody>
            <a:bodyPr lIns="108000" tIns="108000" rIns="144000" bIns="72000" rtlCol="0" anchor="ctr"/>
            <a:lstStyle/>
            <a:p>
              <a:pPr marL="190780" indent="-190780" algn="ctr">
                <a:lnSpc>
                  <a:spcPct val="95000"/>
                </a:lnSpc>
                <a:spcAft>
                  <a:spcPts val="800"/>
                </a:spcAft>
                <a:buClr>
                  <a:srgbClr val="969696"/>
                </a:buClr>
                <a:buFont typeface="Wingdings" pitchFamily="2" charset="2"/>
                <a:buChar char="§"/>
              </a:pPr>
              <a:endParaRPr lang="en-US" sz="1600" noProof="1">
                <a:solidFill>
                  <a:srgbClr val="000000"/>
                </a:solidFill>
                <a:cs typeface="Arial" charset="0"/>
              </a:endParaRPr>
            </a:p>
          </p:txBody>
        </p:sp>
        <p:grpSp>
          <p:nvGrpSpPr>
            <p:cNvPr id="71" name="Gruppieren 37"/>
            <p:cNvGrpSpPr/>
            <p:nvPr/>
          </p:nvGrpSpPr>
          <p:grpSpPr>
            <a:xfrm>
              <a:off x="2518935" y="1982802"/>
              <a:ext cx="711324" cy="661696"/>
              <a:chOff x="-1082675" y="2843213"/>
              <a:chExt cx="1296988" cy="1206499"/>
            </a:xfrm>
            <a:noFill/>
          </p:grpSpPr>
          <p:sp>
            <p:nvSpPr>
              <p:cNvPr id="72" name="Freeform 60"/>
              <p:cNvSpPr>
                <a:spLocks/>
              </p:cNvSpPr>
              <p:nvPr/>
            </p:nvSpPr>
            <p:spPr bwMode="auto">
              <a:xfrm>
                <a:off x="-862013" y="3025775"/>
                <a:ext cx="784225" cy="1023937"/>
              </a:xfrm>
              <a:custGeom>
                <a:avLst/>
                <a:gdLst>
                  <a:gd name="T0" fmla="*/ 159 w 209"/>
                  <a:gd name="T1" fmla="*/ 7 h 273"/>
                  <a:gd name="T2" fmla="*/ 109 w 209"/>
                  <a:gd name="T3" fmla="*/ 50 h 273"/>
                  <a:gd name="T4" fmla="*/ 24 w 209"/>
                  <a:gd name="T5" fmla="*/ 23 h 273"/>
                  <a:gd name="T6" fmla="*/ 0 w 209"/>
                  <a:gd name="T7" fmla="*/ 16 h 273"/>
                  <a:gd name="T8" fmla="*/ 21 w 209"/>
                  <a:gd name="T9" fmla="*/ 39 h 273"/>
                  <a:gd name="T10" fmla="*/ 81 w 209"/>
                  <a:gd name="T11" fmla="*/ 104 h 273"/>
                  <a:gd name="T12" fmla="*/ 81 w 209"/>
                  <a:gd name="T13" fmla="*/ 247 h 273"/>
                  <a:gd name="T14" fmla="*/ 121 w 209"/>
                  <a:gd name="T15" fmla="*/ 273 h 273"/>
                  <a:gd name="T16" fmla="*/ 121 w 209"/>
                  <a:gd name="T17" fmla="*/ 104 h 273"/>
                  <a:gd name="T18" fmla="*/ 181 w 209"/>
                  <a:gd name="T19" fmla="*/ 39 h 273"/>
                  <a:gd name="T20" fmla="*/ 209 w 209"/>
                  <a:gd name="T21" fmla="*/ 8 h 273"/>
                  <a:gd name="T22" fmla="*/ 159 w 209"/>
                  <a:gd name="T23" fmla="*/ 7 h 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9" h="273">
                    <a:moveTo>
                      <a:pt x="159" y="7"/>
                    </a:moveTo>
                    <a:cubicBezTo>
                      <a:pt x="138" y="16"/>
                      <a:pt x="127" y="36"/>
                      <a:pt x="109" y="50"/>
                    </a:cubicBezTo>
                    <a:cubicBezTo>
                      <a:pt x="80" y="72"/>
                      <a:pt x="51" y="38"/>
                      <a:pt x="24" y="23"/>
                    </a:cubicBezTo>
                    <a:cubicBezTo>
                      <a:pt x="16" y="19"/>
                      <a:pt x="8" y="16"/>
                      <a:pt x="0" y="16"/>
                    </a:cubicBezTo>
                    <a:cubicBezTo>
                      <a:pt x="21" y="39"/>
                      <a:pt x="21" y="39"/>
                      <a:pt x="21" y="39"/>
                    </a:cubicBezTo>
                    <a:cubicBezTo>
                      <a:pt x="81" y="104"/>
                      <a:pt x="81" y="104"/>
                      <a:pt x="81" y="104"/>
                    </a:cubicBezTo>
                    <a:cubicBezTo>
                      <a:pt x="81" y="247"/>
                      <a:pt x="81" y="247"/>
                      <a:pt x="81" y="247"/>
                    </a:cubicBezTo>
                    <a:cubicBezTo>
                      <a:pt x="121" y="273"/>
                      <a:pt x="121" y="273"/>
                      <a:pt x="121" y="273"/>
                    </a:cubicBezTo>
                    <a:cubicBezTo>
                      <a:pt x="121" y="104"/>
                      <a:pt x="121" y="104"/>
                      <a:pt x="121" y="104"/>
                    </a:cubicBezTo>
                    <a:cubicBezTo>
                      <a:pt x="181" y="39"/>
                      <a:pt x="181" y="39"/>
                      <a:pt x="181" y="39"/>
                    </a:cubicBezTo>
                    <a:cubicBezTo>
                      <a:pt x="209" y="8"/>
                      <a:pt x="209" y="8"/>
                      <a:pt x="209" y="8"/>
                    </a:cubicBezTo>
                    <a:cubicBezTo>
                      <a:pt x="192" y="3"/>
                      <a:pt x="175" y="0"/>
                      <a:pt x="159" y="7"/>
                    </a:cubicBezTo>
                    <a:close/>
                  </a:path>
                </a:pathLst>
              </a:custGeom>
              <a:grpFill/>
              <a:ln w="158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73" name="Freeform 61"/>
              <p:cNvSpPr>
                <a:spLocks/>
              </p:cNvSpPr>
              <p:nvPr/>
            </p:nvSpPr>
            <p:spPr bwMode="auto">
              <a:xfrm>
                <a:off x="-1082675" y="2843213"/>
                <a:ext cx="1296988" cy="452437"/>
              </a:xfrm>
              <a:custGeom>
                <a:avLst/>
                <a:gdLst>
                  <a:gd name="T0" fmla="*/ 320 w 346"/>
                  <a:gd name="T1" fmla="*/ 0 h 121"/>
                  <a:gd name="T2" fmla="*/ 160 w 346"/>
                  <a:gd name="T3" fmla="*/ 0 h 121"/>
                  <a:gd name="T4" fmla="*/ 0 w 346"/>
                  <a:gd name="T5" fmla="*/ 0 h 121"/>
                  <a:gd name="T6" fmla="*/ 27 w 346"/>
                  <a:gd name="T7" fmla="*/ 30 h 121"/>
                  <a:gd name="T8" fmla="*/ 59 w 346"/>
                  <a:gd name="T9" fmla="*/ 65 h 121"/>
                  <a:gd name="T10" fmla="*/ 83 w 346"/>
                  <a:gd name="T11" fmla="*/ 72 h 121"/>
                  <a:gd name="T12" fmla="*/ 168 w 346"/>
                  <a:gd name="T13" fmla="*/ 99 h 121"/>
                  <a:gd name="T14" fmla="*/ 218 w 346"/>
                  <a:gd name="T15" fmla="*/ 56 h 121"/>
                  <a:gd name="T16" fmla="*/ 268 w 346"/>
                  <a:gd name="T17" fmla="*/ 57 h 121"/>
                  <a:gd name="T18" fmla="*/ 293 w 346"/>
                  <a:gd name="T19" fmla="*/ 30 h 121"/>
                  <a:gd name="T20" fmla="*/ 346 w 346"/>
                  <a:gd name="T21" fmla="*/ 30 h 121"/>
                  <a:gd name="T22" fmla="*/ 346 w 346"/>
                  <a:gd name="T23" fmla="*/ 0 h 121"/>
                  <a:gd name="T24" fmla="*/ 320 w 346"/>
                  <a:gd name="T25" fmla="*/ 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6" h="121">
                    <a:moveTo>
                      <a:pt x="320" y="0"/>
                    </a:moveTo>
                    <a:cubicBezTo>
                      <a:pt x="160" y="0"/>
                      <a:pt x="160" y="0"/>
                      <a:pt x="160" y="0"/>
                    </a:cubicBezTo>
                    <a:cubicBezTo>
                      <a:pt x="0" y="0"/>
                      <a:pt x="0" y="0"/>
                      <a:pt x="0" y="0"/>
                    </a:cubicBezTo>
                    <a:cubicBezTo>
                      <a:pt x="27" y="30"/>
                      <a:pt x="27" y="30"/>
                      <a:pt x="27" y="30"/>
                    </a:cubicBezTo>
                    <a:cubicBezTo>
                      <a:pt x="59" y="65"/>
                      <a:pt x="59" y="65"/>
                      <a:pt x="59" y="65"/>
                    </a:cubicBezTo>
                    <a:cubicBezTo>
                      <a:pt x="67" y="65"/>
                      <a:pt x="75" y="68"/>
                      <a:pt x="83" y="72"/>
                    </a:cubicBezTo>
                    <a:cubicBezTo>
                      <a:pt x="110" y="87"/>
                      <a:pt x="139" y="121"/>
                      <a:pt x="168" y="99"/>
                    </a:cubicBezTo>
                    <a:cubicBezTo>
                      <a:pt x="186" y="85"/>
                      <a:pt x="197" y="65"/>
                      <a:pt x="218" y="56"/>
                    </a:cubicBezTo>
                    <a:cubicBezTo>
                      <a:pt x="234" y="49"/>
                      <a:pt x="251" y="52"/>
                      <a:pt x="268" y="57"/>
                    </a:cubicBezTo>
                    <a:cubicBezTo>
                      <a:pt x="293" y="30"/>
                      <a:pt x="293" y="30"/>
                      <a:pt x="293" y="30"/>
                    </a:cubicBezTo>
                    <a:cubicBezTo>
                      <a:pt x="346" y="30"/>
                      <a:pt x="346" y="30"/>
                      <a:pt x="346" y="30"/>
                    </a:cubicBezTo>
                    <a:cubicBezTo>
                      <a:pt x="346" y="0"/>
                      <a:pt x="346" y="0"/>
                      <a:pt x="346" y="0"/>
                    </a:cubicBezTo>
                    <a:lnTo>
                      <a:pt x="320" y="0"/>
                    </a:lnTo>
                    <a:close/>
                  </a:path>
                </a:pathLst>
              </a:custGeom>
              <a:grpFill/>
              <a:ln w="158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grpSp>
      </p:grpSp>
    </p:spTree>
    <p:extLst>
      <p:ext uri="{BB962C8B-B14F-4D97-AF65-F5344CB8AC3E}">
        <p14:creationId xmlns:p14="http://schemas.microsoft.com/office/powerpoint/2010/main" val="1925295819"/>
      </p:ext>
    </p:extLst>
  </p:cSld>
  <p:clrMapOvr>
    <a:masterClrMapping/>
  </p:clrMapOvr>
  <mc:AlternateContent xmlns:mc="http://schemas.openxmlformats.org/markup-compatibility/2006" xmlns:p14="http://schemas.microsoft.com/office/powerpoint/2010/main">
    <mc:Choice Requires="p14">
      <p:transition spd="slow" p14:dur="2000" advTm="25000"/>
    </mc:Choice>
    <mc:Fallback xmlns="">
      <p:transition spd="slow" advTm="25000"/>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pieren 7"/>
          <p:cNvGrpSpPr/>
          <p:nvPr/>
        </p:nvGrpSpPr>
        <p:grpSpPr>
          <a:xfrm flipV="1">
            <a:off x="0" y="100171"/>
            <a:ext cx="5330825" cy="554038"/>
            <a:chOff x="-15876" y="2994005"/>
            <a:chExt cx="12891701" cy="766736"/>
          </a:xfrm>
          <a:solidFill>
            <a:srgbClr val="1B835B"/>
          </a:solidFill>
        </p:grpSpPr>
        <p:sp>
          <p:nvSpPr>
            <p:cNvPr id="3" name="Freeform 7"/>
            <p:cNvSpPr>
              <a:spLocks/>
            </p:cNvSpPr>
            <p:nvPr/>
          </p:nvSpPr>
          <p:spPr bwMode="auto">
            <a:xfrm>
              <a:off x="-15876" y="3140102"/>
              <a:ext cx="9767637" cy="474541"/>
            </a:xfrm>
            <a:custGeom>
              <a:avLst/>
              <a:gdLst>
                <a:gd name="T0" fmla="*/ 0 w 2212"/>
                <a:gd name="T1" fmla="*/ 46 h 207"/>
                <a:gd name="T2" fmla="*/ 0 w 2212"/>
                <a:gd name="T3" fmla="*/ 58 h 207"/>
                <a:gd name="T4" fmla="*/ 281 w 2212"/>
                <a:gd name="T5" fmla="*/ 32 h 207"/>
                <a:gd name="T6" fmla="*/ 738 w 2212"/>
                <a:gd name="T7" fmla="*/ 110 h 207"/>
                <a:gd name="T8" fmla="*/ 1095 w 2212"/>
                <a:gd name="T9" fmla="*/ 179 h 207"/>
                <a:gd name="T10" fmla="*/ 1460 w 2212"/>
                <a:gd name="T11" fmla="*/ 202 h 207"/>
                <a:gd name="T12" fmla="*/ 1924 w 2212"/>
                <a:gd name="T13" fmla="*/ 137 h 207"/>
                <a:gd name="T14" fmla="*/ 2212 w 2212"/>
                <a:gd name="T15" fmla="*/ 30 h 207"/>
                <a:gd name="T16" fmla="*/ 1916 w 2212"/>
                <a:gd name="T17" fmla="*/ 107 h 207"/>
                <a:gd name="T18" fmla="*/ 1459 w 2212"/>
                <a:gd name="T19" fmla="*/ 171 h 207"/>
                <a:gd name="T20" fmla="*/ 1100 w 2212"/>
                <a:gd name="T21" fmla="*/ 148 h 207"/>
                <a:gd name="T22" fmla="*/ 744 w 2212"/>
                <a:gd name="T23" fmla="*/ 80 h 207"/>
                <a:gd name="T24" fmla="*/ 282 w 2212"/>
                <a:gd name="T25" fmla="*/ 1 h 207"/>
                <a:gd name="T26" fmla="*/ 0 w 2212"/>
                <a:gd name="T27" fmla="*/ 46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12" h="207">
                  <a:moveTo>
                    <a:pt x="0" y="46"/>
                  </a:moveTo>
                  <a:cubicBezTo>
                    <a:pt x="0" y="58"/>
                    <a:pt x="0" y="58"/>
                    <a:pt x="0" y="58"/>
                  </a:cubicBezTo>
                  <a:cubicBezTo>
                    <a:pt x="105" y="39"/>
                    <a:pt x="156" y="30"/>
                    <a:pt x="281" y="32"/>
                  </a:cubicBezTo>
                  <a:cubicBezTo>
                    <a:pt x="416" y="40"/>
                    <a:pt x="551" y="73"/>
                    <a:pt x="738" y="110"/>
                  </a:cubicBezTo>
                  <a:cubicBezTo>
                    <a:pt x="924" y="149"/>
                    <a:pt x="1095" y="179"/>
                    <a:pt x="1095" y="179"/>
                  </a:cubicBezTo>
                  <a:cubicBezTo>
                    <a:pt x="1095" y="179"/>
                    <a:pt x="1268" y="207"/>
                    <a:pt x="1460" y="202"/>
                  </a:cubicBezTo>
                  <a:cubicBezTo>
                    <a:pt x="1652" y="202"/>
                    <a:pt x="1858" y="156"/>
                    <a:pt x="1924" y="137"/>
                  </a:cubicBezTo>
                  <a:cubicBezTo>
                    <a:pt x="2048" y="104"/>
                    <a:pt x="2115" y="76"/>
                    <a:pt x="2212" y="30"/>
                  </a:cubicBezTo>
                  <a:cubicBezTo>
                    <a:pt x="2108" y="57"/>
                    <a:pt x="2039" y="75"/>
                    <a:pt x="1916" y="107"/>
                  </a:cubicBezTo>
                  <a:cubicBezTo>
                    <a:pt x="1850" y="126"/>
                    <a:pt x="1648" y="171"/>
                    <a:pt x="1459" y="171"/>
                  </a:cubicBezTo>
                  <a:cubicBezTo>
                    <a:pt x="1270" y="176"/>
                    <a:pt x="1099" y="148"/>
                    <a:pt x="1100" y="148"/>
                  </a:cubicBezTo>
                  <a:cubicBezTo>
                    <a:pt x="1100" y="148"/>
                    <a:pt x="930" y="118"/>
                    <a:pt x="744" y="80"/>
                  </a:cubicBezTo>
                  <a:cubicBezTo>
                    <a:pt x="558" y="43"/>
                    <a:pt x="388" y="6"/>
                    <a:pt x="282" y="1"/>
                  </a:cubicBezTo>
                  <a:cubicBezTo>
                    <a:pt x="189" y="0"/>
                    <a:pt x="75" y="9"/>
                    <a:pt x="0" y="46"/>
                  </a:cubicBezTo>
                  <a:close/>
                </a:path>
              </a:pathLst>
            </a:custGeom>
            <a:solidFill>
              <a:srgbClr val="FF0000"/>
            </a:solidFill>
            <a:ln/>
            <a:extLst/>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t" anchorCtr="0" compatLnSpc="1">
              <a:prstTxWarp prst="textNoShape">
                <a:avLst/>
              </a:prstTxWarp>
            </a:bodyPr>
            <a:lstStyle/>
            <a:p>
              <a:endParaRPr lang="en-US" dirty="0"/>
            </a:p>
          </p:txBody>
        </p:sp>
        <p:sp>
          <p:nvSpPr>
            <p:cNvPr id="4" name="Freeform 8"/>
            <p:cNvSpPr>
              <a:spLocks/>
            </p:cNvSpPr>
            <p:nvPr/>
          </p:nvSpPr>
          <p:spPr bwMode="auto">
            <a:xfrm>
              <a:off x="-15875" y="2994005"/>
              <a:ext cx="12891700" cy="766736"/>
            </a:xfrm>
            <a:custGeom>
              <a:avLst/>
              <a:gdLst>
                <a:gd name="T0" fmla="*/ 0 w 3260"/>
                <a:gd name="T1" fmla="*/ 181 h 257"/>
                <a:gd name="T2" fmla="*/ 0 w 3260"/>
                <a:gd name="T3" fmla="*/ 195 h 257"/>
                <a:gd name="T4" fmla="*/ 441 w 3260"/>
                <a:gd name="T5" fmla="*/ 134 h 257"/>
                <a:gd name="T6" fmla="*/ 1106 w 3260"/>
                <a:gd name="T7" fmla="*/ 44 h 257"/>
                <a:gd name="T8" fmla="*/ 1629 w 3260"/>
                <a:gd name="T9" fmla="*/ 64 h 257"/>
                <a:gd name="T10" fmla="*/ 2148 w 3260"/>
                <a:gd name="T11" fmla="*/ 136 h 257"/>
                <a:gd name="T12" fmla="*/ 2816 w 3260"/>
                <a:gd name="T13" fmla="*/ 240 h 257"/>
                <a:gd name="T14" fmla="*/ 3260 w 3260"/>
                <a:gd name="T15" fmla="*/ 221 h 257"/>
                <a:gd name="T16" fmla="*/ 2819 w 3260"/>
                <a:gd name="T17" fmla="*/ 209 h 257"/>
                <a:gd name="T18" fmla="*/ 2153 w 3260"/>
                <a:gd name="T19" fmla="*/ 105 h 257"/>
                <a:gd name="T20" fmla="*/ 1632 w 3260"/>
                <a:gd name="T21" fmla="*/ 33 h 257"/>
                <a:gd name="T22" fmla="*/ 1105 w 3260"/>
                <a:gd name="T23" fmla="*/ 12 h 257"/>
                <a:gd name="T24" fmla="*/ 434 w 3260"/>
                <a:gd name="T25" fmla="*/ 104 h 257"/>
                <a:gd name="T26" fmla="*/ 0 w 3260"/>
                <a:gd name="T27" fmla="*/ 181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60" h="257">
                  <a:moveTo>
                    <a:pt x="0" y="181"/>
                  </a:moveTo>
                  <a:cubicBezTo>
                    <a:pt x="0" y="195"/>
                    <a:pt x="0" y="195"/>
                    <a:pt x="0" y="195"/>
                  </a:cubicBezTo>
                  <a:cubicBezTo>
                    <a:pt x="114" y="194"/>
                    <a:pt x="295" y="166"/>
                    <a:pt x="441" y="134"/>
                  </a:cubicBezTo>
                  <a:cubicBezTo>
                    <a:pt x="538" y="110"/>
                    <a:pt x="832" y="51"/>
                    <a:pt x="1106" y="44"/>
                  </a:cubicBezTo>
                  <a:cubicBezTo>
                    <a:pt x="1380" y="32"/>
                    <a:pt x="1629" y="65"/>
                    <a:pt x="1629" y="64"/>
                  </a:cubicBezTo>
                  <a:cubicBezTo>
                    <a:pt x="1629" y="63"/>
                    <a:pt x="1877" y="91"/>
                    <a:pt x="2148" y="136"/>
                  </a:cubicBezTo>
                  <a:cubicBezTo>
                    <a:pt x="2420" y="177"/>
                    <a:pt x="2715" y="233"/>
                    <a:pt x="2816" y="240"/>
                  </a:cubicBezTo>
                  <a:cubicBezTo>
                    <a:pt x="3001" y="257"/>
                    <a:pt x="3108" y="250"/>
                    <a:pt x="3260" y="221"/>
                  </a:cubicBezTo>
                  <a:cubicBezTo>
                    <a:pt x="3106" y="230"/>
                    <a:pt x="3002" y="226"/>
                    <a:pt x="2819" y="209"/>
                  </a:cubicBezTo>
                  <a:cubicBezTo>
                    <a:pt x="2720" y="202"/>
                    <a:pt x="2426" y="147"/>
                    <a:pt x="2153" y="105"/>
                  </a:cubicBezTo>
                  <a:cubicBezTo>
                    <a:pt x="1882" y="60"/>
                    <a:pt x="1632" y="32"/>
                    <a:pt x="1632" y="33"/>
                  </a:cubicBezTo>
                  <a:cubicBezTo>
                    <a:pt x="1632" y="34"/>
                    <a:pt x="1382" y="0"/>
                    <a:pt x="1105" y="12"/>
                  </a:cubicBezTo>
                  <a:cubicBezTo>
                    <a:pt x="828" y="19"/>
                    <a:pt x="531" y="79"/>
                    <a:pt x="434" y="104"/>
                  </a:cubicBezTo>
                  <a:cubicBezTo>
                    <a:pt x="255" y="143"/>
                    <a:pt x="154" y="169"/>
                    <a:pt x="0" y="181"/>
                  </a:cubicBezTo>
                  <a:close/>
                </a:path>
              </a:pathLst>
            </a:custGeom>
            <a:grpFill/>
            <a:ln/>
            <a:extLst/>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anchor="t" anchorCtr="0" compatLnSpc="1">
              <a:prstTxWarp prst="textNoShape">
                <a:avLst/>
              </a:prstTxWarp>
            </a:bodyPr>
            <a:lstStyle/>
            <a:p>
              <a:endParaRPr lang="en-US" dirty="0"/>
            </a:p>
          </p:txBody>
        </p:sp>
      </p:grpSp>
      <p:sp>
        <p:nvSpPr>
          <p:cNvPr id="5" name="TextBox 4"/>
          <p:cNvSpPr txBox="1"/>
          <p:nvPr/>
        </p:nvSpPr>
        <p:spPr>
          <a:xfrm>
            <a:off x="271923" y="809626"/>
            <a:ext cx="3917489" cy="6248400"/>
          </a:xfrm>
          <a:prstGeom prst="rect">
            <a:avLst/>
          </a:prstGeom>
        </p:spPr>
        <p:style>
          <a:lnRef idx="2">
            <a:schemeClr val="accent3"/>
          </a:lnRef>
          <a:fillRef idx="1">
            <a:schemeClr val="lt1"/>
          </a:fillRef>
          <a:effectRef idx="0">
            <a:schemeClr val="accent3"/>
          </a:effectRef>
          <a:fontRef idx="minor">
            <a:schemeClr val="dk1"/>
          </a:fontRef>
        </p:style>
        <p:txBody>
          <a:bodyPr wrap="square" lIns="91431" tIns="45715" rIns="91431" bIns="45715" rtlCol="0">
            <a:noAutofit/>
          </a:bodyPr>
          <a:lstStyle/>
          <a:p>
            <a:pPr algn="just"/>
            <a:r>
              <a:rPr lang="ro-RO" sz="1100" b="1" dirty="0">
                <a:latin typeface="Arial" pitchFamily="34" charset="0"/>
                <a:cs typeface="Arial" pitchFamily="34" charset="0"/>
              </a:rPr>
              <a:t>Politică publică (1): </a:t>
            </a:r>
            <a:r>
              <a:rPr lang="pt-BR" sz="1100" dirty="0">
                <a:latin typeface="Arial" pitchFamily="34" charset="0"/>
                <a:cs typeface="Arial" pitchFamily="34" charset="0"/>
              </a:rPr>
              <a:t>„O politică publică </a:t>
            </a:r>
            <a:r>
              <a:rPr lang="ro-RO" sz="1100" dirty="0">
                <a:latin typeface="Arial" pitchFamily="34" charset="0"/>
                <a:cs typeface="Arial" pitchFamily="34" charset="0"/>
              </a:rPr>
              <a:t>reprezintă </a:t>
            </a:r>
            <a:r>
              <a:rPr lang="vi-VN" sz="1100" dirty="0">
                <a:latin typeface="Arial" pitchFamily="34" charset="0"/>
                <a:cs typeface="Arial" pitchFamily="34" charset="0"/>
              </a:rPr>
              <a:t>un ansamblu de măsuri luate de către o autoritate</a:t>
            </a:r>
            <a:r>
              <a:rPr lang="ro-RO" sz="1100" dirty="0">
                <a:latin typeface="Arial" pitchFamily="34" charset="0"/>
                <a:cs typeface="Arial" pitchFamily="34" charset="0"/>
              </a:rPr>
              <a:t> </a:t>
            </a:r>
            <a:r>
              <a:rPr lang="vi-VN" sz="1100" dirty="0">
                <a:latin typeface="Arial" pitchFamily="34" charset="0"/>
                <a:cs typeface="Arial" pitchFamily="34" charset="0"/>
              </a:rPr>
              <a:t>legală şi responsabilă care vizează îmbunătăţirea condiţiilor</a:t>
            </a:r>
            <a:r>
              <a:rPr lang="ro-RO" sz="1100" dirty="0">
                <a:latin typeface="Arial" pitchFamily="34" charset="0"/>
                <a:cs typeface="Arial" pitchFamily="34" charset="0"/>
              </a:rPr>
              <a:t> </a:t>
            </a:r>
            <a:r>
              <a:rPr lang="vi-VN" sz="1100" dirty="0">
                <a:latin typeface="Arial" pitchFamily="34" charset="0"/>
                <a:cs typeface="Arial" pitchFamily="34" charset="0"/>
              </a:rPr>
              <a:t>de viaţă ale cetăţenilor sau conceperea unor măsuri de</a:t>
            </a:r>
            <a:r>
              <a:rPr lang="ro-RO" sz="1100" dirty="0">
                <a:latin typeface="Arial" pitchFamily="34" charset="0"/>
                <a:cs typeface="Arial" pitchFamily="34" charset="0"/>
              </a:rPr>
              <a:t> </a:t>
            </a:r>
            <a:r>
              <a:rPr lang="vi-VN" sz="1100" dirty="0">
                <a:latin typeface="Arial" pitchFamily="34" charset="0"/>
                <a:cs typeface="Arial" pitchFamily="34" charset="0"/>
              </a:rPr>
              <a:t>stimulare a creşterii economice</a:t>
            </a:r>
            <a:r>
              <a:rPr lang="ro-RO" sz="1100" dirty="0">
                <a:latin typeface="Arial" pitchFamily="34" charset="0"/>
                <a:cs typeface="Arial" pitchFamily="34" charset="0"/>
              </a:rPr>
              <a:t>”.</a:t>
            </a:r>
          </a:p>
          <a:p>
            <a:pPr algn="r"/>
            <a:r>
              <a:rPr lang="ro-RO" sz="1000" dirty="0">
                <a:latin typeface="Arial" pitchFamily="34" charset="0"/>
                <a:cs typeface="Arial" pitchFamily="34" charset="0"/>
              </a:rPr>
              <a:t>(M. Profiroiu, E. Iorga, </a:t>
            </a:r>
            <a:r>
              <a:rPr lang="ro-RO" sz="1000" i="1" dirty="0">
                <a:latin typeface="Arial" pitchFamily="34" charset="0"/>
                <a:cs typeface="Arial" pitchFamily="34" charset="0"/>
              </a:rPr>
              <a:t>Manual de Politici Publice, </a:t>
            </a:r>
          </a:p>
          <a:p>
            <a:pPr algn="r"/>
            <a:r>
              <a:rPr lang="ro-RO" sz="1000" dirty="0">
                <a:latin typeface="Arial" pitchFamily="34" charset="0"/>
                <a:cs typeface="Arial" pitchFamily="34" charset="0"/>
              </a:rPr>
              <a:t>Ed. Economică, București, 2009, p. 17)</a:t>
            </a:r>
          </a:p>
          <a:p>
            <a:pPr algn="just"/>
            <a:endParaRPr lang="ro-RO" sz="1100" b="1" i="1" dirty="0">
              <a:latin typeface="Arial" pitchFamily="34" charset="0"/>
              <a:cs typeface="Arial" pitchFamily="34" charset="0"/>
            </a:endParaRPr>
          </a:p>
          <a:p>
            <a:pPr algn="just"/>
            <a:r>
              <a:rPr lang="ro-RO" sz="1100" b="1" dirty="0">
                <a:latin typeface="Arial" pitchFamily="34" charset="0"/>
                <a:cs typeface="Arial" pitchFamily="34" charset="0"/>
              </a:rPr>
              <a:t>Politică publică (2): </a:t>
            </a:r>
            <a:r>
              <a:rPr lang="pt-BR" sz="1100" dirty="0">
                <a:latin typeface="Arial" pitchFamily="34" charset="0"/>
                <a:cs typeface="Arial" pitchFamily="34" charset="0"/>
              </a:rPr>
              <a:t>„O politică publică este o reţea de decizii legate între ele privind alegerea obiectivelor, a mijloacelor şi a </a:t>
            </a:r>
            <a:r>
              <a:rPr lang="ro-RO" sz="1100" dirty="0">
                <a:latin typeface="Arial" pitchFamily="34" charset="0"/>
                <a:cs typeface="Arial" pitchFamily="34" charset="0"/>
              </a:rPr>
              <a:t>resurselor alocate pentru atingerea lor </a:t>
            </a:r>
            <a:r>
              <a:rPr lang="ro-RO" sz="1100" dirty="0" smtClean="0">
                <a:latin typeface="Arial" pitchFamily="34" charset="0"/>
                <a:cs typeface="Arial" pitchFamily="34" charset="0"/>
              </a:rPr>
              <a:t>în </a:t>
            </a:r>
            <a:r>
              <a:rPr lang="ro-RO" sz="1100" dirty="0">
                <a:latin typeface="Arial" pitchFamily="34" charset="0"/>
                <a:cs typeface="Arial" pitchFamily="34" charset="0"/>
              </a:rPr>
              <a:t>situaţii specifice”.</a:t>
            </a:r>
            <a:r>
              <a:rPr lang="en-US" sz="1100" dirty="0">
                <a:latin typeface="Arial" pitchFamily="34" charset="0"/>
                <a:cs typeface="Arial" pitchFamily="34" charset="0"/>
              </a:rPr>
              <a:t> </a:t>
            </a:r>
            <a:endParaRPr lang="ro-RO" sz="1100" dirty="0">
              <a:latin typeface="Arial" pitchFamily="34" charset="0"/>
              <a:cs typeface="Arial" pitchFamily="34" charset="0"/>
            </a:endParaRPr>
          </a:p>
          <a:p>
            <a:pPr algn="r"/>
            <a:r>
              <a:rPr lang="en-US" sz="1000" dirty="0">
                <a:latin typeface="Arial" pitchFamily="34" charset="0"/>
                <a:cs typeface="Arial" pitchFamily="34" charset="0"/>
              </a:rPr>
              <a:t>(Adrian </a:t>
            </a:r>
            <a:r>
              <a:rPr lang="en-US" sz="1000" dirty="0" err="1">
                <a:latin typeface="Arial" pitchFamily="34" charset="0"/>
                <a:cs typeface="Arial" pitchFamily="34" charset="0"/>
              </a:rPr>
              <a:t>Miroiu</a:t>
            </a:r>
            <a:r>
              <a:rPr lang="en-US" sz="1000" dirty="0">
                <a:latin typeface="Arial" pitchFamily="34" charset="0"/>
                <a:cs typeface="Arial" pitchFamily="34" charset="0"/>
              </a:rPr>
              <a:t>, </a:t>
            </a:r>
            <a:r>
              <a:rPr lang="en-US" sz="1000" i="1" dirty="0" err="1">
                <a:latin typeface="Arial" pitchFamily="34" charset="0"/>
                <a:cs typeface="Arial" pitchFamily="34" charset="0"/>
              </a:rPr>
              <a:t>Introducere</a:t>
            </a:r>
            <a:r>
              <a:rPr lang="en-US" sz="1000" i="1" dirty="0">
                <a:latin typeface="Arial" pitchFamily="34" charset="0"/>
                <a:cs typeface="Arial" pitchFamily="34" charset="0"/>
              </a:rPr>
              <a:t>  </a:t>
            </a:r>
            <a:r>
              <a:rPr lang="ro-RO" sz="1000" i="1" dirty="0">
                <a:latin typeface="Arial" pitchFamily="34" charset="0"/>
                <a:cs typeface="Arial" pitchFamily="34" charset="0"/>
              </a:rPr>
              <a:t>în analiza nevoilor publice, </a:t>
            </a:r>
          </a:p>
          <a:p>
            <a:pPr algn="r"/>
            <a:r>
              <a:rPr lang="ro-RO" sz="1000" dirty="0">
                <a:latin typeface="Arial" pitchFamily="34" charset="0"/>
                <a:cs typeface="Arial" pitchFamily="34" charset="0"/>
              </a:rPr>
              <a:t>Ed. Paideia, 2001, p. 9)</a:t>
            </a:r>
          </a:p>
          <a:p>
            <a:pPr algn="r"/>
            <a:endParaRPr lang="ro-RO" sz="1100" dirty="0">
              <a:latin typeface="Arial" pitchFamily="34" charset="0"/>
              <a:cs typeface="Arial" pitchFamily="34" charset="0"/>
            </a:endParaRPr>
          </a:p>
          <a:p>
            <a:pPr algn="just"/>
            <a:r>
              <a:rPr lang="ro-RO" sz="1100" b="1" dirty="0">
                <a:latin typeface="Arial" pitchFamily="34" charset="0"/>
                <a:cs typeface="Arial" pitchFamily="34" charset="0"/>
              </a:rPr>
              <a:t>Politică publică națională: </a:t>
            </a:r>
            <a:r>
              <a:rPr lang="vi-VN" sz="1100" dirty="0">
                <a:latin typeface="Arial" pitchFamily="34" charset="0"/>
                <a:cs typeface="Arial" pitchFamily="34" charset="0"/>
              </a:rPr>
              <a:t>totalitatea</a:t>
            </a:r>
            <a:r>
              <a:rPr lang="ro-RO" sz="1100" dirty="0">
                <a:latin typeface="Arial" pitchFamily="34" charset="0"/>
                <a:cs typeface="Arial" pitchFamily="34" charset="0"/>
              </a:rPr>
              <a:t> </a:t>
            </a:r>
            <a:r>
              <a:rPr lang="vi-VN" sz="1100" dirty="0">
                <a:latin typeface="Arial" pitchFamily="34" charset="0"/>
                <a:cs typeface="Arial" pitchFamily="34" charset="0"/>
              </a:rPr>
              <a:t>activităţilor desfăşurate de administraţia publică centrală de</a:t>
            </a:r>
            <a:r>
              <a:rPr lang="ro-RO" sz="1100" dirty="0">
                <a:latin typeface="Arial" pitchFamily="34" charset="0"/>
                <a:cs typeface="Arial" pitchFamily="34" charset="0"/>
              </a:rPr>
              <a:t> </a:t>
            </a:r>
            <a:r>
              <a:rPr lang="vi-VN" sz="1100" dirty="0">
                <a:latin typeface="Arial" pitchFamily="34" charset="0"/>
                <a:cs typeface="Arial" pitchFamily="34" charset="0"/>
              </a:rPr>
              <a:t>specialitate, în scopul soluţionării problemelor de politici publice</a:t>
            </a:r>
            <a:r>
              <a:rPr lang="ro-RO" sz="1100" dirty="0">
                <a:latin typeface="Arial" pitchFamily="34" charset="0"/>
                <a:cs typeface="Arial" pitchFamily="34" charset="0"/>
              </a:rPr>
              <a:t> </a:t>
            </a:r>
            <a:r>
              <a:rPr lang="vi-VN" sz="1100" dirty="0">
                <a:latin typeface="Arial" pitchFamily="34" charset="0"/>
                <a:cs typeface="Arial" pitchFamily="34" charset="0"/>
              </a:rPr>
              <a:t>identificate şi pentru asigurarea dezvoltărilor necesare într-un</a:t>
            </a:r>
            <a:r>
              <a:rPr lang="ro-RO" sz="1100" dirty="0">
                <a:latin typeface="Arial" pitchFamily="34" charset="0"/>
                <a:cs typeface="Arial" pitchFamily="34" charset="0"/>
              </a:rPr>
              <a:t> </a:t>
            </a:r>
            <a:r>
              <a:rPr lang="vi-VN" sz="1100" dirty="0">
                <a:latin typeface="Arial" pitchFamily="34" charset="0"/>
                <a:cs typeface="Arial" pitchFamily="34" charset="0"/>
              </a:rPr>
              <a:t>anumit domeniu</a:t>
            </a:r>
            <a:r>
              <a:rPr lang="ro-RO" sz="1100" dirty="0">
                <a:latin typeface="Arial" pitchFamily="34" charset="0"/>
                <a:cs typeface="Arial" pitchFamily="34" charset="0"/>
              </a:rPr>
              <a:t>.</a:t>
            </a:r>
          </a:p>
          <a:p>
            <a:pPr algn="just"/>
            <a:endParaRPr lang="ro-RO" sz="1100" dirty="0">
              <a:latin typeface="Arial" pitchFamily="34" charset="0"/>
              <a:cs typeface="Arial" pitchFamily="34" charset="0"/>
            </a:endParaRPr>
          </a:p>
          <a:p>
            <a:pPr algn="just"/>
            <a:r>
              <a:rPr lang="ro-RO" sz="1100" b="1" dirty="0">
                <a:latin typeface="Arial" pitchFamily="34" charset="0"/>
                <a:cs typeface="Arial" pitchFamily="34" charset="0"/>
              </a:rPr>
              <a:t>Propunerea de politici publice: </a:t>
            </a:r>
            <a:r>
              <a:rPr lang="vi-VN" sz="1100" dirty="0">
                <a:latin typeface="Arial" pitchFamily="34" charset="0"/>
                <a:cs typeface="Arial" pitchFamily="34" charset="0"/>
              </a:rPr>
              <a:t>este un document de</a:t>
            </a:r>
            <a:r>
              <a:rPr lang="ro-RO" sz="1100" dirty="0">
                <a:latin typeface="Arial" pitchFamily="34" charset="0"/>
                <a:cs typeface="Arial" pitchFamily="34" charset="0"/>
              </a:rPr>
              <a:t> </a:t>
            </a:r>
            <a:r>
              <a:rPr lang="vi-VN" sz="1100" dirty="0">
                <a:latin typeface="Arial" pitchFamily="34" charset="0"/>
                <a:cs typeface="Arial" pitchFamily="34" charset="0"/>
              </a:rPr>
              <a:t>politici publice destinat rezolvării unor probleme de</a:t>
            </a:r>
            <a:r>
              <a:rPr lang="ro-RO" sz="1100" dirty="0">
                <a:latin typeface="Arial" pitchFamily="34" charset="0"/>
                <a:cs typeface="Arial" pitchFamily="34" charset="0"/>
              </a:rPr>
              <a:t> </a:t>
            </a:r>
            <a:r>
              <a:rPr lang="vi-VN" sz="1100" dirty="0">
                <a:latin typeface="Arial" pitchFamily="34" charset="0"/>
                <a:cs typeface="Arial" pitchFamily="34" charset="0"/>
              </a:rPr>
              <a:t>politici publice specifice, în cazul în care există mai multe</a:t>
            </a:r>
            <a:r>
              <a:rPr lang="ro-RO" sz="1100" dirty="0">
                <a:latin typeface="Arial" pitchFamily="34" charset="0"/>
                <a:cs typeface="Arial" pitchFamily="34" charset="0"/>
              </a:rPr>
              <a:t> </a:t>
            </a:r>
            <a:r>
              <a:rPr lang="vi-VN" sz="1100" dirty="0">
                <a:latin typeface="Arial" pitchFamily="34" charset="0"/>
                <a:cs typeface="Arial" pitchFamily="34" charset="0"/>
              </a:rPr>
              <a:t>variante posibile de rezolvare sau dacă este necesar un</a:t>
            </a:r>
            <a:r>
              <a:rPr lang="ro-RO" sz="1100" dirty="0">
                <a:latin typeface="Arial" pitchFamily="34" charset="0"/>
                <a:cs typeface="Arial" pitchFamily="34" charset="0"/>
              </a:rPr>
              <a:t> </a:t>
            </a:r>
            <a:r>
              <a:rPr lang="vi-VN" sz="1100" dirty="0">
                <a:latin typeface="Arial" pitchFamily="34" charset="0"/>
                <a:cs typeface="Arial" pitchFamily="34" charset="0"/>
              </a:rPr>
              <a:t>acord conceptual privind fondul reglementării</a:t>
            </a:r>
            <a:r>
              <a:rPr lang="ro-RO" sz="1100" dirty="0">
                <a:latin typeface="Arial" pitchFamily="34" charset="0"/>
                <a:cs typeface="Arial" pitchFamily="34" charset="0"/>
              </a:rPr>
              <a:t> </a:t>
            </a:r>
            <a:r>
              <a:rPr lang="vi-VN" sz="1100" dirty="0">
                <a:latin typeface="Arial" pitchFamily="34" charset="0"/>
                <a:cs typeface="Arial" pitchFamily="34" charset="0"/>
              </a:rPr>
              <a:t>normative</a:t>
            </a:r>
            <a:r>
              <a:rPr lang="ro-RO" sz="1100" dirty="0" smtClean="0">
                <a:latin typeface="Arial" pitchFamily="34" charset="0"/>
                <a:cs typeface="Arial" pitchFamily="34" charset="0"/>
              </a:rPr>
              <a:t>.</a:t>
            </a:r>
            <a:endParaRPr lang="ro-RO" sz="1100" dirty="0">
              <a:latin typeface="Arial" pitchFamily="34" charset="0"/>
              <a:cs typeface="Arial" pitchFamily="34" charset="0"/>
            </a:endParaRPr>
          </a:p>
          <a:p>
            <a:pPr algn="r"/>
            <a:r>
              <a:rPr lang="ro-RO" sz="1100" dirty="0">
                <a:latin typeface="Arial" pitchFamily="34" charset="0"/>
                <a:cs typeface="Arial" pitchFamily="34" charset="0"/>
              </a:rPr>
              <a:t>		</a:t>
            </a:r>
          </a:p>
          <a:p>
            <a:pPr algn="just"/>
            <a:r>
              <a:rPr lang="ro-RO" sz="1100" b="1" dirty="0">
                <a:latin typeface="Arial" pitchFamily="34" charset="0"/>
                <a:cs typeface="Arial" pitchFamily="34" charset="0"/>
              </a:rPr>
              <a:t>Strategie: </a:t>
            </a:r>
            <a:r>
              <a:rPr lang="ro-RO" sz="1100" dirty="0">
                <a:latin typeface="Arial" pitchFamily="34" charset="0"/>
                <a:cs typeface="Arial" pitchFamily="34" charset="0"/>
              </a:rPr>
              <a:t>este un document de politici publice pe termen mediu si lung, care defineste, in principiu, politica Guvernului cu privire la un anumit domeniu de politici publice in care se impune luarea unor decizii privind o gama larga de aspecte.</a:t>
            </a:r>
          </a:p>
          <a:p>
            <a:pPr algn="just"/>
            <a:r>
              <a:rPr lang="ro-RO" sz="1100" b="1" dirty="0">
                <a:latin typeface="Arial" pitchFamily="34" charset="0"/>
                <a:cs typeface="Arial" pitchFamily="34" charset="0"/>
              </a:rPr>
              <a:t>	</a:t>
            </a:r>
          </a:p>
          <a:p>
            <a:pPr algn="just"/>
            <a:r>
              <a:rPr lang="ro-RO" sz="1100" b="1" dirty="0" smtClean="0">
                <a:latin typeface="Arial" pitchFamily="34" charset="0"/>
                <a:cs typeface="Arial" pitchFamily="34" charset="0"/>
              </a:rPr>
              <a:t>Plan:</a:t>
            </a:r>
            <a:r>
              <a:rPr lang="ro-RO" sz="1100" dirty="0" smtClean="0">
                <a:latin typeface="Arial" pitchFamily="34" charset="0"/>
                <a:cs typeface="Arial" pitchFamily="34" charset="0"/>
              </a:rPr>
              <a:t> </a:t>
            </a:r>
            <a:r>
              <a:rPr lang="ro-RO" sz="1100" dirty="0">
                <a:latin typeface="Arial" pitchFamily="34" charset="0"/>
                <a:cs typeface="Arial" pitchFamily="34" charset="0"/>
              </a:rPr>
              <a:t>document de politici publice care asigură implementarea politicilor, a unei strategii  sau a unui act normativ.</a:t>
            </a:r>
          </a:p>
          <a:p>
            <a:pPr algn="r"/>
            <a:r>
              <a:rPr lang="ro-RO" sz="1100" dirty="0">
                <a:latin typeface="Arial" pitchFamily="34" charset="0"/>
                <a:cs typeface="Arial" pitchFamily="34" charset="0"/>
              </a:rPr>
              <a:t>	</a:t>
            </a:r>
            <a:r>
              <a:rPr lang="ro-RO" sz="1100" dirty="0" smtClean="0">
                <a:latin typeface="Arial" pitchFamily="34" charset="0"/>
                <a:cs typeface="Arial" pitchFamily="34" charset="0"/>
              </a:rPr>
              <a:t>(</a:t>
            </a:r>
            <a:r>
              <a:rPr lang="vi-VN" sz="1000" dirty="0" smtClean="0">
                <a:latin typeface="Arial" pitchFamily="34" charset="0"/>
                <a:cs typeface="Arial" pitchFamily="34" charset="0"/>
              </a:rPr>
              <a:t>H</a:t>
            </a:r>
            <a:r>
              <a:rPr lang="ro-RO" sz="1000" dirty="0" smtClean="0">
                <a:latin typeface="Arial" pitchFamily="34" charset="0"/>
                <a:cs typeface="Arial" pitchFamily="34" charset="0"/>
              </a:rPr>
              <a:t>otărârea </a:t>
            </a:r>
            <a:r>
              <a:rPr lang="vi-VN" sz="1000" dirty="0" smtClean="0">
                <a:latin typeface="Arial" pitchFamily="34" charset="0"/>
                <a:cs typeface="Arial" pitchFamily="34" charset="0"/>
              </a:rPr>
              <a:t>G</a:t>
            </a:r>
            <a:r>
              <a:rPr lang="ro-RO" sz="1000" dirty="0" smtClean="0">
                <a:latin typeface="Arial" pitchFamily="34" charset="0"/>
                <a:cs typeface="Arial" pitchFamily="34" charset="0"/>
              </a:rPr>
              <a:t>uvernului</a:t>
            </a:r>
            <a:r>
              <a:rPr lang="vi-VN" sz="1000" dirty="0" smtClean="0">
                <a:latin typeface="Arial" pitchFamily="34" charset="0"/>
                <a:cs typeface="Arial" pitchFamily="34" charset="0"/>
              </a:rPr>
              <a:t> </a:t>
            </a:r>
            <a:r>
              <a:rPr lang="ro-RO" sz="1000" dirty="0" smtClean="0">
                <a:latin typeface="Arial" pitchFamily="34" charset="0"/>
                <a:cs typeface="Arial" pitchFamily="34" charset="0"/>
              </a:rPr>
              <a:t>României </a:t>
            </a:r>
            <a:r>
              <a:rPr lang="vi-VN" sz="1000" dirty="0" smtClean="0">
                <a:latin typeface="Arial" pitchFamily="34" charset="0"/>
                <a:cs typeface="Arial" pitchFamily="34" charset="0"/>
              </a:rPr>
              <a:t>nr</a:t>
            </a:r>
            <a:r>
              <a:rPr lang="vi-VN" sz="1000" dirty="0">
                <a:latin typeface="Arial" pitchFamily="34" charset="0"/>
                <a:cs typeface="Arial" pitchFamily="34" charset="0"/>
              </a:rPr>
              <a:t>. 870/2006</a:t>
            </a:r>
            <a:r>
              <a:rPr lang="ro-RO" sz="1000" dirty="0" smtClean="0">
                <a:latin typeface="Arial" pitchFamily="34" charset="0"/>
                <a:cs typeface="Arial" pitchFamily="34" charset="0"/>
              </a:rPr>
              <a:t>)</a:t>
            </a:r>
            <a:endParaRPr lang="ro-RO" sz="1100" dirty="0">
              <a:latin typeface="Arial" pitchFamily="34" charset="0"/>
              <a:cs typeface="Arial" pitchFamily="34" charset="0"/>
            </a:endParaRPr>
          </a:p>
        </p:txBody>
      </p:sp>
      <p:pic>
        <p:nvPicPr>
          <p:cNvPr id="8" name="Picture 7"/>
          <p:cNvPicPr/>
          <p:nvPr/>
        </p:nvPicPr>
        <p:blipFill>
          <a:blip r:embed="rId2" cstate="print">
            <a:extLst>
              <a:ext uri="{28A0092B-C50C-407E-A947-70E740481C1C}">
                <a14:useLocalDpi xmlns:a14="http://schemas.microsoft.com/office/drawing/2010/main" val="0"/>
              </a:ext>
            </a:extLst>
          </a:blip>
          <a:stretch>
            <a:fillRect/>
          </a:stretch>
        </p:blipFill>
        <p:spPr>
          <a:xfrm>
            <a:off x="3884612" y="5381625"/>
            <a:ext cx="1752600" cy="2291400"/>
          </a:xfrm>
          <a:prstGeom prst="rect">
            <a:avLst/>
          </a:prstGeom>
        </p:spPr>
      </p:pic>
      <p:sp>
        <p:nvSpPr>
          <p:cNvPr id="9" name="TextBox 8"/>
          <p:cNvSpPr txBox="1"/>
          <p:nvPr/>
        </p:nvSpPr>
        <p:spPr>
          <a:xfrm>
            <a:off x="4341812" y="6448425"/>
            <a:ext cx="228600" cy="304800"/>
          </a:xfrm>
          <a:prstGeom prst="rect">
            <a:avLst/>
          </a:prstGeom>
          <a:noFill/>
        </p:spPr>
        <p:txBody>
          <a:bodyPr wrap="square" lIns="0" tIns="0" rIns="0" bIns="0" rtlCol="0">
            <a:noAutofit/>
          </a:bodyPr>
          <a:lstStyle/>
          <a:p>
            <a:r>
              <a:rPr lang="ro-RO" sz="400" b="1" i="1" dirty="0" smtClean="0"/>
              <a:t>De ce nu înțelegem nimic din ce ne spun?</a:t>
            </a:r>
            <a:endParaRPr lang="en-GB" sz="400" b="1" i="1" dirty="0"/>
          </a:p>
        </p:txBody>
      </p:sp>
    </p:spTree>
    <p:extLst>
      <p:ext uri="{BB962C8B-B14F-4D97-AF65-F5344CB8AC3E}">
        <p14:creationId xmlns:p14="http://schemas.microsoft.com/office/powerpoint/2010/main" val="1995907815"/>
      </p:ext>
    </p:extLst>
  </p:cSld>
  <p:clrMapOvr>
    <a:masterClrMapping/>
  </p:clrMapOvr>
  <mc:AlternateContent xmlns:mc="http://schemas.openxmlformats.org/markup-compatibility/2006" xmlns:p14="http://schemas.microsoft.com/office/powerpoint/2010/main">
    <mc:Choice Requires="p14">
      <p:transition spd="slow" p14:dur="2000" advTm="25000"/>
    </mc:Choice>
    <mc:Fallback xmlns="">
      <p:transition spd="slow" advTm="25000"/>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pieren 7"/>
          <p:cNvGrpSpPr/>
          <p:nvPr/>
        </p:nvGrpSpPr>
        <p:grpSpPr>
          <a:xfrm flipV="1">
            <a:off x="0" y="100171"/>
            <a:ext cx="5330825" cy="554038"/>
            <a:chOff x="-15876" y="2994005"/>
            <a:chExt cx="12891701" cy="766736"/>
          </a:xfrm>
          <a:solidFill>
            <a:srgbClr val="1B835B"/>
          </a:solidFill>
        </p:grpSpPr>
        <p:sp>
          <p:nvSpPr>
            <p:cNvPr id="3" name="Freeform 7"/>
            <p:cNvSpPr>
              <a:spLocks/>
            </p:cNvSpPr>
            <p:nvPr/>
          </p:nvSpPr>
          <p:spPr bwMode="auto">
            <a:xfrm>
              <a:off x="-15876" y="3140102"/>
              <a:ext cx="9767637" cy="474541"/>
            </a:xfrm>
            <a:custGeom>
              <a:avLst/>
              <a:gdLst>
                <a:gd name="T0" fmla="*/ 0 w 2212"/>
                <a:gd name="T1" fmla="*/ 46 h 207"/>
                <a:gd name="T2" fmla="*/ 0 w 2212"/>
                <a:gd name="T3" fmla="*/ 58 h 207"/>
                <a:gd name="T4" fmla="*/ 281 w 2212"/>
                <a:gd name="T5" fmla="*/ 32 h 207"/>
                <a:gd name="T6" fmla="*/ 738 w 2212"/>
                <a:gd name="T7" fmla="*/ 110 h 207"/>
                <a:gd name="T8" fmla="*/ 1095 w 2212"/>
                <a:gd name="T9" fmla="*/ 179 h 207"/>
                <a:gd name="T10" fmla="*/ 1460 w 2212"/>
                <a:gd name="T11" fmla="*/ 202 h 207"/>
                <a:gd name="T12" fmla="*/ 1924 w 2212"/>
                <a:gd name="T13" fmla="*/ 137 h 207"/>
                <a:gd name="T14" fmla="*/ 2212 w 2212"/>
                <a:gd name="T15" fmla="*/ 30 h 207"/>
                <a:gd name="T16" fmla="*/ 1916 w 2212"/>
                <a:gd name="T17" fmla="*/ 107 h 207"/>
                <a:gd name="T18" fmla="*/ 1459 w 2212"/>
                <a:gd name="T19" fmla="*/ 171 h 207"/>
                <a:gd name="T20" fmla="*/ 1100 w 2212"/>
                <a:gd name="T21" fmla="*/ 148 h 207"/>
                <a:gd name="T22" fmla="*/ 744 w 2212"/>
                <a:gd name="T23" fmla="*/ 80 h 207"/>
                <a:gd name="T24" fmla="*/ 282 w 2212"/>
                <a:gd name="T25" fmla="*/ 1 h 207"/>
                <a:gd name="T26" fmla="*/ 0 w 2212"/>
                <a:gd name="T27" fmla="*/ 46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12" h="207">
                  <a:moveTo>
                    <a:pt x="0" y="46"/>
                  </a:moveTo>
                  <a:cubicBezTo>
                    <a:pt x="0" y="58"/>
                    <a:pt x="0" y="58"/>
                    <a:pt x="0" y="58"/>
                  </a:cubicBezTo>
                  <a:cubicBezTo>
                    <a:pt x="105" y="39"/>
                    <a:pt x="156" y="30"/>
                    <a:pt x="281" y="32"/>
                  </a:cubicBezTo>
                  <a:cubicBezTo>
                    <a:pt x="416" y="40"/>
                    <a:pt x="551" y="73"/>
                    <a:pt x="738" y="110"/>
                  </a:cubicBezTo>
                  <a:cubicBezTo>
                    <a:pt x="924" y="149"/>
                    <a:pt x="1095" y="179"/>
                    <a:pt x="1095" y="179"/>
                  </a:cubicBezTo>
                  <a:cubicBezTo>
                    <a:pt x="1095" y="179"/>
                    <a:pt x="1268" y="207"/>
                    <a:pt x="1460" y="202"/>
                  </a:cubicBezTo>
                  <a:cubicBezTo>
                    <a:pt x="1652" y="202"/>
                    <a:pt x="1858" y="156"/>
                    <a:pt x="1924" y="137"/>
                  </a:cubicBezTo>
                  <a:cubicBezTo>
                    <a:pt x="2048" y="104"/>
                    <a:pt x="2115" y="76"/>
                    <a:pt x="2212" y="30"/>
                  </a:cubicBezTo>
                  <a:cubicBezTo>
                    <a:pt x="2108" y="57"/>
                    <a:pt x="2039" y="75"/>
                    <a:pt x="1916" y="107"/>
                  </a:cubicBezTo>
                  <a:cubicBezTo>
                    <a:pt x="1850" y="126"/>
                    <a:pt x="1648" y="171"/>
                    <a:pt x="1459" y="171"/>
                  </a:cubicBezTo>
                  <a:cubicBezTo>
                    <a:pt x="1270" y="176"/>
                    <a:pt x="1099" y="148"/>
                    <a:pt x="1100" y="148"/>
                  </a:cubicBezTo>
                  <a:cubicBezTo>
                    <a:pt x="1100" y="148"/>
                    <a:pt x="930" y="118"/>
                    <a:pt x="744" y="80"/>
                  </a:cubicBezTo>
                  <a:cubicBezTo>
                    <a:pt x="558" y="43"/>
                    <a:pt x="388" y="6"/>
                    <a:pt x="282" y="1"/>
                  </a:cubicBezTo>
                  <a:cubicBezTo>
                    <a:pt x="189" y="0"/>
                    <a:pt x="75" y="9"/>
                    <a:pt x="0" y="46"/>
                  </a:cubicBezTo>
                  <a:close/>
                </a:path>
              </a:pathLst>
            </a:custGeom>
            <a:solidFill>
              <a:srgbClr val="FF0000"/>
            </a:solidFill>
            <a:ln/>
            <a:extLst/>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t" anchorCtr="0" compatLnSpc="1">
              <a:prstTxWarp prst="textNoShape">
                <a:avLst/>
              </a:prstTxWarp>
            </a:bodyPr>
            <a:lstStyle/>
            <a:p>
              <a:endParaRPr lang="en-US" dirty="0"/>
            </a:p>
          </p:txBody>
        </p:sp>
        <p:sp>
          <p:nvSpPr>
            <p:cNvPr id="4" name="Freeform 8"/>
            <p:cNvSpPr>
              <a:spLocks/>
            </p:cNvSpPr>
            <p:nvPr/>
          </p:nvSpPr>
          <p:spPr bwMode="auto">
            <a:xfrm>
              <a:off x="-15875" y="2994005"/>
              <a:ext cx="12891700" cy="766736"/>
            </a:xfrm>
            <a:custGeom>
              <a:avLst/>
              <a:gdLst>
                <a:gd name="T0" fmla="*/ 0 w 3260"/>
                <a:gd name="T1" fmla="*/ 181 h 257"/>
                <a:gd name="T2" fmla="*/ 0 w 3260"/>
                <a:gd name="T3" fmla="*/ 195 h 257"/>
                <a:gd name="T4" fmla="*/ 441 w 3260"/>
                <a:gd name="T5" fmla="*/ 134 h 257"/>
                <a:gd name="T6" fmla="*/ 1106 w 3260"/>
                <a:gd name="T7" fmla="*/ 44 h 257"/>
                <a:gd name="T8" fmla="*/ 1629 w 3260"/>
                <a:gd name="T9" fmla="*/ 64 h 257"/>
                <a:gd name="T10" fmla="*/ 2148 w 3260"/>
                <a:gd name="T11" fmla="*/ 136 h 257"/>
                <a:gd name="T12" fmla="*/ 2816 w 3260"/>
                <a:gd name="T13" fmla="*/ 240 h 257"/>
                <a:gd name="T14" fmla="*/ 3260 w 3260"/>
                <a:gd name="T15" fmla="*/ 221 h 257"/>
                <a:gd name="T16" fmla="*/ 2819 w 3260"/>
                <a:gd name="T17" fmla="*/ 209 h 257"/>
                <a:gd name="T18" fmla="*/ 2153 w 3260"/>
                <a:gd name="T19" fmla="*/ 105 h 257"/>
                <a:gd name="T20" fmla="*/ 1632 w 3260"/>
                <a:gd name="T21" fmla="*/ 33 h 257"/>
                <a:gd name="T22" fmla="*/ 1105 w 3260"/>
                <a:gd name="T23" fmla="*/ 12 h 257"/>
                <a:gd name="T24" fmla="*/ 434 w 3260"/>
                <a:gd name="T25" fmla="*/ 104 h 257"/>
                <a:gd name="T26" fmla="*/ 0 w 3260"/>
                <a:gd name="T27" fmla="*/ 181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60" h="257">
                  <a:moveTo>
                    <a:pt x="0" y="181"/>
                  </a:moveTo>
                  <a:cubicBezTo>
                    <a:pt x="0" y="195"/>
                    <a:pt x="0" y="195"/>
                    <a:pt x="0" y="195"/>
                  </a:cubicBezTo>
                  <a:cubicBezTo>
                    <a:pt x="114" y="194"/>
                    <a:pt x="295" y="166"/>
                    <a:pt x="441" y="134"/>
                  </a:cubicBezTo>
                  <a:cubicBezTo>
                    <a:pt x="538" y="110"/>
                    <a:pt x="832" y="51"/>
                    <a:pt x="1106" y="44"/>
                  </a:cubicBezTo>
                  <a:cubicBezTo>
                    <a:pt x="1380" y="32"/>
                    <a:pt x="1629" y="65"/>
                    <a:pt x="1629" y="64"/>
                  </a:cubicBezTo>
                  <a:cubicBezTo>
                    <a:pt x="1629" y="63"/>
                    <a:pt x="1877" y="91"/>
                    <a:pt x="2148" y="136"/>
                  </a:cubicBezTo>
                  <a:cubicBezTo>
                    <a:pt x="2420" y="177"/>
                    <a:pt x="2715" y="233"/>
                    <a:pt x="2816" y="240"/>
                  </a:cubicBezTo>
                  <a:cubicBezTo>
                    <a:pt x="3001" y="257"/>
                    <a:pt x="3108" y="250"/>
                    <a:pt x="3260" y="221"/>
                  </a:cubicBezTo>
                  <a:cubicBezTo>
                    <a:pt x="3106" y="230"/>
                    <a:pt x="3002" y="226"/>
                    <a:pt x="2819" y="209"/>
                  </a:cubicBezTo>
                  <a:cubicBezTo>
                    <a:pt x="2720" y="202"/>
                    <a:pt x="2426" y="147"/>
                    <a:pt x="2153" y="105"/>
                  </a:cubicBezTo>
                  <a:cubicBezTo>
                    <a:pt x="1882" y="60"/>
                    <a:pt x="1632" y="32"/>
                    <a:pt x="1632" y="33"/>
                  </a:cubicBezTo>
                  <a:cubicBezTo>
                    <a:pt x="1632" y="34"/>
                    <a:pt x="1382" y="0"/>
                    <a:pt x="1105" y="12"/>
                  </a:cubicBezTo>
                  <a:cubicBezTo>
                    <a:pt x="828" y="19"/>
                    <a:pt x="531" y="79"/>
                    <a:pt x="434" y="104"/>
                  </a:cubicBezTo>
                  <a:cubicBezTo>
                    <a:pt x="255" y="143"/>
                    <a:pt x="154" y="169"/>
                    <a:pt x="0" y="181"/>
                  </a:cubicBezTo>
                  <a:close/>
                </a:path>
              </a:pathLst>
            </a:custGeom>
            <a:grpFill/>
            <a:ln/>
            <a:extLst/>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anchor="t" anchorCtr="0" compatLnSpc="1">
              <a:prstTxWarp prst="textNoShape">
                <a:avLst/>
              </a:prstTxWarp>
            </a:bodyPr>
            <a:lstStyle/>
            <a:p>
              <a:endParaRPr lang="en-US" dirty="0"/>
            </a:p>
          </p:txBody>
        </p:sp>
      </p:grpSp>
      <p:pic>
        <p:nvPicPr>
          <p:cNvPr id="7" name="Picture 6"/>
          <p:cNvPicPr/>
          <p:nvPr/>
        </p:nvPicPr>
        <p:blipFill>
          <a:blip r:embed="rId2" cstate="print">
            <a:extLst>
              <a:ext uri="{28A0092B-C50C-407E-A947-70E740481C1C}">
                <a14:useLocalDpi xmlns:a14="http://schemas.microsoft.com/office/drawing/2010/main" val="0"/>
              </a:ext>
            </a:extLst>
          </a:blip>
          <a:stretch>
            <a:fillRect/>
          </a:stretch>
        </p:blipFill>
        <p:spPr>
          <a:xfrm>
            <a:off x="3884612" y="5381625"/>
            <a:ext cx="1752600" cy="2291400"/>
          </a:xfrm>
          <a:prstGeom prst="rect">
            <a:avLst/>
          </a:prstGeom>
        </p:spPr>
      </p:pic>
      <p:sp>
        <p:nvSpPr>
          <p:cNvPr id="8" name="TextBox 7"/>
          <p:cNvSpPr txBox="1"/>
          <p:nvPr/>
        </p:nvSpPr>
        <p:spPr>
          <a:xfrm>
            <a:off x="303212" y="809625"/>
            <a:ext cx="3917489" cy="6109355"/>
          </a:xfrm>
          <a:prstGeom prst="rect">
            <a:avLst/>
          </a:prstGeom>
        </p:spPr>
        <p:style>
          <a:lnRef idx="2">
            <a:schemeClr val="accent3"/>
          </a:lnRef>
          <a:fillRef idx="1">
            <a:schemeClr val="lt1"/>
          </a:fillRef>
          <a:effectRef idx="0">
            <a:schemeClr val="accent3"/>
          </a:effectRef>
          <a:fontRef idx="minor">
            <a:schemeClr val="dk1"/>
          </a:fontRef>
        </p:style>
        <p:txBody>
          <a:bodyPr wrap="square" lIns="91431" tIns="45715" rIns="91431" bIns="45715" rtlCol="0">
            <a:spAutoFit/>
          </a:bodyPr>
          <a:lstStyle/>
          <a:p>
            <a:pPr algn="just"/>
            <a:r>
              <a:rPr lang="ro-RO" sz="1100" b="1" dirty="0" smtClean="0">
                <a:latin typeface="Arial" pitchFamily="34" charset="0"/>
                <a:cs typeface="Arial" pitchFamily="34" charset="0"/>
              </a:rPr>
              <a:t>Autoritate sau instituție publică: </a:t>
            </a:r>
            <a:r>
              <a:rPr lang="ro-RO" sz="1100" dirty="0" smtClean="0">
                <a:latin typeface="Arial" panose="020B0604020202020204" pitchFamily="34" charset="0"/>
                <a:cs typeface="Arial" panose="020B0604020202020204" pitchFamily="34" charset="0"/>
              </a:rPr>
              <a:t>orice autoritate sau instituție publică, precum și orice regie autonomă care utilizează resurse financiare publice și care își desfășoară activitatea pe teritoriul României, potrivit Constituției. </a:t>
            </a:r>
          </a:p>
          <a:p>
            <a:pPr algn="r"/>
            <a:endParaRPr lang="ro-RO" sz="1100" dirty="0" smtClean="0">
              <a:latin typeface="Arial" panose="020B0604020202020204" pitchFamily="34" charset="0"/>
              <a:cs typeface="Arial" panose="020B0604020202020204" pitchFamily="34" charset="0"/>
            </a:endParaRPr>
          </a:p>
          <a:p>
            <a:pPr algn="just"/>
            <a:r>
              <a:rPr lang="ro-RO" sz="1100" b="1" dirty="0" smtClean="0">
                <a:latin typeface="Arial" pitchFamily="34" charset="0"/>
                <a:cs typeface="Arial" pitchFamily="34" charset="0"/>
              </a:rPr>
              <a:t>Informație de interes public: </a:t>
            </a:r>
            <a:r>
              <a:rPr lang="ro-RO" sz="1100" dirty="0" smtClean="0">
                <a:latin typeface="Arial" panose="020B0604020202020204" pitchFamily="34" charset="0"/>
                <a:cs typeface="Arial" panose="020B0604020202020204" pitchFamily="34" charset="0"/>
              </a:rPr>
              <a:t>orice informație care privește activitățile sau rezultă din activitățile unei autorități publice sau instituții publice, indiferent de suportul ori de forma sau de modul de exprimare a informației. </a:t>
            </a:r>
          </a:p>
          <a:p>
            <a:pPr algn="r"/>
            <a:r>
              <a:rPr lang="ro-RO" sz="1000" dirty="0" smtClean="0">
                <a:latin typeface="Arial" pitchFamily="34" charset="0"/>
                <a:cs typeface="Arial" pitchFamily="34" charset="0"/>
              </a:rPr>
              <a:t>(Legea nr. 544/2001)</a:t>
            </a:r>
          </a:p>
          <a:p>
            <a:pPr algn="just"/>
            <a:endParaRPr lang="ro-RO" sz="1000" dirty="0" smtClean="0">
              <a:latin typeface="Arial" pitchFamily="34" charset="0"/>
              <a:cs typeface="Arial" pitchFamily="34" charset="0"/>
            </a:endParaRPr>
          </a:p>
          <a:p>
            <a:pPr algn="just"/>
            <a:r>
              <a:rPr lang="ro-RO" sz="1100" b="1" dirty="0" smtClean="0">
                <a:latin typeface="Arial" pitchFamily="34" charset="0"/>
                <a:cs typeface="Arial" pitchFamily="34" charset="0"/>
              </a:rPr>
              <a:t>Act administrativ: </a:t>
            </a:r>
            <a:r>
              <a:rPr lang="ro-RO" sz="1100" dirty="0" smtClean="0">
                <a:latin typeface="Arial" panose="020B0604020202020204" pitchFamily="34" charset="0"/>
                <a:cs typeface="Arial" panose="020B0604020202020204" pitchFamily="34" charset="0"/>
              </a:rPr>
              <a:t>actul unilateral cu caracter individual sau normativ emis de o autoritate publică, în regim de putere publică, în vederea organizării executării legii sau a executării în concret a legii, care dă naştere, modifică sau stinge raporturi juridice; sunt asimilate acestora și contractele încheiate de autorităţile publice care au ca obiect punerea în valoare a bunurilor proprietate publică, executarea lucrărilor de interes public, prestarea serviciilor publice, achiziţiile publice.</a:t>
            </a:r>
          </a:p>
          <a:p>
            <a:pPr algn="r"/>
            <a:endParaRPr lang="ro-RO" sz="1000" dirty="0" smtClean="0">
              <a:latin typeface="Arial" pitchFamily="34" charset="0"/>
              <a:cs typeface="Arial" pitchFamily="34" charset="0"/>
            </a:endParaRPr>
          </a:p>
          <a:p>
            <a:pPr algn="just"/>
            <a:r>
              <a:rPr lang="ro-RO" sz="1100" b="1" dirty="0" smtClean="0">
                <a:latin typeface="Arial" pitchFamily="34" charset="0"/>
                <a:cs typeface="Arial" pitchFamily="34" charset="0"/>
              </a:rPr>
              <a:t>Serviciu public: </a:t>
            </a:r>
            <a:r>
              <a:rPr lang="ro-RO" sz="1100" dirty="0" smtClean="0">
                <a:latin typeface="Arial" panose="020B0604020202020204" pitchFamily="34" charset="0"/>
                <a:cs typeface="Arial" panose="020B0604020202020204" pitchFamily="34" charset="0"/>
              </a:rPr>
              <a:t>activitatea organizată sau, după caz, autorizată de o autoritate publică, în scopul satisfacerii unui interes legitim public.</a:t>
            </a:r>
          </a:p>
          <a:p>
            <a:pPr algn="r"/>
            <a:r>
              <a:rPr lang="ro-RO" sz="1100" b="1" dirty="0" smtClean="0">
                <a:latin typeface="Arial" pitchFamily="34" charset="0"/>
                <a:cs typeface="Arial" pitchFamily="34" charset="0"/>
              </a:rPr>
              <a:t>	</a:t>
            </a:r>
            <a:r>
              <a:rPr lang="ro-RO" sz="1000" dirty="0" smtClean="0">
                <a:latin typeface="Arial" pitchFamily="34" charset="0"/>
                <a:cs typeface="Arial" pitchFamily="34" charset="0"/>
              </a:rPr>
              <a:t>(Legea nr. 554/2004)</a:t>
            </a:r>
          </a:p>
          <a:p>
            <a:pPr algn="just"/>
            <a:endParaRPr lang="ro-RO" sz="1100" b="1" dirty="0" smtClean="0">
              <a:latin typeface="Arial" panose="020B0604020202020204" pitchFamily="34" charset="0"/>
              <a:cs typeface="Arial" panose="020B0604020202020204" pitchFamily="34" charset="0"/>
            </a:endParaRPr>
          </a:p>
          <a:p>
            <a:pPr algn="just"/>
            <a:r>
              <a:rPr lang="ro-RO" sz="1100" b="1" dirty="0" smtClean="0">
                <a:latin typeface="Arial" panose="020B0604020202020204" pitchFamily="34" charset="0"/>
                <a:cs typeface="Arial" panose="020B0604020202020204" pitchFamily="34" charset="0"/>
              </a:rPr>
              <a:t>Participarea Cetăţenească: </a:t>
            </a:r>
            <a:r>
              <a:rPr lang="ro-RO" sz="1100" dirty="0" smtClean="0">
                <a:latin typeface="Arial" pitchFamily="34" charset="0"/>
                <a:cs typeface="Arial" pitchFamily="34" charset="0"/>
              </a:rPr>
              <a:t>„procesul prin care preocupările, nevoile şi valorile cetăţenilor sunt încorporate în procesul decizional al administraţiei publice locale”.</a:t>
            </a:r>
          </a:p>
          <a:p>
            <a:pPr algn="r"/>
            <a:r>
              <a:rPr lang="ro-RO" sz="1000" dirty="0" smtClean="0">
                <a:latin typeface="Arial" pitchFamily="34" charset="0"/>
                <a:cs typeface="Arial" pitchFamily="34" charset="0"/>
              </a:rPr>
              <a:t>(ANCIC, </a:t>
            </a:r>
            <a:r>
              <a:rPr lang="ro-RO" sz="1000" i="1" dirty="0" smtClean="0">
                <a:latin typeface="Arial" pitchFamily="34" charset="0"/>
                <a:cs typeface="Arial" pitchFamily="34" charset="0"/>
              </a:rPr>
              <a:t>Participarea cetățenească, </a:t>
            </a:r>
          </a:p>
          <a:p>
            <a:pPr algn="r"/>
            <a:r>
              <a:rPr lang="ro-RO" sz="1000" dirty="0" smtClean="0">
                <a:latin typeface="Arial" pitchFamily="34" charset="0"/>
                <a:cs typeface="Arial" pitchFamily="34" charset="0"/>
              </a:rPr>
              <a:t>Sibiu, 2002, p. 3)</a:t>
            </a:r>
          </a:p>
          <a:p>
            <a:pPr algn="just"/>
            <a:endParaRPr lang="ro-RO" sz="1100" b="1" dirty="0" smtClean="0">
              <a:latin typeface="Arial" pitchFamily="34" charset="0"/>
              <a:cs typeface="Arial" pitchFamily="34" charset="0"/>
            </a:endParaRPr>
          </a:p>
          <a:p>
            <a:pPr algn="just"/>
            <a:r>
              <a:rPr lang="ro-RO" sz="1100" b="1" dirty="0" smtClean="0">
                <a:latin typeface="Arial" pitchFamily="34" charset="0"/>
                <a:cs typeface="Arial" pitchFamily="34" charset="0"/>
              </a:rPr>
              <a:t>Agendă locală:</a:t>
            </a:r>
            <a:r>
              <a:rPr lang="ro-RO" sz="1100" dirty="0" smtClean="0">
                <a:latin typeface="Arial" pitchFamily="34" charset="0"/>
                <a:cs typeface="Arial" pitchFamily="34" charset="0"/>
              </a:rPr>
              <a:t> lista problemelor locale selectate și conștientizate de comunitatea locală, probleme cărora decidenții locali le acordă atenție și le caută soluții, într-o perioadă de timp. </a:t>
            </a:r>
            <a:endParaRPr lang="ro-RO" sz="1100" dirty="0">
              <a:latin typeface="Arial" pitchFamily="34" charset="0"/>
              <a:cs typeface="Arial" pitchFamily="34" charset="0"/>
            </a:endParaRPr>
          </a:p>
        </p:txBody>
      </p:sp>
      <p:sp>
        <p:nvSpPr>
          <p:cNvPr id="9" name="TextBox 8"/>
          <p:cNvSpPr txBox="1"/>
          <p:nvPr/>
        </p:nvSpPr>
        <p:spPr>
          <a:xfrm>
            <a:off x="4333911" y="6507004"/>
            <a:ext cx="247175" cy="246221"/>
          </a:xfrm>
          <a:prstGeom prst="rect">
            <a:avLst/>
          </a:prstGeom>
          <a:noFill/>
        </p:spPr>
        <p:txBody>
          <a:bodyPr wrap="square" lIns="0" tIns="0" rIns="0" bIns="0" rtlCol="0">
            <a:spAutoFit/>
          </a:bodyPr>
          <a:lstStyle/>
          <a:p>
            <a:r>
              <a:rPr lang="ro-RO" sz="400" b="1" i="1" dirty="0" smtClean="0">
                <a:latin typeface="Arial Narrow" panose="020B0606020202030204" pitchFamily="34" charset="0"/>
              </a:rPr>
              <a:t>Și totuși, </a:t>
            </a:r>
          </a:p>
          <a:p>
            <a:r>
              <a:rPr lang="ro-RO" sz="400" b="1" i="1" dirty="0" smtClean="0">
                <a:latin typeface="Arial Narrow" panose="020B0606020202030204" pitchFamily="34" charset="0"/>
              </a:rPr>
              <a:t>ne putem înțelege, cu puțin efort!</a:t>
            </a:r>
            <a:endParaRPr lang="en-GB" sz="400" b="1" i="1" dirty="0">
              <a:latin typeface="Arial Narrow" panose="020B0606020202030204" pitchFamily="34" charset="0"/>
            </a:endParaRPr>
          </a:p>
        </p:txBody>
      </p:sp>
    </p:spTree>
    <p:extLst>
      <p:ext uri="{BB962C8B-B14F-4D97-AF65-F5344CB8AC3E}">
        <p14:creationId xmlns:p14="http://schemas.microsoft.com/office/powerpoint/2010/main" val="2208647099"/>
      </p:ext>
    </p:extLst>
  </p:cSld>
  <p:clrMapOvr>
    <a:masterClrMapping/>
  </p:clrMapOvr>
  <mc:AlternateContent xmlns:mc="http://schemas.openxmlformats.org/markup-compatibility/2006" xmlns:p14="http://schemas.microsoft.com/office/powerpoint/2010/main">
    <mc:Choice Requires="p14">
      <p:transition spd="slow" p14:dur="2000" advTm="25000"/>
    </mc:Choice>
    <mc:Fallback xmlns="">
      <p:transition spd="slow" advTm="25000"/>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pieren 7"/>
          <p:cNvGrpSpPr/>
          <p:nvPr/>
        </p:nvGrpSpPr>
        <p:grpSpPr>
          <a:xfrm flipV="1">
            <a:off x="0" y="100171"/>
            <a:ext cx="5330825" cy="554038"/>
            <a:chOff x="-15876" y="2994005"/>
            <a:chExt cx="12891701" cy="766736"/>
          </a:xfrm>
          <a:solidFill>
            <a:srgbClr val="1B835B"/>
          </a:solidFill>
        </p:grpSpPr>
        <p:sp>
          <p:nvSpPr>
            <p:cNvPr id="3" name="Freeform 7"/>
            <p:cNvSpPr>
              <a:spLocks/>
            </p:cNvSpPr>
            <p:nvPr/>
          </p:nvSpPr>
          <p:spPr bwMode="auto">
            <a:xfrm>
              <a:off x="-15876" y="3140102"/>
              <a:ext cx="9767637" cy="474541"/>
            </a:xfrm>
            <a:custGeom>
              <a:avLst/>
              <a:gdLst>
                <a:gd name="T0" fmla="*/ 0 w 2212"/>
                <a:gd name="T1" fmla="*/ 46 h 207"/>
                <a:gd name="T2" fmla="*/ 0 w 2212"/>
                <a:gd name="T3" fmla="*/ 58 h 207"/>
                <a:gd name="T4" fmla="*/ 281 w 2212"/>
                <a:gd name="T5" fmla="*/ 32 h 207"/>
                <a:gd name="T6" fmla="*/ 738 w 2212"/>
                <a:gd name="T7" fmla="*/ 110 h 207"/>
                <a:gd name="T8" fmla="*/ 1095 w 2212"/>
                <a:gd name="T9" fmla="*/ 179 h 207"/>
                <a:gd name="T10" fmla="*/ 1460 w 2212"/>
                <a:gd name="T11" fmla="*/ 202 h 207"/>
                <a:gd name="T12" fmla="*/ 1924 w 2212"/>
                <a:gd name="T13" fmla="*/ 137 h 207"/>
                <a:gd name="T14" fmla="*/ 2212 w 2212"/>
                <a:gd name="T15" fmla="*/ 30 h 207"/>
                <a:gd name="T16" fmla="*/ 1916 w 2212"/>
                <a:gd name="T17" fmla="*/ 107 h 207"/>
                <a:gd name="T18" fmla="*/ 1459 w 2212"/>
                <a:gd name="T19" fmla="*/ 171 h 207"/>
                <a:gd name="T20" fmla="*/ 1100 w 2212"/>
                <a:gd name="T21" fmla="*/ 148 h 207"/>
                <a:gd name="T22" fmla="*/ 744 w 2212"/>
                <a:gd name="T23" fmla="*/ 80 h 207"/>
                <a:gd name="T24" fmla="*/ 282 w 2212"/>
                <a:gd name="T25" fmla="*/ 1 h 207"/>
                <a:gd name="T26" fmla="*/ 0 w 2212"/>
                <a:gd name="T27" fmla="*/ 46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12" h="207">
                  <a:moveTo>
                    <a:pt x="0" y="46"/>
                  </a:moveTo>
                  <a:cubicBezTo>
                    <a:pt x="0" y="58"/>
                    <a:pt x="0" y="58"/>
                    <a:pt x="0" y="58"/>
                  </a:cubicBezTo>
                  <a:cubicBezTo>
                    <a:pt x="105" y="39"/>
                    <a:pt x="156" y="30"/>
                    <a:pt x="281" y="32"/>
                  </a:cubicBezTo>
                  <a:cubicBezTo>
                    <a:pt x="416" y="40"/>
                    <a:pt x="551" y="73"/>
                    <a:pt x="738" y="110"/>
                  </a:cubicBezTo>
                  <a:cubicBezTo>
                    <a:pt x="924" y="149"/>
                    <a:pt x="1095" y="179"/>
                    <a:pt x="1095" y="179"/>
                  </a:cubicBezTo>
                  <a:cubicBezTo>
                    <a:pt x="1095" y="179"/>
                    <a:pt x="1268" y="207"/>
                    <a:pt x="1460" y="202"/>
                  </a:cubicBezTo>
                  <a:cubicBezTo>
                    <a:pt x="1652" y="202"/>
                    <a:pt x="1858" y="156"/>
                    <a:pt x="1924" y="137"/>
                  </a:cubicBezTo>
                  <a:cubicBezTo>
                    <a:pt x="2048" y="104"/>
                    <a:pt x="2115" y="76"/>
                    <a:pt x="2212" y="30"/>
                  </a:cubicBezTo>
                  <a:cubicBezTo>
                    <a:pt x="2108" y="57"/>
                    <a:pt x="2039" y="75"/>
                    <a:pt x="1916" y="107"/>
                  </a:cubicBezTo>
                  <a:cubicBezTo>
                    <a:pt x="1850" y="126"/>
                    <a:pt x="1648" y="171"/>
                    <a:pt x="1459" y="171"/>
                  </a:cubicBezTo>
                  <a:cubicBezTo>
                    <a:pt x="1270" y="176"/>
                    <a:pt x="1099" y="148"/>
                    <a:pt x="1100" y="148"/>
                  </a:cubicBezTo>
                  <a:cubicBezTo>
                    <a:pt x="1100" y="148"/>
                    <a:pt x="930" y="118"/>
                    <a:pt x="744" y="80"/>
                  </a:cubicBezTo>
                  <a:cubicBezTo>
                    <a:pt x="558" y="43"/>
                    <a:pt x="388" y="6"/>
                    <a:pt x="282" y="1"/>
                  </a:cubicBezTo>
                  <a:cubicBezTo>
                    <a:pt x="189" y="0"/>
                    <a:pt x="75" y="9"/>
                    <a:pt x="0" y="46"/>
                  </a:cubicBezTo>
                  <a:close/>
                </a:path>
              </a:pathLst>
            </a:custGeom>
            <a:solidFill>
              <a:srgbClr val="FF0000"/>
            </a:solidFill>
            <a:ln/>
            <a:extLst/>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t" anchorCtr="0" compatLnSpc="1">
              <a:prstTxWarp prst="textNoShape">
                <a:avLst/>
              </a:prstTxWarp>
            </a:bodyPr>
            <a:lstStyle/>
            <a:p>
              <a:endParaRPr lang="en-US" dirty="0"/>
            </a:p>
          </p:txBody>
        </p:sp>
        <p:sp>
          <p:nvSpPr>
            <p:cNvPr id="4" name="Freeform 8"/>
            <p:cNvSpPr>
              <a:spLocks/>
            </p:cNvSpPr>
            <p:nvPr/>
          </p:nvSpPr>
          <p:spPr bwMode="auto">
            <a:xfrm>
              <a:off x="-15875" y="2994005"/>
              <a:ext cx="12891700" cy="766736"/>
            </a:xfrm>
            <a:custGeom>
              <a:avLst/>
              <a:gdLst>
                <a:gd name="T0" fmla="*/ 0 w 3260"/>
                <a:gd name="T1" fmla="*/ 181 h 257"/>
                <a:gd name="T2" fmla="*/ 0 w 3260"/>
                <a:gd name="T3" fmla="*/ 195 h 257"/>
                <a:gd name="T4" fmla="*/ 441 w 3260"/>
                <a:gd name="T5" fmla="*/ 134 h 257"/>
                <a:gd name="T6" fmla="*/ 1106 w 3260"/>
                <a:gd name="T7" fmla="*/ 44 h 257"/>
                <a:gd name="T8" fmla="*/ 1629 w 3260"/>
                <a:gd name="T9" fmla="*/ 64 h 257"/>
                <a:gd name="T10" fmla="*/ 2148 w 3260"/>
                <a:gd name="T11" fmla="*/ 136 h 257"/>
                <a:gd name="T12" fmla="*/ 2816 w 3260"/>
                <a:gd name="T13" fmla="*/ 240 h 257"/>
                <a:gd name="T14" fmla="*/ 3260 w 3260"/>
                <a:gd name="T15" fmla="*/ 221 h 257"/>
                <a:gd name="T16" fmla="*/ 2819 w 3260"/>
                <a:gd name="T17" fmla="*/ 209 h 257"/>
                <a:gd name="T18" fmla="*/ 2153 w 3260"/>
                <a:gd name="T19" fmla="*/ 105 h 257"/>
                <a:gd name="T20" fmla="*/ 1632 w 3260"/>
                <a:gd name="T21" fmla="*/ 33 h 257"/>
                <a:gd name="T22" fmla="*/ 1105 w 3260"/>
                <a:gd name="T23" fmla="*/ 12 h 257"/>
                <a:gd name="T24" fmla="*/ 434 w 3260"/>
                <a:gd name="T25" fmla="*/ 104 h 257"/>
                <a:gd name="T26" fmla="*/ 0 w 3260"/>
                <a:gd name="T27" fmla="*/ 181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60" h="257">
                  <a:moveTo>
                    <a:pt x="0" y="181"/>
                  </a:moveTo>
                  <a:cubicBezTo>
                    <a:pt x="0" y="195"/>
                    <a:pt x="0" y="195"/>
                    <a:pt x="0" y="195"/>
                  </a:cubicBezTo>
                  <a:cubicBezTo>
                    <a:pt x="114" y="194"/>
                    <a:pt x="295" y="166"/>
                    <a:pt x="441" y="134"/>
                  </a:cubicBezTo>
                  <a:cubicBezTo>
                    <a:pt x="538" y="110"/>
                    <a:pt x="832" y="51"/>
                    <a:pt x="1106" y="44"/>
                  </a:cubicBezTo>
                  <a:cubicBezTo>
                    <a:pt x="1380" y="32"/>
                    <a:pt x="1629" y="65"/>
                    <a:pt x="1629" y="64"/>
                  </a:cubicBezTo>
                  <a:cubicBezTo>
                    <a:pt x="1629" y="63"/>
                    <a:pt x="1877" y="91"/>
                    <a:pt x="2148" y="136"/>
                  </a:cubicBezTo>
                  <a:cubicBezTo>
                    <a:pt x="2420" y="177"/>
                    <a:pt x="2715" y="233"/>
                    <a:pt x="2816" y="240"/>
                  </a:cubicBezTo>
                  <a:cubicBezTo>
                    <a:pt x="3001" y="257"/>
                    <a:pt x="3108" y="250"/>
                    <a:pt x="3260" y="221"/>
                  </a:cubicBezTo>
                  <a:cubicBezTo>
                    <a:pt x="3106" y="230"/>
                    <a:pt x="3002" y="226"/>
                    <a:pt x="2819" y="209"/>
                  </a:cubicBezTo>
                  <a:cubicBezTo>
                    <a:pt x="2720" y="202"/>
                    <a:pt x="2426" y="147"/>
                    <a:pt x="2153" y="105"/>
                  </a:cubicBezTo>
                  <a:cubicBezTo>
                    <a:pt x="1882" y="60"/>
                    <a:pt x="1632" y="32"/>
                    <a:pt x="1632" y="33"/>
                  </a:cubicBezTo>
                  <a:cubicBezTo>
                    <a:pt x="1632" y="34"/>
                    <a:pt x="1382" y="0"/>
                    <a:pt x="1105" y="12"/>
                  </a:cubicBezTo>
                  <a:cubicBezTo>
                    <a:pt x="828" y="19"/>
                    <a:pt x="531" y="79"/>
                    <a:pt x="434" y="104"/>
                  </a:cubicBezTo>
                  <a:cubicBezTo>
                    <a:pt x="255" y="143"/>
                    <a:pt x="154" y="169"/>
                    <a:pt x="0" y="181"/>
                  </a:cubicBezTo>
                  <a:close/>
                </a:path>
              </a:pathLst>
            </a:custGeom>
            <a:grpFill/>
            <a:ln/>
            <a:extLst/>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anchor="t" anchorCtr="0" compatLnSpc="1">
              <a:prstTxWarp prst="textNoShape">
                <a:avLst/>
              </a:prstTxWarp>
            </a:bodyPr>
            <a:lstStyle/>
            <a:p>
              <a:endParaRPr lang="en-US" dirty="0"/>
            </a:p>
          </p:txBody>
        </p:sp>
      </p:grpSp>
      <p:sp>
        <p:nvSpPr>
          <p:cNvPr id="5" name="Rectangle 4"/>
          <p:cNvSpPr/>
          <p:nvPr/>
        </p:nvSpPr>
        <p:spPr>
          <a:xfrm>
            <a:off x="290268" y="1118928"/>
            <a:ext cx="4724400" cy="941786"/>
          </a:xfrm>
          <a:prstGeom prst="rect">
            <a:avLst/>
          </a:prstGeom>
        </p:spPr>
        <p:txBody>
          <a:bodyPr wrap="square" lIns="91431" tIns="45715" rIns="91431" bIns="45715">
            <a:spAutoFit/>
          </a:bodyPr>
          <a:lstStyle/>
          <a:p>
            <a:pPr algn="ctr">
              <a:lnSpc>
                <a:spcPct val="115000"/>
              </a:lnSpc>
              <a:spcBef>
                <a:spcPts val="2400"/>
              </a:spcBef>
            </a:pPr>
            <a:r>
              <a:rPr lang="en-GB" sz="2400" b="1" kern="0" dirty="0" err="1">
                <a:solidFill>
                  <a:srgbClr val="158962"/>
                </a:solidFill>
                <a:latin typeface="Arial" panose="020B0604020202020204" pitchFamily="34" charset="0"/>
                <a:ea typeface="Times New Roman"/>
                <a:cs typeface="Arial" panose="020B0604020202020204" pitchFamily="34" charset="0"/>
              </a:rPr>
              <a:t>Ce</a:t>
            </a:r>
            <a:r>
              <a:rPr lang="en-GB" sz="2400" b="1" kern="0" dirty="0">
                <a:solidFill>
                  <a:srgbClr val="158962"/>
                </a:solidFill>
                <a:latin typeface="Arial" panose="020B0604020202020204" pitchFamily="34" charset="0"/>
                <a:ea typeface="Times New Roman"/>
                <a:cs typeface="Arial" panose="020B0604020202020204" pitchFamily="34" charset="0"/>
              </a:rPr>
              <a:t> </a:t>
            </a:r>
            <a:r>
              <a:rPr lang="en-GB" sz="2400" b="1" kern="0" dirty="0" err="1">
                <a:solidFill>
                  <a:srgbClr val="158962"/>
                </a:solidFill>
                <a:latin typeface="Arial" panose="020B0604020202020204" pitchFamily="34" charset="0"/>
                <a:ea typeface="Times New Roman"/>
                <a:cs typeface="Arial" panose="020B0604020202020204" pitchFamily="34" charset="0"/>
              </a:rPr>
              <a:t>este</a:t>
            </a:r>
            <a:r>
              <a:rPr lang="en-GB" sz="2400" b="1" kern="0" dirty="0">
                <a:solidFill>
                  <a:srgbClr val="158962"/>
                </a:solidFill>
                <a:latin typeface="Arial" panose="020B0604020202020204" pitchFamily="34" charset="0"/>
                <a:ea typeface="Times New Roman"/>
                <a:cs typeface="Arial" panose="020B0604020202020204" pitchFamily="34" charset="0"/>
              </a:rPr>
              <a:t> o </a:t>
            </a:r>
            <a:r>
              <a:rPr lang="en-GB" sz="2400" b="1" kern="0" dirty="0" err="1">
                <a:solidFill>
                  <a:srgbClr val="158962"/>
                </a:solidFill>
                <a:latin typeface="Arial" panose="020B0604020202020204" pitchFamily="34" charset="0"/>
                <a:ea typeface="Times New Roman"/>
                <a:cs typeface="Arial" panose="020B0604020202020204" pitchFamily="34" charset="0"/>
              </a:rPr>
              <a:t>politică</a:t>
            </a:r>
            <a:r>
              <a:rPr lang="en-GB" sz="2400" b="1" kern="0" dirty="0">
                <a:solidFill>
                  <a:srgbClr val="158962"/>
                </a:solidFill>
                <a:latin typeface="Arial" panose="020B0604020202020204" pitchFamily="34" charset="0"/>
                <a:ea typeface="Times New Roman"/>
                <a:cs typeface="Arial" panose="020B0604020202020204" pitchFamily="34" charset="0"/>
              </a:rPr>
              <a:t> </a:t>
            </a:r>
            <a:r>
              <a:rPr lang="en-GB" sz="2400" b="1" kern="0" dirty="0" err="1">
                <a:solidFill>
                  <a:srgbClr val="158962"/>
                </a:solidFill>
                <a:latin typeface="Arial" panose="020B0604020202020204" pitchFamily="34" charset="0"/>
                <a:ea typeface="Times New Roman"/>
                <a:cs typeface="Arial" panose="020B0604020202020204" pitchFamily="34" charset="0"/>
              </a:rPr>
              <a:t>publică</a:t>
            </a:r>
            <a:r>
              <a:rPr lang="en-GB" sz="2400" b="1" kern="0" dirty="0">
                <a:solidFill>
                  <a:srgbClr val="158962"/>
                </a:solidFill>
                <a:latin typeface="Arial" panose="020B0604020202020204" pitchFamily="34" charset="0"/>
                <a:ea typeface="Times New Roman"/>
                <a:cs typeface="Arial" panose="020B0604020202020204" pitchFamily="34" charset="0"/>
              </a:rPr>
              <a:t> </a:t>
            </a:r>
            <a:r>
              <a:rPr lang="en-GB" sz="2400" b="1" kern="0" dirty="0" err="1">
                <a:solidFill>
                  <a:srgbClr val="158962"/>
                </a:solidFill>
                <a:latin typeface="Arial" panose="020B0604020202020204" pitchFamily="34" charset="0"/>
                <a:ea typeface="Times New Roman"/>
                <a:cs typeface="Arial" panose="020B0604020202020204" pitchFamily="34" charset="0"/>
              </a:rPr>
              <a:t>locală</a:t>
            </a:r>
            <a:r>
              <a:rPr lang="en-GB" sz="2400" b="1" kern="0" dirty="0">
                <a:solidFill>
                  <a:srgbClr val="158962"/>
                </a:solidFill>
                <a:latin typeface="Arial" panose="020B0604020202020204" pitchFamily="34" charset="0"/>
                <a:ea typeface="Times New Roman"/>
                <a:cs typeface="Arial" panose="020B0604020202020204" pitchFamily="34" charset="0"/>
              </a:rPr>
              <a:t>?</a:t>
            </a:r>
            <a:endParaRPr lang="ro-RO" sz="2400" b="1" kern="0" dirty="0">
              <a:solidFill>
                <a:srgbClr val="158962"/>
              </a:solidFill>
              <a:latin typeface="Arial" panose="020B0604020202020204" pitchFamily="34" charset="0"/>
              <a:ea typeface="Times New Roman"/>
              <a:cs typeface="Arial" panose="020B0604020202020204" pitchFamily="34" charset="0"/>
            </a:endParaRPr>
          </a:p>
        </p:txBody>
      </p:sp>
      <p:grpSp>
        <p:nvGrpSpPr>
          <p:cNvPr id="8" name="Gruppieren 19"/>
          <p:cNvGrpSpPr/>
          <p:nvPr/>
        </p:nvGrpSpPr>
        <p:grpSpPr>
          <a:xfrm>
            <a:off x="621169" y="1438581"/>
            <a:ext cx="4189614" cy="6917495"/>
            <a:chOff x="862392" y="-2439600"/>
            <a:chExt cx="11882313" cy="17024036"/>
          </a:xfrm>
        </p:grpSpPr>
        <p:sp>
          <p:nvSpPr>
            <p:cNvPr id="9" name="Rechteck 20"/>
            <p:cNvSpPr/>
            <p:nvPr/>
          </p:nvSpPr>
          <p:spPr bwMode="gray">
            <a:xfrm>
              <a:off x="6391296" y="3487914"/>
              <a:ext cx="3924395" cy="11096522"/>
            </a:xfrm>
            <a:prstGeom prst="rect">
              <a:avLst/>
            </a:prstGeom>
            <a:noFill/>
            <a:ln>
              <a:noFill/>
            </a:ln>
          </p:spPr>
          <p:txBody>
            <a:bodyPr wrap="none" lIns="91440" tIns="45720" rIns="91440" bIns="45720">
              <a:spAutoFit/>
              <a:scene3d>
                <a:camera prst="perspectiveRelaxed">
                  <a:rot lat="19188035" lon="19196580" rev="2724996"/>
                </a:camera>
                <a:lightRig rig="threePt" dir="t"/>
              </a:scene3d>
              <a:sp3d extrusionH="381000">
                <a:bevelT w="25400" h="25400"/>
              </a:sp3d>
            </a:bodyPr>
            <a:lstStyle/>
            <a:p>
              <a:pPr algn="ctr"/>
              <a:r>
                <a:rPr lang="de-DE" sz="28700" b="1" dirty="0">
                  <a:ln w="12700">
                    <a:noFill/>
                    <a:prstDash val="solid"/>
                  </a:ln>
                  <a:solidFill>
                    <a:srgbClr val="1B835B"/>
                  </a:solidFill>
                  <a:effectLst>
                    <a:outerShdw blurRad="215900" dist="12700" dir="2700000" algn="tl" rotWithShape="0">
                      <a:prstClr val="black">
                        <a:alpha val="70000"/>
                      </a:prstClr>
                    </a:outerShdw>
                  </a:effectLst>
                </a:rPr>
                <a:t>!</a:t>
              </a:r>
            </a:p>
          </p:txBody>
        </p:sp>
        <p:sp>
          <p:nvSpPr>
            <p:cNvPr id="10" name="Rechteck 21"/>
            <p:cNvSpPr/>
            <p:nvPr/>
          </p:nvSpPr>
          <p:spPr bwMode="gray">
            <a:xfrm>
              <a:off x="9388601" y="2025059"/>
              <a:ext cx="3356104" cy="9278661"/>
            </a:xfrm>
            <a:prstGeom prst="rect">
              <a:avLst/>
            </a:prstGeom>
            <a:noFill/>
            <a:ln>
              <a:noFill/>
            </a:ln>
          </p:spPr>
          <p:txBody>
            <a:bodyPr wrap="none" lIns="91440" tIns="45720" rIns="91440" bIns="45720">
              <a:spAutoFit/>
              <a:scene3d>
                <a:camera prst="perspectiveRelaxed">
                  <a:rot lat="3216920" lon="18441394" rev="6897346"/>
                </a:camera>
                <a:lightRig rig="threePt" dir="t"/>
              </a:scene3d>
              <a:sp3d extrusionH="285750">
                <a:bevelT w="25400" h="25400"/>
              </a:sp3d>
            </a:bodyPr>
            <a:lstStyle/>
            <a:p>
              <a:pPr algn="ctr"/>
              <a:r>
                <a:rPr lang="de-DE" sz="23900" b="1" dirty="0">
                  <a:ln w="12700">
                    <a:noFill/>
                    <a:prstDash val="solid"/>
                  </a:ln>
                  <a:solidFill>
                    <a:srgbClr val="1B835B"/>
                  </a:solidFill>
                  <a:effectLst>
                    <a:outerShdw blurRad="215900" dist="12700" dir="2700000" algn="tl" rotWithShape="0">
                      <a:prstClr val="black">
                        <a:alpha val="70000"/>
                      </a:prstClr>
                    </a:outerShdw>
                  </a:effectLst>
                </a:rPr>
                <a:t>!</a:t>
              </a:r>
            </a:p>
          </p:txBody>
        </p:sp>
        <p:sp>
          <p:nvSpPr>
            <p:cNvPr id="11" name="Rechteck 24"/>
            <p:cNvSpPr/>
            <p:nvPr/>
          </p:nvSpPr>
          <p:spPr bwMode="gray">
            <a:xfrm>
              <a:off x="1653966" y="2025059"/>
              <a:ext cx="2869645" cy="7725906"/>
            </a:xfrm>
            <a:prstGeom prst="rect">
              <a:avLst/>
            </a:prstGeom>
            <a:noFill/>
            <a:ln>
              <a:noFill/>
            </a:ln>
          </p:spPr>
          <p:txBody>
            <a:bodyPr wrap="none" lIns="91440" tIns="45720" rIns="91440" bIns="45720">
              <a:spAutoFit/>
              <a:scene3d>
                <a:camera prst="perspectiveRelaxed">
                  <a:rot lat="20289142" lon="17477284" rev="5199779"/>
                </a:camera>
                <a:lightRig rig="threePt" dir="t"/>
              </a:scene3d>
              <a:sp3d extrusionH="285750">
                <a:bevelT w="25400" h="25400"/>
              </a:sp3d>
            </a:bodyPr>
            <a:lstStyle/>
            <a:p>
              <a:pPr algn="ctr"/>
              <a:r>
                <a:rPr lang="de-DE" sz="19800" b="1" dirty="0">
                  <a:ln w="12700">
                    <a:noFill/>
                    <a:prstDash val="solid"/>
                  </a:ln>
                  <a:solidFill>
                    <a:srgbClr val="1B835B"/>
                  </a:solidFill>
                  <a:effectLst>
                    <a:outerShdw blurRad="215900" dist="12700" dir="2700000" algn="tl" rotWithShape="0">
                      <a:prstClr val="black">
                        <a:alpha val="70000"/>
                      </a:prstClr>
                    </a:outerShdw>
                  </a:effectLst>
                </a:rPr>
                <a:t>!</a:t>
              </a:r>
            </a:p>
          </p:txBody>
        </p:sp>
        <p:sp>
          <p:nvSpPr>
            <p:cNvPr id="12" name="Rechteck 25"/>
            <p:cNvSpPr/>
            <p:nvPr/>
          </p:nvSpPr>
          <p:spPr bwMode="gray">
            <a:xfrm>
              <a:off x="8312596" y="1664996"/>
              <a:ext cx="2160418" cy="5453580"/>
            </a:xfrm>
            <a:prstGeom prst="rect">
              <a:avLst/>
            </a:prstGeom>
            <a:noFill/>
            <a:ln>
              <a:noFill/>
            </a:ln>
          </p:spPr>
          <p:txBody>
            <a:bodyPr wrap="none" lIns="91440" tIns="45720" rIns="91440" bIns="45720">
              <a:spAutoFit/>
              <a:scene3d>
                <a:camera prst="perspectiveRelaxed">
                  <a:rot lat="785949" lon="17359409" rev="5509202"/>
                </a:camera>
                <a:lightRig rig="threePt" dir="t"/>
              </a:scene3d>
              <a:sp3d extrusionH="215900">
                <a:bevelT w="25400" h="25400"/>
              </a:sp3d>
            </a:bodyPr>
            <a:lstStyle/>
            <a:p>
              <a:pPr algn="ctr"/>
              <a:r>
                <a:rPr lang="de-DE" sz="13800" b="1" dirty="0">
                  <a:ln w="12700">
                    <a:noFill/>
                    <a:prstDash val="solid"/>
                  </a:ln>
                  <a:solidFill>
                    <a:srgbClr val="1B835B"/>
                  </a:solidFill>
                  <a:effectLst>
                    <a:outerShdw blurRad="215900" dist="12700" dir="2700000" algn="tl" rotWithShape="0">
                      <a:prstClr val="black">
                        <a:alpha val="70000"/>
                      </a:prstClr>
                    </a:outerShdw>
                  </a:effectLst>
                </a:rPr>
                <a:t>!</a:t>
              </a:r>
            </a:p>
          </p:txBody>
        </p:sp>
        <p:sp>
          <p:nvSpPr>
            <p:cNvPr id="13" name="Rechteck 27"/>
            <p:cNvSpPr/>
            <p:nvPr/>
          </p:nvSpPr>
          <p:spPr bwMode="gray">
            <a:xfrm>
              <a:off x="3619660" y="1271923"/>
              <a:ext cx="2160418" cy="5453580"/>
            </a:xfrm>
            <a:prstGeom prst="rect">
              <a:avLst/>
            </a:prstGeom>
            <a:noFill/>
            <a:ln>
              <a:noFill/>
            </a:ln>
          </p:spPr>
          <p:txBody>
            <a:bodyPr wrap="none" lIns="91440" tIns="45720" rIns="91440" bIns="45720">
              <a:spAutoFit/>
              <a:scene3d>
                <a:camera prst="perspectiveRelaxed">
                  <a:rot lat="17670334" lon="3279169" rev="18116806"/>
                </a:camera>
                <a:lightRig rig="threePt" dir="t">
                  <a:rot lat="0" lon="0" rev="13200000"/>
                </a:lightRig>
              </a:scene3d>
              <a:sp3d extrusionH="190500">
                <a:bevelT w="25400" h="25400"/>
              </a:sp3d>
            </a:bodyPr>
            <a:lstStyle/>
            <a:p>
              <a:pPr algn="ctr"/>
              <a:r>
                <a:rPr lang="de-DE" sz="13800" b="1" dirty="0">
                  <a:ln w="12700">
                    <a:noFill/>
                    <a:prstDash val="solid"/>
                  </a:ln>
                  <a:solidFill>
                    <a:srgbClr val="1B835B"/>
                  </a:solidFill>
                  <a:effectLst>
                    <a:outerShdw blurRad="215900" dist="12700" dir="2700000" algn="tl" rotWithShape="0">
                      <a:prstClr val="black">
                        <a:alpha val="70000"/>
                      </a:prstClr>
                    </a:outerShdw>
                  </a:effectLst>
                </a:rPr>
                <a:t>!</a:t>
              </a:r>
            </a:p>
          </p:txBody>
        </p:sp>
        <p:sp>
          <p:nvSpPr>
            <p:cNvPr id="14" name="Rechteck 28"/>
            <p:cNvSpPr/>
            <p:nvPr/>
          </p:nvSpPr>
          <p:spPr bwMode="gray">
            <a:xfrm>
              <a:off x="862392" y="1448897"/>
              <a:ext cx="1887638" cy="4582522"/>
            </a:xfrm>
            <a:prstGeom prst="rect">
              <a:avLst/>
            </a:prstGeom>
            <a:noFill/>
            <a:ln>
              <a:noFill/>
            </a:ln>
          </p:spPr>
          <p:txBody>
            <a:bodyPr wrap="none" lIns="91440" tIns="45720" rIns="91440" bIns="45720">
              <a:spAutoFit/>
              <a:scene3d>
                <a:camera prst="perspectiveRelaxed">
                  <a:rot lat="20420090" lon="16780881" rev="5266741"/>
                </a:camera>
                <a:lightRig rig="threePt" dir="t"/>
              </a:scene3d>
              <a:sp3d extrusionH="158750">
                <a:bevelT w="25400" h="25400"/>
              </a:sp3d>
            </a:bodyPr>
            <a:lstStyle/>
            <a:p>
              <a:pPr algn="ctr"/>
              <a:r>
                <a:rPr lang="de-DE" sz="11500" b="1" dirty="0">
                  <a:ln w="12700">
                    <a:noFill/>
                    <a:prstDash val="solid"/>
                  </a:ln>
                  <a:solidFill>
                    <a:srgbClr val="1B835B"/>
                  </a:solidFill>
                  <a:effectLst>
                    <a:outerShdw blurRad="215900" dist="12700" dir="2700000" algn="tl" rotWithShape="0">
                      <a:prstClr val="black">
                        <a:alpha val="70000"/>
                      </a:prstClr>
                    </a:outerShdw>
                  </a:effectLst>
                </a:rPr>
                <a:t>!</a:t>
              </a:r>
            </a:p>
          </p:txBody>
        </p:sp>
        <p:sp>
          <p:nvSpPr>
            <p:cNvPr id="15" name="Rechteck 29"/>
            <p:cNvSpPr/>
            <p:nvPr/>
          </p:nvSpPr>
          <p:spPr bwMode="gray">
            <a:xfrm>
              <a:off x="7199689" y="1070312"/>
              <a:ext cx="1887638" cy="4582522"/>
            </a:xfrm>
            <a:prstGeom prst="rect">
              <a:avLst/>
            </a:prstGeom>
            <a:noFill/>
            <a:ln>
              <a:noFill/>
            </a:ln>
          </p:spPr>
          <p:txBody>
            <a:bodyPr wrap="none" lIns="91440" tIns="45720" rIns="91440" bIns="45720">
              <a:spAutoFit/>
              <a:scene3d>
                <a:camera prst="perspectiveRelaxed">
                  <a:rot lat="4268736" lon="3311397" rev="14011558"/>
                </a:camera>
                <a:lightRig rig="threePt" dir="t">
                  <a:rot lat="0" lon="0" rev="7800000"/>
                </a:lightRig>
              </a:scene3d>
              <a:sp3d extrusionH="158750">
                <a:bevelT w="25400" h="25400"/>
              </a:sp3d>
            </a:bodyPr>
            <a:lstStyle/>
            <a:p>
              <a:pPr algn="ctr"/>
              <a:r>
                <a:rPr lang="de-DE" sz="11500" b="1" dirty="0">
                  <a:ln w="12700">
                    <a:noFill/>
                    <a:prstDash val="solid"/>
                  </a:ln>
                  <a:solidFill>
                    <a:srgbClr val="1B835B"/>
                  </a:solidFill>
                  <a:effectLst>
                    <a:outerShdw blurRad="215900" dist="12700" dir="2700000" algn="tl" rotWithShape="0">
                      <a:prstClr val="black">
                        <a:alpha val="70000"/>
                      </a:prstClr>
                    </a:outerShdw>
                  </a:effectLst>
                </a:rPr>
                <a:t>!</a:t>
              </a:r>
            </a:p>
          </p:txBody>
        </p:sp>
        <p:sp>
          <p:nvSpPr>
            <p:cNvPr id="16" name="_color1"/>
            <p:cNvSpPr/>
            <p:nvPr/>
          </p:nvSpPr>
          <p:spPr bwMode="gray">
            <a:xfrm>
              <a:off x="4263429" y="-2439600"/>
              <a:ext cx="4720004" cy="9657381"/>
            </a:xfrm>
            <a:prstGeom prst="rect">
              <a:avLst/>
            </a:prstGeom>
            <a:noFill/>
            <a:ln>
              <a:noFill/>
            </a:ln>
          </p:spPr>
          <p:txBody>
            <a:bodyPr wrap="none" lIns="91440" tIns="45720" rIns="91440" bIns="45720">
              <a:spAutoFit/>
              <a:scene3d>
                <a:camera prst="perspectiveHeroicExtremeLeftFacing" fov="1800000">
                  <a:rot lat="896495" lon="0" rev="0"/>
                </a:camera>
                <a:lightRig rig="threePt" dir="t"/>
              </a:scene3d>
              <a:sp3d extrusionH="635000">
                <a:bevelT w="50800" h="50800"/>
                <a:bevelB w="25400" h="25400"/>
              </a:sp3d>
            </a:bodyPr>
            <a:lstStyle/>
            <a:p>
              <a:pPr algn="ctr"/>
              <a:r>
                <a:rPr lang="de-DE" sz="24900" b="1" dirty="0">
                  <a:ln w="12700">
                    <a:noFill/>
                    <a:prstDash val="solid"/>
                  </a:ln>
                  <a:solidFill>
                    <a:schemeClr val="accent2"/>
                  </a:solidFill>
                  <a:effectLst>
                    <a:reflection blurRad="6350" stA="55000" endA="300" endPos="45500" dir="5400000" sy="-100000" algn="bl" rotWithShape="0"/>
                  </a:effectLst>
                </a:rPr>
                <a:t>?</a:t>
              </a:r>
            </a:p>
          </p:txBody>
        </p:sp>
      </p:grpSp>
    </p:spTree>
    <p:extLst>
      <p:ext uri="{BB962C8B-B14F-4D97-AF65-F5344CB8AC3E}">
        <p14:creationId xmlns:p14="http://schemas.microsoft.com/office/powerpoint/2010/main" val="1307956594"/>
      </p:ext>
    </p:extLst>
  </p:cSld>
  <p:clrMapOvr>
    <a:masterClrMapping/>
  </p:clrMapOvr>
  <mc:AlternateContent xmlns:mc="http://schemas.openxmlformats.org/markup-compatibility/2006" xmlns:p14="http://schemas.microsoft.com/office/powerpoint/2010/main">
    <mc:Choice Requires="p14">
      <p:transition spd="slow" p14:dur="2000" advTm="25000"/>
    </mc:Choice>
    <mc:Fallback xmlns="">
      <p:transition spd="slow" advTm="25000"/>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Civic</Template>
  <TotalTime>2434</TotalTime>
  <Words>2797</Words>
  <Application>Microsoft Office PowerPoint</Application>
  <PresentationFormat>Custom</PresentationFormat>
  <Paragraphs>276</Paragraphs>
  <Slides>26</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26</vt:i4>
      </vt:variant>
    </vt:vector>
  </HeadingPairs>
  <TitlesOfParts>
    <vt:vector size="34" baseType="lpstr">
      <vt:lpstr>ＭＳ Ｐゴシック</vt:lpstr>
      <vt:lpstr>Arial</vt:lpstr>
      <vt:lpstr>Arial Black</vt:lpstr>
      <vt:lpstr>Arial Narrow</vt:lpstr>
      <vt:lpstr>Calibri</vt:lpstr>
      <vt:lpstr>Times New 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Alina</dc:creator>
  <cp:lastModifiedBy>GSC SRL</cp:lastModifiedBy>
  <cp:revision>114</cp:revision>
  <dcterms:created xsi:type="dcterms:W3CDTF">2015-09-24T16:41:54Z</dcterms:created>
  <dcterms:modified xsi:type="dcterms:W3CDTF">2016-04-13T11:02:17Z</dcterms:modified>
</cp:coreProperties>
</file>